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81" r:id="rId4"/>
    <p:sldId id="292" r:id="rId5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3" roundtripDataSignature="AMtx7miIUMBOF0Oz037Mhzv/YcdjG7l2AA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lonen, Hilda M" initials="" lastIdx="2" clrIdx="0"/>
  <p:cmAuthor id="1" name="Karri Lehtinen" initials="" lastIdx="1" clrIdx="1"/>
  <p:cmAuthor id="2" name="Kimmo Päivärinta" initials="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7E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588" autoAdjust="0"/>
    <p:restoredTop sz="94249" autoAdjust="0"/>
  </p:normalViewPr>
  <p:slideViewPr>
    <p:cSldViewPr snapToGrid="0">
      <p:cViewPr varScale="1">
        <p:scale>
          <a:sx n="33" d="100"/>
          <a:sy n="33" d="100"/>
        </p:scale>
        <p:origin x="108" y="72"/>
      </p:cViewPr>
      <p:guideLst/>
    </p:cSldViewPr>
  </p:slideViewPr>
  <p:outlineViewPr>
    <p:cViewPr>
      <p:scale>
        <a:sx n="33" d="100"/>
        <a:sy n="33" d="100"/>
      </p:scale>
      <p:origin x="0" y="-74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23" Type="http://customschemas.google.com/relationships/presentationmetadata" Target="metadata"/><Relationship Id="rId28" Type="http://schemas.openxmlformats.org/officeDocument/2006/relationships/tableStyles" Target="tableStyles.xml"/><Relationship Id="rId4" Type="http://schemas.openxmlformats.org/officeDocument/2006/relationships/slide" Target="slides/slide3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963699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rgbClr val="00A87E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7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7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7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2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12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12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12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3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13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13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3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3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4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4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14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14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4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6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6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3" r:id="rId3"/>
    <p:sldLayoutId id="2147483654" r:id="rId4"/>
    <p:sldLayoutId id="2147483655" r:id="rId5"/>
    <p:sldLayoutId id="2147483656" r:id="rId6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87E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 txBox="1">
            <a:spLocks noGrp="1"/>
          </p:cNvSpPr>
          <p:nvPr>
            <p:ph type="title"/>
          </p:nvPr>
        </p:nvSpPr>
        <p:spPr>
          <a:xfrm>
            <a:off x="1676400" y="5766898"/>
            <a:ext cx="21031199" cy="2901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 dirty="0"/>
              <a:t>16. Koneet tulevat</a:t>
            </a:r>
            <a:endParaRPr dirty="0"/>
          </a:p>
        </p:txBody>
      </p:sp>
      <p:sp>
        <p:nvSpPr>
          <p:cNvPr id="86" name="Google Shape;86;p1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 dirty="0"/>
              <a:t>Forum Historia</a:t>
            </a:r>
            <a:endParaRPr dirty="0"/>
          </a:p>
        </p:txBody>
      </p:sp>
      <p:sp>
        <p:nvSpPr>
          <p:cNvPr id="87" name="Google Shape;87;p1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"/>
          <p:cNvSpPr txBox="1">
            <a:spLocks noGrp="1"/>
          </p:cNvSpPr>
          <p:nvPr>
            <p:ph type="title"/>
          </p:nvPr>
        </p:nvSpPr>
        <p:spPr>
          <a:xfrm>
            <a:off x="1676400" y="5532437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Calibri"/>
              <a:buNone/>
            </a:pPr>
            <a:r>
              <a:rPr lang="fi-FI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Tietoisku: </a:t>
            </a:r>
            <a:br>
              <a:rPr lang="fi-FI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i-FI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Imperialismi ja uuskolonialismi</a:t>
            </a:r>
          </a:p>
        </p:txBody>
      </p:sp>
      <p:sp>
        <p:nvSpPr>
          <p:cNvPr id="94" name="Google Shape;94;p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1</a:t>
            </a:r>
            <a:endParaRPr lang="fi-FI" dirty="0"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5EAFCAE0-48E7-46A7-A648-6CC5CFD38EA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2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Calibri"/>
              <a:buNone/>
            </a:pPr>
            <a:r>
              <a:rPr lang="fi-FI" dirty="0">
                <a:solidFill>
                  <a:schemeClr val="tx1"/>
                </a:solidFill>
              </a:rPr>
              <a:t>Imperialismi</a:t>
            </a:r>
          </a:p>
        </p:txBody>
      </p:sp>
      <p:sp>
        <p:nvSpPr>
          <p:cNvPr id="101" name="Google Shape;101;p3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02" name="Google Shape;102;p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1</a:t>
            </a:r>
            <a:endParaRPr/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237467D1-ABD0-41B5-95A6-AEE5C8BF3089}"/>
              </a:ext>
            </a:extLst>
          </p:cNvPr>
          <p:cNvSpPr txBox="1">
            <a:spLocks/>
          </p:cNvSpPr>
          <p:nvPr/>
        </p:nvSpPr>
        <p:spPr>
          <a:xfrm>
            <a:off x="1676400" y="3730513"/>
            <a:ext cx="21031200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1B55755-DC3E-421A-8D6E-6DA4406181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sz="5000" dirty="0"/>
              <a:t>Imperialismi tarkoittaa siirtomaiden valloittamista ja alistamista.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sz="5000" dirty="0"/>
              <a:t>Vuodet 1870–1914 on nimetty imperialismin ajaksi, koska tällä aikakaudella siirtomaita alistettiin kiihtyvällä tahdilla.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sz="5000" dirty="0"/>
              <a:t>Imperialismin taustalla olivat taloudelliset syyt. Eurooppalaiset halusivat siirtomaista työvoimaa, halpoja raaka-aineita ja uusia markkinoita.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sz="5000" dirty="0"/>
              <a:t>Imperialismia perusteltiin myös poliittisilla syillä. Valtio kykeni parantamaan asemaansa maailmanpolitiikassa valtaamalla siirtomaita.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sz="5000" dirty="0"/>
              <a:t>Toisen maailmansodan jälkeen monet siirtomaat vapautuivat (</a:t>
            </a:r>
            <a:r>
              <a:rPr lang="fi-FI" sz="5000" dirty="0" err="1"/>
              <a:t>dekolonialismi</a:t>
            </a:r>
            <a:r>
              <a:rPr lang="fi-FI" sz="5000" dirty="0"/>
              <a:t>), mutta taloudellisesti ne jäivät alistettuun asemaan.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Calibri"/>
              <a:buNone/>
            </a:pPr>
            <a:r>
              <a:rPr lang="fi-FI" dirty="0">
                <a:solidFill>
                  <a:schemeClr val="tx1"/>
                </a:solidFill>
              </a:rPr>
              <a:t>Uuskolonialismi</a:t>
            </a:r>
          </a:p>
        </p:txBody>
      </p:sp>
      <p:sp>
        <p:nvSpPr>
          <p:cNvPr id="101" name="Google Shape;101;p3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02" name="Google Shape;102;p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1</a:t>
            </a:r>
            <a:endParaRPr/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237467D1-ABD0-41B5-95A6-AEE5C8BF3089}"/>
              </a:ext>
            </a:extLst>
          </p:cNvPr>
          <p:cNvSpPr txBox="1">
            <a:spLocks/>
          </p:cNvSpPr>
          <p:nvPr/>
        </p:nvSpPr>
        <p:spPr>
          <a:xfrm>
            <a:off x="1676400" y="3730513"/>
            <a:ext cx="21031200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1B55755-DC3E-421A-8D6E-6DA4406181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sz="5000" dirty="0"/>
              <a:t>Kolonialismi ja imperialismi päättyivät, mutta niiden tilalle tuli uuskolonialismi, jossa suuret kansainväliset suuryritykset päättävät, mitä tuotteita maassa tuotetaan.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sz="5000" dirty="0"/>
              <a:t>Raaka-aineet ja parhaat viljelyalueet ovat suuryritysten hallussa.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sz="5000" dirty="0"/>
              <a:t>Uuskolonialismissa suuryritykset tuovat maahan työtä ja pääomaa. Toisaalta ne käyttävät häikäilemättä luonnonvaroja hyväkseen.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sz="5000" dirty="0"/>
              <a:t>Kehitysmaat ovat usein monokulttuurisia, eli niissä tuotetaan pääosin vain yhtä tai kahta tuotetta. Käytäntö on peräisin imperialismin ajalta, jolloin maat pakotettiin tuottamaan vain tiettyjä tuotteita.</a:t>
            </a:r>
          </a:p>
        </p:txBody>
      </p:sp>
    </p:spTree>
    <p:extLst>
      <p:ext uri="{BB962C8B-B14F-4D97-AF65-F5344CB8AC3E}">
        <p14:creationId xmlns:p14="http://schemas.microsoft.com/office/powerpoint/2010/main" val="4252176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</TotalTime>
  <Words>170</Words>
  <Application>Microsoft Office PowerPoint</Application>
  <PresentationFormat>Mukautettu</PresentationFormat>
  <Paragraphs>21</Paragraphs>
  <Slides>4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Office-teema</vt:lpstr>
      <vt:lpstr>16. Koneet tulevat</vt:lpstr>
      <vt:lpstr>Tietoisku:  Imperialismi ja uuskolonialismi</vt:lpstr>
      <vt:lpstr>Imperialismi</vt:lpstr>
      <vt:lpstr>Uuskolonialismi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Keräilijöiden ja metsästäjien elämäntapa</dc:title>
  <dc:creator>karri</dc:creator>
  <cp:lastModifiedBy>karri</cp:lastModifiedBy>
  <cp:revision>45</cp:revision>
  <dcterms:created xsi:type="dcterms:W3CDTF">2020-11-30T15:53:58Z</dcterms:created>
  <dcterms:modified xsi:type="dcterms:W3CDTF">2021-01-05T12:49:47Z</dcterms:modified>
</cp:coreProperties>
</file>