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9" r:id="rId7"/>
    <p:sldId id="271" r:id="rId8"/>
    <p:sldId id="272" r:id="rId9"/>
    <p:sldId id="268" r:id="rId10"/>
    <p:sldId id="260" r:id="rId11"/>
    <p:sldId id="261" r:id="rId12"/>
    <p:sldId id="262" r:id="rId13"/>
    <p:sldId id="264" r:id="rId14"/>
    <p:sldId id="265" r:id="rId15"/>
    <p:sldId id="266" r:id="rId16"/>
    <p:sldId id="274" r:id="rId17"/>
    <p:sldId id="267" r:id="rId18"/>
    <p:sldId id="273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n.is/" TargetMode="External"/><Relationship Id="rId2" Type="http://schemas.openxmlformats.org/officeDocument/2006/relationships/hyperlink" Target="http://1lyk-aridaias.pel.sch.gr/site" TargetMode="External"/><Relationship Id="rId1" Type="http://schemas.openxmlformats.org/officeDocument/2006/relationships/hyperlink" Target="http://www.lo.zyrardow.edu.pl/" TargetMode="External"/><Relationship Id="rId5" Type="http://schemas.openxmlformats.org/officeDocument/2006/relationships/hyperlink" Target="https://peda.net/haapavesi/haapaveden-lukio" TargetMode="External"/><Relationship Id="rId4" Type="http://schemas.openxmlformats.org/officeDocument/2006/relationships/hyperlink" Target="http://www.newarkschoolmalta.com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n.is/" TargetMode="External"/><Relationship Id="rId2" Type="http://schemas.openxmlformats.org/officeDocument/2006/relationships/hyperlink" Target="http://1lyk-aridaias.pel.sch.gr/site" TargetMode="External"/><Relationship Id="rId1" Type="http://schemas.openxmlformats.org/officeDocument/2006/relationships/hyperlink" Target="http://www.lo.zyrardow.edu.pl/" TargetMode="External"/><Relationship Id="rId5" Type="http://schemas.openxmlformats.org/officeDocument/2006/relationships/hyperlink" Target="https://peda.net/haapavesi/haapaveden-lukio" TargetMode="External"/><Relationship Id="rId4" Type="http://schemas.openxmlformats.org/officeDocument/2006/relationships/hyperlink" Target="http://www.newarkschoolmalta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12B2E-D7D4-497F-92A9-E283C1192D99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50CFB8A-A9AB-4331-8034-418D2A3871DD}">
      <dgm:prSet/>
      <dgm:spPr/>
      <dgm:t>
        <a:bodyPr/>
        <a:lstStyle/>
        <a:p>
          <a:r>
            <a:rPr lang="fi-FI" dirty="0" err="1"/>
            <a:t>Liceum</a:t>
          </a:r>
          <a:r>
            <a:rPr lang="fi-FI" dirty="0"/>
            <a:t> </a:t>
          </a:r>
          <a:r>
            <a:rPr lang="fi-FI" dirty="0" err="1"/>
            <a:t>Ogolnoksztalcace</a:t>
          </a:r>
          <a:r>
            <a:rPr lang="fi-FI" dirty="0"/>
            <a:t> im. </a:t>
          </a:r>
          <a:r>
            <a:rPr lang="fi-FI" dirty="0" err="1"/>
            <a:t>Stefana</a:t>
          </a:r>
          <a:r>
            <a:rPr lang="fi-FI" dirty="0"/>
            <a:t> </a:t>
          </a:r>
          <a:r>
            <a:rPr lang="fi-FI" dirty="0" err="1"/>
            <a:t>Zeromkiego</a:t>
          </a:r>
          <a:r>
            <a:rPr lang="fi-FI" dirty="0"/>
            <a:t> (</a:t>
          </a:r>
          <a:r>
            <a:rPr lang="fi-FI" dirty="0" err="1"/>
            <a:t>Zyrardow</a:t>
          </a:r>
          <a:r>
            <a:rPr lang="fi-FI" dirty="0"/>
            <a:t>, </a:t>
          </a:r>
          <a:r>
            <a:rPr lang="fi-FI" dirty="0" err="1"/>
            <a:t>Poland</a:t>
          </a:r>
          <a:r>
            <a:rPr lang="fi-FI" dirty="0"/>
            <a:t>) </a:t>
          </a:r>
          <a:r>
            <a:rPr lang="fi-FI" dirty="0">
              <a:hlinkClick xmlns:r="http://schemas.openxmlformats.org/officeDocument/2006/relationships" r:id="rId1"/>
            </a:rPr>
            <a:t>http://www.lo.zyrardow.edu.pl</a:t>
          </a:r>
          <a:endParaRPr lang="en-US" dirty="0"/>
        </a:p>
      </dgm:t>
    </dgm:pt>
    <dgm:pt modelId="{FC524731-B858-43B4-A5C6-4E7D2A0B7475}" type="parTrans" cxnId="{A6B63B9D-9A4B-4FB9-BF88-E6AE9DCC5DC7}">
      <dgm:prSet/>
      <dgm:spPr/>
      <dgm:t>
        <a:bodyPr/>
        <a:lstStyle/>
        <a:p>
          <a:endParaRPr lang="en-US"/>
        </a:p>
      </dgm:t>
    </dgm:pt>
    <dgm:pt modelId="{D4EE98EF-4B7A-432B-8BA4-541854A08A91}" type="sibTrans" cxnId="{A6B63B9D-9A4B-4FB9-BF88-E6AE9DCC5DC7}">
      <dgm:prSet/>
      <dgm:spPr/>
      <dgm:t>
        <a:bodyPr/>
        <a:lstStyle/>
        <a:p>
          <a:endParaRPr lang="en-US"/>
        </a:p>
      </dgm:t>
    </dgm:pt>
    <dgm:pt modelId="{46016A77-9B1E-4EBC-AA0D-96146E5DD2F6}">
      <dgm:prSet/>
      <dgm:spPr/>
      <dgm:t>
        <a:bodyPr/>
        <a:lstStyle/>
        <a:p>
          <a:r>
            <a:rPr lang="en-GB" dirty="0" err="1"/>
            <a:t>Geniko</a:t>
          </a:r>
          <a:r>
            <a:rPr lang="en-GB" dirty="0"/>
            <a:t> </a:t>
          </a:r>
          <a:r>
            <a:rPr lang="en-GB" dirty="0" err="1"/>
            <a:t>Lykeio</a:t>
          </a:r>
          <a:r>
            <a:rPr lang="en-GB" dirty="0"/>
            <a:t> </a:t>
          </a:r>
          <a:r>
            <a:rPr lang="en-GB" dirty="0" err="1"/>
            <a:t>Aridaias</a:t>
          </a:r>
          <a:r>
            <a:rPr lang="en-GB" dirty="0"/>
            <a:t> (</a:t>
          </a:r>
          <a:r>
            <a:rPr lang="en-GB" dirty="0" err="1"/>
            <a:t>Aridaia</a:t>
          </a:r>
          <a:r>
            <a:rPr lang="en-GB" dirty="0"/>
            <a:t>, Greece)</a:t>
          </a:r>
          <a:r>
            <a:rPr lang="en-GB" dirty="0">
              <a:hlinkClick xmlns:r="http://schemas.openxmlformats.org/officeDocument/2006/relationships" r:id="rId2"/>
            </a:rPr>
            <a:t>http://1lyk-aridaias.pel.sch.gr/site</a:t>
          </a:r>
          <a:endParaRPr lang="en-US" dirty="0"/>
        </a:p>
      </dgm:t>
    </dgm:pt>
    <dgm:pt modelId="{00155CDC-4BA2-4DBC-8FB9-21F6A2D96DEB}" type="parTrans" cxnId="{14255635-3BA8-4BCB-BE3D-716A55DF3456}">
      <dgm:prSet/>
      <dgm:spPr/>
      <dgm:t>
        <a:bodyPr/>
        <a:lstStyle/>
        <a:p>
          <a:endParaRPr lang="en-US"/>
        </a:p>
      </dgm:t>
    </dgm:pt>
    <dgm:pt modelId="{B78E3E5B-A69C-4A31-ABEC-EA672B181806}" type="sibTrans" cxnId="{14255635-3BA8-4BCB-BE3D-716A55DF3456}">
      <dgm:prSet/>
      <dgm:spPr/>
      <dgm:t>
        <a:bodyPr/>
        <a:lstStyle/>
        <a:p>
          <a:endParaRPr lang="en-US"/>
        </a:p>
      </dgm:t>
    </dgm:pt>
    <dgm:pt modelId="{DB9DDFDB-0190-4986-9767-ADDF4F7669B9}">
      <dgm:prSet/>
      <dgm:spPr/>
      <dgm:t>
        <a:bodyPr/>
        <a:lstStyle/>
        <a:p>
          <a:r>
            <a:rPr lang="en-GB" dirty="0" err="1"/>
            <a:t>Fjolbrautaskoli</a:t>
          </a:r>
          <a:r>
            <a:rPr lang="en-GB" dirty="0"/>
            <a:t> </a:t>
          </a:r>
          <a:r>
            <a:rPr lang="en-GB" dirty="0" err="1"/>
            <a:t>Snaefellinga</a:t>
          </a:r>
          <a:r>
            <a:rPr lang="en-GB" dirty="0"/>
            <a:t> (</a:t>
          </a:r>
          <a:r>
            <a:rPr lang="en-GB" dirty="0" err="1"/>
            <a:t>Grundarfjordur</a:t>
          </a:r>
          <a:r>
            <a:rPr lang="en-GB" dirty="0"/>
            <a:t>, Iceland) </a:t>
          </a:r>
          <a:r>
            <a:rPr lang="en-GB" dirty="0">
              <a:hlinkClick xmlns:r="http://schemas.openxmlformats.org/officeDocument/2006/relationships" r:id="rId3"/>
            </a:rPr>
            <a:t>www.fsn.is</a:t>
          </a:r>
          <a:endParaRPr lang="en-US" dirty="0"/>
        </a:p>
      </dgm:t>
    </dgm:pt>
    <dgm:pt modelId="{228BBB59-B090-4178-A06E-0E722A3C98AF}" type="parTrans" cxnId="{E540F43B-AE66-48F0-AC20-D64D9E6EEBF8}">
      <dgm:prSet/>
      <dgm:spPr/>
      <dgm:t>
        <a:bodyPr/>
        <a:lstStyle/>
        <a:p>
          <a:endParaRPr lang="en-US"/>
        </a:p>
      </dgm:t>
    </dgm:pt>
    <dgm:pt modelId="{EE863E33-403A-4D11-B4F7-CB7802AC756B}" type="sibTrans" cxnId="{E540F43B-AE66-48F0-AC20-D64D9E6EEBF8}">
      <dgm:prSet/>
      <dgm:spPr/>
      <dgm:t>
        <a:bodyPr/>
        <a:lstStyle/>
        <a:p>
          <a:endParaRPr lang="en-US"/>
        </a:p>
      </dgm:t>
    </dgm:pt>
    <dgm:pt modelId="{BC3EB14A-B8C5-46E8-9EB6-498BDCCDA700}">
      <dgm:prSet/>
      <dgm:spPr/>
      <dgm:t>
        <a:bodyPr/>
        <a:lstStyle/>
        <a:p>
          <a:r>
            <a:rPr lang="en-GB" dirty="0"/>
            <a:t>Groupe </a:t>
          </a:r>
          <a:r>
            <a:rPr lang="en-GB" dirty="0" err="1"/>
            <a:t>scolaire</a:t>
          </a:r>
          <a:r>
            <a:rPr lang="en-GB" dirty="0"/>
            <a:t> </a:t>
          </a:r>
          <a:r>
            <a:rPr lang="en-GB" dirty="0" err="1"/>
            <a:t>demotz</a:t>
          </a:r>
          <a:r>
            <a:rPr lang="en-GB" dirty="0"/>
            <a:t> de la salle OGEC </a:t>
          </a:r>
          <a:r>
            <a:rPr lang="en-GB" dirty="0" err="1"/>
            <a:t>Rumilly</a:t>
          </a:r>
          <a:r>
            <a:rPr lang="en-GB" dirty="0"/>
            <a:t> (</a:t>
          </a:r>
          <a:r>
            <a:rPr lang="en-GB" dirty="0" err="1"/>
            <a:t>Rumilly</a:t>
          </a:r>
          <a:r>
            <a:rPr lang="en-GB" dirty="0"/>
            <a:t>, France) demotz.com</a:t>
          </a:r>
          <a:endParaRPr lang="en-US" dirty="0"/>
        </a:p>
      </dgm:t>
    </dgm:pt>
    <dgm:pt modelId="{73EFF1C7-867A-4469-8B51-E98819B91279}" type="parTrans" cxnId="{460D7A10-DC70-4A6B-9E51-B73944792342}">
      <dgm:prSet/>
      <dgm:spPr/>
      <dgm:t>
        <a:bodyPr/>
        <a:lstStyle/>
        <a:p>
          <a:endParaRPr lang="en-US"/>
        </a:p>
      </dgm:t>
    </dgm:pt>
    <dgm:pt modelId="{A02F9AC1-D76F-44F2-8252-D695E1B596E9}" type="sibTrans" cxnId="{460D7A10-DC70-4A6B-9E51-B73944792342}">
      <dgm:prSet/>
      <dgm:spPr/>
      <dgm:t>
        <a:bodyPr/>
        <a:lstStyle/>
        <a:p>
          <a:endParaRPr lang="en-US"/>
        </a:p>
      </dgm:t>
    </dgm:pt>
    <dgm:pt modelId="{6B067E03-0A00-4B4D-AD7E-861949CA1D9E}">
      <dgm:prSet/>
      <dgm:spPr/>
      <dgm:t>
        <a:bodyPr/>
        <a:lstStyle/>
        <a:p>
          <a:r>
            <a:rPr lang="en-GB" dirty="0"/>
            <a:t>Newark School (</a:t>
          </a:r>
          <a:r>
            <a:rPr lang="en-GB" dirty="0" err="1"/>
            <a:t>Sliema</a:t>
          </a:r>
          <a:r>
            <a:rPr lang="en-GB" dirty="0"/>
            <a:t>, Malta) </a:t>
          </a:r>
          <a:r>
            <a:rPr lang="fi-FI" dirty="0">
              <a:hlinkClick xmlns:r="http://schemas.openxmlformats.org/officeDocument/2006/relationships" r:id="rId4"/>
            </a:rPr>
            <a:t>www.newarkschoolmalta.com</a:t>
          </a:r>
          <a:br>
            <a:rPr lang="fi-FI" dirty="0"/>
          </a:br>
          <a:br>
            <a:rPr lang="fi-FI" dirty="0"/>
          </a:br>
          <a:endParaRPr lang="en-US" dirty="0"/>
        </a:p>
      </dgm:t>
    </dgm:pt>
    <dgm:pt modelId="{D60F8172-EA8B-4189-8936-C35AB8AC53D2}" type="parTrans" cxnId="{3C7666BE-968F-415A-A9BE-37B82B064E9F}">
      <dgm:prSet/>
      <dgm:spPr/>
      <dgm:t>
        <a:bodyPr/>
        <a:lstStyle/>
        <a:p>
          <a:endParaRPr lang="en-US"/>
        </a:p>
      </dgm:t>
    </dgm:pt>
    <dgm:pt modelId="{F45C554F-3551-47A7-8DAA-81CA94C5F792}" type="sibTrans" cxnId="{3C7666BE-968F-415A-A9BE-37B82B064E9F}">
      <dgm:prSet/>
      <dgm:spPr/>
      <dgm:t>
        <a:bodyPr/>
        <a:lstStyle/>
        <a:p>
          <a:endParaRPr lang="en-US"/>
        </a:p>
      </dgm:t>
    </dgm:pt>
    <dgm:pt modelId="{9F30952C-EFA3-4EAC-AC4B-753EDE8D3760}">
      <dgm:prSet/>
      <dgm:spPr/>
      <dgm:t>
        <a:bodyPr/>
        <a:lstStyle/>
        <a:p>
          <a:r>
            <a:rPr lang="fi-FI" dirty="0"/>
            <a:t>Haapaveden lukio (Haapavesi, Finland) </a:t>
          </a:r>
          <a:r>
            <a:rPr lang="fi-FI" dirty="0">
              <a:hlinkClick xmlns:r="http://schemas.openxmlformats.org/officeDocument/2006/relationships" r:id="rId5"/>
            </a:rPr>
            <a:t>https://peda.net/haapavesi/haapaveden-lukio</a:t>
          </a:r>
          <a:endParaRPr lang="en-US" dirty="0"/>
        </a:p>
      </dgm:t>
    </dgm:pt>
    <dgm:pt modelId="{2AC718E8-3C39-440A-96F8-F073CC968AB7}" type="parTrans" cxnId="{71246DEA-05F0-4E7A-BE9C-F218FFAC8419}">
      <dgm:prSet/>
      <dgm:spPr/>
      <dgm:t>
        <a:bodyPr/>
        <a:lstStyle/>
        <a:p>
          <a:endParaRPr lang="en-US"/>
        </a:p>
      </dgm:t>
    </dgm:pt>
    <dgm:pt modelId="{C0A4421F-0CEA-4564-B57F-7815F0B1D597}" type="sibTrans" cxnId="{71246DEA-05F0-4E7A-BE9C-F218FFAC8419}">
      <dgm:prSet/>
      <dgm:spPr/>
      <dgm:t>
        <a:bodyPr/>
        <a:lstStyle/>
        <a:p>
          <a:endParaRPr lang="en-US"/>
        </a:p>
      </dgm:t>
    </dgm:pt>
    <dgm:pt modelId="{34106515-0D5D-47F6-B1F6-09FE90AEA8E5}" type="pres">
      <dgm:prSet presAssocID="{6B812B2E-D7D4-497F-92A9-E283C1192D99}" presName="diagram" presStyleCnt="0">
        <dgm:presLayoutVars>
          <dgm:dir/>
          <dgm:resizeHandles val="exact"/>
        </dgm:presLayoutVars>
      </dgm:prSet>
      <dgm:spPr/>
    </dgm:pt>
    <dgm:pt modelId="{1DEF5D02-D17F-42B2-847F-E2DAA844E50A}" type="pres">
      <dgm:prSet presAssocID="{350CFB8A-A9AB-4331-8034-418D2A3871DD}" presName="node" presStyleLbl="node1" presStyleIdx="0" presStyleCnt="6">
        <dgm:presLayoutVars>
          <dgm:bulletEnabled val="1"/>
        </dgm:presLayoutVars>
      </dgm:prSet>
      <dgm:spPr/>
    </dgm:pt>
    <dgm:pt modelId="{A289355E-14A4-4984-9DF7-D03B112D0D74}" type="pres">
      <dgm:prSet presAssocID="{D4EE98EF-4B7A-432B-8BA4-541854A08A91}" presName="sibTrans" presStyleCnt="0"/>
      <dgm:spPr/>
    </dgm:pt>
    <dgm:pt modelId="{81F1ACD1-B0AB-40B9-902A-BB10E5DFA1D3}" type="pres">
      <dgm:prSet presAssocID="{46016A77-9B1E-4EBC-AA0D-96146E5DD2F6}" presName="node" presStyleLbl="node1" presStyleIdx="1" presStyleCnt="6">
        <dgm:presLayoutVars>
          <dgm:bulletEnabled val="1"/>
        </dgm:presLayoutVars>
      </dgm:prSet>
      <dgm:spPr/>
    </dgm:pt>
    <dgm:pt modelId="{F6738952-3ED1-4310-8521-A1313B45A579}" type="pres">
      <dgm:prSet presAssocID="{B78E3E5B-A69C-4A31-ABEC-EA672B181806}" presName="sibTrans" presStyleCnt="0"/>
      <dgm:spPr/>
    </dgm:pt>
    <dgm:pt modelId="{79C5EB7F-38F9-49DE-9ADB-A5C79889DFC1}" type="pres">
      <dgm:prSet presAssocID="{DB9DDFDB-0190-4986-9767-ADDF4F7669B9}" presName="node" presStyleLbl="node1" presStyleIdx="2" presStyleCnt="6">
        <dgm:presLayoutVars>
          <dgm:bulletEnabled val="1"/>
        </dgm:presLayoutVars>
      </dgm:prSet>
      <dgm:spPr/>
    </dgm:pt>
    <dgm:pt modelId="{78CB8F3A-2270-4C74-B9E7-1221B1763268}" type="pres">
      <dgm:prSet presAssocID="{EE863E33-403A-4D11-B4F7-CB7802AC756B}" presName="sibTrans" presStyleCnt="0"/>
      <dgm:spPr/>
    </dgm:pt>
    <dgm:pt modelId="{7F323A54-DABD-4D9C-B5BF-3FDAEFFFA652}" type="pres">
      <dgm:prSet presAssocID="{BC3EB14A-B8C5-46E8-9EB6-498BDCCDA700}" presName="node" presStyleLbl="node1" presStyleIdx="3" presStyleCnt="6">
        <dgm:presLayoutVars>
          <dgm:bulletEnabled val="1"/>
        </dgm:presLayoutVars>
      </dgm:prSet>
      <dgm:spPr/>
    </dgm:pt>
    <dgm:pt modelId="{37FAFBAC-2F74-4767-AD20-D2FF8BB00608}" type="pres">
      <dgm:prSet presAssocID="{A02F9AC1-D76F-44F2-8252-D695E1B596E9}" presName="sibTrans" presStyleCnt="0"/>
      <dgm:spPr/>
    </dgm:pt>
    <dgm:pt modelId="{3D37355B-6C00-49BB-9E5F-888BEB0C89EB}" type="pres">
      <dgm:prSet presAssocID="{6B067E03-0A00-4B4D-AD7E-861949CA1D9E}" presName="node" presStyleLbl="node1" presStyleIdx="4" presStyleCnt="6">
        <dgm:presLayoutVars>
          <dgm:bulletEnabled val="1"/>
        </dgm:presLayoutVars>
      </dgm:prSet>
      <dgm:spPr/>
    </dgm:pt>
    <dgm:pt modelId="{5F9DE3D5-D1D4-40DB-B15F-27291251F919}" type="pres">
      <dgm:prSet presAssocID="{F45C554F-3551-47A7-8DAA-81CA94C5F792}" presName="sibTrans" presStyleCnt="0"/>
      <dgm:spPr/>
    </dgm:pt>
    <dgm:pt modelId="{46A7BAA6-0A3E-49EE-ADB9-51E4F74A95B2}" type="pres">
      <dgm:prSet presAssocID="{9F30952C-EFA3-4EAC-AC4B-753EDE8D3760}" presName="node" presStyleLbl="node1" presStyleIdx="5" presStyleCnt="6">
        <dgm:presLayoutVars>
          <dgm:bulletEnabled val="1"/>
        </dgm:presLayoutVars>
      </dgm:prSet>
      <dgm:spPr/>
    </dgm:pt>
  </dgm:ptLst>
  <dgm:cxnLst>
    <dgm:cxn modelId="{BF143203-D715-4B89-959C-DD817D43B31F}" type="presOf" srcId="{6B812B2E-D7D4-497F-92A9-E283C1192D99}" destId="{34106515-0D5D-47F6-B1F6-09FE90AEA8E5}" srcOrd="0" destOrd="0" presId="urn:microsoft.com/office/officeart/2005/8/layout/default"/>
    <dgm:cxn modelId="{E093860E-12ED-46FA-B87A-E7509C8BE8A0}" type="presOf" srcId="{DB9DDFDB-0190-4986-9767-ADDF4F7669B9}" destId="{79C5EB7F-38F9-49DE-9ADB-A5C79889DFC1}" srcOrd="0" destOrd="0" presId="urn:microsoft.com/office/officeart/2005/8/layout/default"/>
    <dgm:cxn modelId="{460D7A10-DC70-4A6B-9E51-B73944792342}" srcId="{6B812B2E-D7D4-497F-92A9-E283C1192D99}" destId="{BC3EB14A-B8C5-46E8-9EB6-498BDCCDA700}" srcOrd="3" destOrd="0" parTransId="{73EFF1C7-867A-4469-8B51-E98819B91279}" sibTransId="{A02F9AC1-D76F-44F2-8252-D695E1B596E9}"/>
    <dgm:cxn modelId="{0A3B791A-8CBE-44FC-AC66-8EFF50D7643A}" type="presOf" srcId="{46016A77-9B1E-4EBC-AA0D-96146E5DD2F6}" destId="{81F1ACD1-B0AB-40B9-902A-BB10E5DFA1D3}" srcOrd="0" destOrd="0" presId="urn:microsoft.com/office/officeart/2005/8/layout/default"/>
    <dgm:cxn modelId="{33EB592D-E7FC-4EFC-AE36-97C91DFBC53C}" type="presOf" srcId="{BC3EB14A-B8C5-46E8-9EB6-498BDCCDA700}" destId="{7F323A54-DABD-4D9C-B5BF-3FDAEFFFA652}" srcOrd="0" destOrd="0" presId="urn:microsoft.com/office/officeart/2005/8/layout/default"/>
    <dgm:cxn modelId="{14255635-3BA8-4BCB-BE3D-716A55DF3456}" srcId="{6B812B2E-D7D4-497F-92A9-E283C1192D99}" destId="{46016A77-9B1E-4EBC-AA0D-96146E5DD2F6}" srcOrd="1" destOrd="0" parTransId="{00155CDC-4BA2-4DBC-8FB9-21F6A2D96DEB}" sibTransId="{B78E3E5B-A69C-4A31-ABEC-EA672B181806}"/>
    <dgm:cxn modelId="{E540F43B-AE66-48F0-AC20-D64D9E6EEBF8}" srcId="{6B812B2E-D7D4-497F-92A9-E283C1192D99}" destId="{DB9DDFDB-0190-4986-9767-ADDF4F7669B9}" srcOrd="2" destOrd="0" parTransId="{228BBB59-B090-4178-A06E-0E722A3C98AF}" sibTransId="{EE863E33-403A-4D11-B4F7-CB7802AC756B}"/>
    <dgm:cxn modelId="{CC2E417A-785D-48A1-8EC5-12F041561AAA}" type="presOf" srcId="{6B067E03-0A00-4B4D-AD7E-861949CA1D9E}" destId="{3D37355B-6C00-49BB-9E5F-888BEB0C89EB}" srcOrd="0" destOrd="0" presId="urn:microsoft.com/office/officeart/2005/8/layout/default"/>
    <dgm:cxn modelId="{22512A95-7405-4D23-94FD-D2860B8A239B}" type="presOf" srcId="{350CFB8A-A9AB-4331-8034-418D2A3871DD}" destId="{1DEF5D02-D17F-42B2-847F-E2DAA844E50A}" srcOrd="0" destOrd="0" presId="urn:microsoft.com/office/officeart/2005/8/layout/default"/>
    <dgm:cxn modelId="{A6B63B9D-9A4B-4FB9-BF88-E6AE9DCC5DC7}" srcId="{6B812B2E-D7D4-497F-92A9-E283C1192D99}" destId="{350CFB8A-A9AB-4331-8034-418D2A3871DD}" srcOrd="0" destOrd="0" parTransId="{FC524731-B858-43B4-A5C6-4E7D2A0B7475}" sibTransId="{D4EE98EF-4B7A-432B-8BA4-541854A08A91}"/>
    <dgm:cxn modelId="{C0C260B0-4767-4512-BD65-B5EAF5A66690}" type="presOf" srcId="{9F30952C-EFA3-4EAC-AC4B-753EDE8D3760}" destId="{46A7BAA6-0A3E-49EE-ADB9-51E4F74A95B2}" srcOrd="0" destOrd="0" presId="urn:microsoft.com/office/officeart/2005/8/layout/default"/>
    <dgm:cxn modelId="{3C7666BE-968F-415A-A9BE-37B82B064E9F}" srcId="{6B812B2E-D7D4-497F-92A9-E283C1192D99}" destId="{6B067E03-0A00-4B4D-AD7E-861949CA1D9E}" srcOrd="4" destOrd="0" parTransId="{D60F8172-EA8B-4189-8936-C35AB8AC53D2}" sibTransId="{F45C554F-3551-47A7-8DAA-81CA94C5F792}"/>
    <dgm:cxn modelId="{71246DEA-05F0-4E7A-BE9C-F218FFAC8419}" srcId="{6B812B2E-D7D4-497F-92A9-E283C1192D99}" destId="{9F30952C-EFA3-4EAC-AC4B-753EDE8D3760}" srcOrd="5" destOrd="0" parTransId="{2AC718E8-3C39-440A-96F8-F073CC968AB7}" sibTransId="{C0A4421F-0CEA-4564-B57F-7815F0B1D597}"/>
    <dgm:cxn modelId="{51937E57-CA90-40F2-8259-46392347F02E}" type="presParOf" srcId="{34106515-0D5D-47F6-B1F6-09FE90AEA8E5}" destId="{1DEF5D02-D17F-42B2-847F-E2DAA844E50A}" srcOrd="0" destOrd="0" presId="urn:microsoft.com/office/officeart/2005/8/layout/default"/>
    <dgm:cxn modelId="{FF171546-5A43-479F-85D2-856F7D3F0199}" type="presParOf" srcId="{34106515-0D5D-47F6-B1F6-09FE90AEA8E5}" destId="{A289355E-14A4-4984-9DF7-D03B112D0D74}" srcOrd="1" destOrd="0" presId="urn:microsoft.com/office/officeart/2005/8/layout/default"/>
    <dgm:cxn modelId="{0A2D4C68-568E-49A4-94DA-83051AEED424}" type="presParOf" srcId="{34106515-0D5D-47F6-B1F6-09FE90AEA8E5}" destId="{81F1ACD1-B0AB-40B9-902A-BB10E5DFA1D3}" srcOrd="2" destOrd="0" presId="urn:microsoft.com/office/officeart/2005/8/layout/default"/>
    <dgm:cxn modelId="{F354B9E2-0CA0-40EC-9F8E-BA4E8C621B44}" type="presParOf" srcId="{34106515-0D5D-47F6-B1F6-09FE90AEA8E5}" destId="{F6738952-3ED1-4310-8521-A1313B45A579}" srcOrd="3" destOrd="0" presId="urn:microsoft.com/office/officeart/2005/8/layout/default"/>
    <dgm:cxn modelId="{77AFC08E-317F-46B9-BCD3-4EA3AA7B8973}" type="presParOf" srcId="{34106515-0D5D-47F6-B1F6-09FE90AEA8E5}" destId="{79C5EB7F-38F9-49DE-9ADB-A5C79889DFC1}" srcOrd="4" destOrd="0" presId="urn:microsoft.com/office/officeart/2005/8/layout/default"/>
    <dgm:cxn modelId="{D3E8DADF-9E0F-4AC5-BC0E-19E008FB967D}" type="presParOf" srcId="{34106515-0D5D-47F6-B1F6-09FE90AEA8E5}" destId="{78CB8F3A-2270-4C74-B9E7-1221B1763268}" srcOrd="5" destOrd="0" presId="urn:microsoft.com/office/officeart/2005/8/layout/default"/>
    <dgm:cxn modelId="{0F889A8D-5EA7-44F1-A140-66939A074DB7}" type="presParOf" srcId="{34106515-0D5D-47F6-B1F6-09FE90AEA8E5}" destId="{7F323A54-DABD-4D9C-B5BF-3FDAEFFFA652}" srcOrd="6" destOrd="0" presId="urn:microsoft.com/office/officeart/2005/8/layout/default"/>
    <dgm:cxn modelId="{D35E6050-9716-4A62-83FF-AB15575C82C5}" type="presParOf" srcId="{34106515-0D5D-47F6-B1F6-09FE90AEA8E5}" destId="{37FAFBAC-2F74-4767-AD20-D2FF8BB00608}" srcOrd="7" destOrd="0" presId="urn:microsoft.com/office/officeart/2005/8/layout/default"/>
    <dgm:cxn modelId="{78063FE6-F875-4074-9A91-D14454AEC30C}" type="presParOf" srcId="{34106515-0D5D-47F6-B1F6-09FE90AEA8E5}" destId="{3D37355B-6C00-49BB-9E5F-888BEB0C89EB}" srcOrd="8" destOrd="0" presId="urn:microsoft.com/office/officeart/2005/8/layout/default"/>
    <dgm:cxn modelId="{75C23816-972B-4E60-9843-EB9DFEF696DB}" type="presParOf" srcId="{34106515-0D5D-47F6-B1F6-09FE90AEA8E5}" destId="{5F9DE3D5-D1D4-40DB-B15F-27291251F919}" srcOrd="9" destOrd="0" presId="urn:microsoft.com/office/officeart/2005/8/layout/default"/>
    <dgm:cxn modelId="{25F618AC-ADC3-4F78-B1DA-E325C11CAEB5}" type="presParOf" srcId="{34106515-0D5D-47F6-B1F6-09FE90AEA8E5}" destId="{46A7BAA6-0A3E-49EE-ADB9-51E4F74A95B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EB5124-1287-4C19-8A3F-894F498AEDD5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DCAEF4D-14D8-44D5-B88B-C528DD6FB0A3}">
      <dgm:prSet/>
      <dgm:spPr/>
      <dgm:t>
        <a:bodyPr/>
        <a:lstStyle/>
        <a:p>
          <a:r>
            <a:rPr lang="fi-FI"/>
            <a:t>Kreikka: marraskuu-18</a:t>
          </a:r>
          <a:endParaRPr lang="en-US"/>
        </a:p>
      </dgm:t>
    </dgm:pt>
    <dgm:pt modelId="{671B57F6-6D81-4F8A-961B-067F9C4B91EC}" type="parTrans" cxnId="{615EA174-2BFE-4FFA-B2A1-304A9A89830C}">
      <dgm:prSet/>
      <dgm:spPr/>
      <dgm:t>
        <a:bodyPr/>
        <a:lstStyle/>
        <a:p>
          <a:endParaRPr lang="en-US"/>
        </a:p>
      </dgm:t>
    </dgm:pt>
    <dgm:pt modelId="{D7D27FC0-A957-4D54-A144-1733F23A8275}" type="sibTrans" cxnId="{615EA174-2BFE-4FFA-B2A1-304A9A89830C}">
      <dgm:prSet/>
      <dgm:spPr/>
      <dgm:t>
        <a:bodyPr/>
        <a:lstStyle/>
        <a:p>
          <a:endParaRPr lang="en-US"/>
        </a:p>
      </dgm:t>
    </dgm:pt>
    <dgm:pt modelId="{4987218F-D626-4B5D-9CC1-6DD6E4D46CEA}">
      <dgm:prSet/>
      <dgm:spPr/>
      <dgm:t>
        <a:bodyPr/>
        <a:lstStyle/>
        <a:p>
          <a:r>
            <a:rPr lang="fi-FI"/>
            <a:t>Haapavesi: helmikuu-19</a:t>
          </a:r>
          <a:endParaRPr lang="en-US"/>
        </a:p>
      </dgm:t>
    </dgm:pt>
    <dgm:pt modelId="{FADC0014-6DAA-4979-8AEE-8915832A430A}" type="parTrans" cxnId="{7FBAA9A4-E3D9-4EB8-9C83-B3A52038F65E}">
      <dgm:prSet/>
      <dgm:spPr/>
      <dgm:t>
        <a:bodyPr/>
        <a:lstStyle/>
        <a:p>
          <a:endParaRPr lang="en-US"/>
        </a:p>
      </dgm:t>
    </dgm:pt>
    <dgm:pt modelId="{738C46CC-3121-4C55-8FF7-59780D36D9E7}" type="sibTrans" cxnId="{7FBAA9A4-E3D9-4EB8-9C83-B3A52038F65E}">
      <dgm:prSet/>
      <dgm:spPr/>
      <dgm:t>
        <a:bodyPr/>
        <a:lstStyle/>
        <a:p>
          <a:endParaRPr lang="en-US"/>
        </a:p>
      </dgm:t>
    </dgm:pt>
    <dgm:pt modelId="{0C3FF9FB-F9CF-48E1-B0B4-A7570386C581}">
      <dgm:prSet/>
      <dgm:spPr/>
      <dgm:t>
        <a:bodyPr/>
        <a:lstStyle/>
        <a:p>
          <a:r>
            <a:rPr lang="fi-FI"/>
            <a:t>Malta: huhtikuu-19</a:t>
          </a:r>
          <a:endParaRPr lang="en-US"/>
        </a:p>
      </dgm:t>
    </dgm:pt>
    <dgm:pt modelId="{E2B26AA8-2414-44CC-B5C5-048BA352FCD2}" type="parTrans" cxnId="{833EAB7E-D1EC-4D35-BA6B-28C0927F26BB}">
      <dgm:prSet/>
      <dgm:spPr/>
      <dgm:t>
        <a:bodyPr/>
        <a:lstStyle/>
        <a:p>
          <a:endParaRPr lang="en-US"/>
        </a:p>
      </dgm:t>
    </dgm:pt>
    <dgm:pt modelId="{89EA5CDC-A4FB-4199-85DF-FE0A20488029}" type="sibTrans" cxnId="{833EAB7E-D1EC-4D35-BA6B-28C0927F26BB}">
      <dgm:prSet/>
      <dgm:spPr/>
      <dgm:t>
        <a:bodyPr/>
        <a:lstStyle/>
        <a:p>
          <a:endParaRPr lang="en-US"/>
        </a:p>
      </dgm:t>
    </dgm:pt>
    <dgm:pt modelId="{97687C7E-9250-492C-BCA2-985043DC7FE7}">
      <dgm:prSet/>
      <dgm:spPr/>
      <dgm:t>
        <a:bodyPr/>
        <a:lstStyle/>
        <a:p>
          <a:r>
            <a:rPr lang="fi-FI"/>
            <a:t>Ranska: syys-lokakuu-19</a:t>
          </a:r>
          <a:endParaRPr lang="en-US"/>
        </a:p>
      </dgm:t>
    </dgm:pt>
    <dgm:pt modelId="{216D7FBF-7F35-4500-9AB8-6F6B94C31B5C}" type="parTrans" cxnId="{9025B3BC-457A-45C7-8B49-012256732411}">
      <dgm:prSet/>
      <dgm:spPr/>
      <dgm:t>
        <a:bodyPr/>
        <a:lstStyle/>
        <a:p>
          <a:endParaRPr lang="en-US"/>
        </a:p>
      </dgm:t>
    </dgm:pt>
    <dgm:pt modelId="{50D33FC0-5FAB-4D49-9B50-9324CCEEBD74}" type="sibTrans" cxnId="{9025B3BC-457A-45C7-8B49-012256732411}">
      <dgm:prSet/>
      <dgm:spPr/>
      <dgm:t>
        <a:bodyPr/>
        <a:lstStyle/>
        <a:p>
          <a:endParaRPr lang="en-US"/>
        </a:p>
      </dgm:t>
    </dgm:pt>
    <dgm:pt modelId="{EA39A91D-86DE-457A-88EE-235DA3C2D0D3}">
      <dgm:prSet/>
      <dgm:spPr/>
      <dgm:t>
        <a:bodyPr/>
        <a:lstStyle/>
        <a:p>
          <a:r>
            <a:rPr lang="fi-FI"/>
            <a:t>Islanti: helmikuu-20</a:t>
          </a:r>
          <a:endParaRPr lang="en-US"/>
        </a:p>
      </dgm:t>
    </dgm:pt>
    <dgm:pt modelId="{7A1C3FDA-AC28-4172-9E0F-1C4C72224408}" type="parTrans" cxnId="{CC6AB2AC-F8A9-4011-8110-0BD9948CCF17}">
      <dgm:prSet/>
      <dgm:spPr/>
      <dgm:t>
        <a:bodyPr/>
        <a:lstStyle/>
        <a:p>
          <a:endParaRPr lang="en-US"/>
        </a:p>
      </dgm:t>
    </dgm:pt>
    <dgm:pt modelId="{5871AF66-CB30-4B7A-88A6-F32EE4A96F21}" type="sibTrans" cxnId="{CC6AB2AC-F8A9-4011-8110-0BD9948CCF17}">
      <dgm:prSet/>
      <dgm:spPr/>
      <dgm:t>
        <a:bodyPr/>
        <a:lstStyle/>
        <a:p>
          <a:endParaRPr lang="en-US"/>
        </a:p>
      </dgm:t>
    </dgm:pt>
    <dgm:pt modelId="{7521159A-EAC9-4BA2-9D26-9CA8B2E71DDA}">
      <dgm:prSet/>
      <dgm:spPr/>
      <dgm:t>
        <a:bodyPr/>
        <a:lstStyle/>
        <a:p>
          <a:r>
            <a:rPr lang="fi-FI"/>
            <a:t>Puola: huhtikuu-20</a:t>
          </a:r>
          <a:endParaRPr lang="en-US"/>
        </a:p>
      </dgm:t>
    </dgm:pt>
    <dgm:pt modelId="{EA882DD9-0FFA-489E-988E-F0D52D61E5C7}" type="parTrans" cxnId="{2938AB79-3691-49DD-93FC-D44833954C1E}">
      <dgm:prSet/>
      <dgm:spPr/>
      <dgm:t>
        <a:bodyPr/>
        <a:lstStyle/>
        <a:p>
          <a:endParaRPr lang="en-US"/>
        </a:p>
      </dgm:t>
    </dgm:pt>
    <dgm:pt modelId="{AE115AED-2FE4-412D-B30C-F9A728358384}" type="sibTrans" cxnId="{2938AB79-3691-49DD-93FC-D44833954C1E}">
      <dgm:prSet/>
      <dgm:spPr/>
      <dgm:t>
        <a:bodyPr/>
        <a:lstStyle/>
        <a:p>
          <a:endParaRPr lang="en-US"/>
        </a:p>
      </dgm:t>
    </dgm:pt>
    <dgm:pt modelId="{5ADB5432-D33E-41BF-8953-E6EC50AE41A6}" type="pres">
      <dgm:prSet presAssocID="{78EB5124-1287-4C19-8A3F-894F498AEDD5}" presName="linear" presStyleCnt="0">
        <dgm:presLayoutVars>
          <dgm:animLvl val="lvl"/>
          <dgm:resizeHandles val="exact"/>
        </dgm:presLayoutVars>
      </dgm:prSet>
      <dgm:spPr/>
    </dgm:pt>
    <dgm:pt modelId="{54C7D48A-A992-4FFF-AF76-E42E6D20BBC7}" type="pres">
      <dgm:prSet presAssocID="{4DCAEF4D-14D8-44D5-B88B-C528DD6FB0A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2C1ACF5-81B2-4C19-9CD5-847DCDF3FEF2}" type="pres">
      <dgm:prSet presAssocID="{D7D27FC0-A957-4D54-A144-1733F23A8275}" presName="spacer" presStyleCnt="0"/>
      <dgm:spPr/>
    </dgm:pt>
    <dgm:pt modelId="{EF590F24-1E81-437C-BEED-3E7106985A61}" type="pres">
      <dgm:prSet presAssocID="{4987218F-D626-4B5D-9CC1-6DD6E4D46CE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2165CAF-B9F7-4C6D-8E37-C87324CA1E34}" type="pres">
      <dgm:prSet presAssocID="{738C46CC-3121-4C55-8FF7-59780D36D9E7}" presName="spacer" presStyleCnt="0"/>
      <dgm:spPr/>
    </dgm:pt>
    <dgm:pt modelId="{04DA5785-6EBA-4775-B7E9-74EA5BD36F27}" type="pres">
      <dgm:prSet presAssocID="{0C3FF9FB-F9CF-48E1-B0B4-A7570386C58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08D1C0F-39A3-47F7-8F8D-811B63193B57}" type="pres">
      <dgm:prSet presAssocID="{89EA5CDC-A4FB-4199-85DF-FE0A20488029}" presName="spacer" presStyleCnt="0"/>
      <dgm:spPr/>
    </dgm:pt>
    <dgm:pt modelId="{3E4FC169-F695-47E9-ACA6-169A171FF787}" type="pres">
      <dgm:prSet presAssocID="{97687C7E-9250-492C-BCA2-985043DC7F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BEFB817-672B-42B2-9F87-E4EF7CDF667C}" type="pres">
      <dgm:prSet presAssocID="{50D33FC0-5FAB-4D49-9B50-9324CCEEBD74}" presName="spacer" presStyleCnt="0"/>
      <dgm:spPr/>
    </dgm:pt>
    <dgm:pt modelId="{1B8CA16D-6437-440F-A5FE-30C908BA055E}" type="pres">
      <dgm:prSet presAssocID="{EA39A91D-86DE-457A-88EE-235DA3C2D0D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E9BA008-B5FB-4441-81F4-3FA71EC7FA15}" type="pres">
      <dgm:prSet presAssocID="{5871AF66-CB30-4B7A-88A6-F32EE4A96F21}" presName="spacer" presStyleCnt="0"/>
      <dgm:spPr/>
    </dgm:pt>
    <dgm:pt modelId="{4A7B94DA-E00B-4F7A-9F81-6CDDAAD9A8BD}" type="pres">
      <dgm:prSet presAssocID="{7521159A-EAC9-4BA2-9D26-9CA8B2E71DD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AF3E23B-C235-4B30-AA37-B69CC757152F}" type="presOf" srcId="{78EB5124-1287-4C19-8A3F-894F498AEDD5}" destId="{5ADB5432-D33E-41BF-8953-E6EC50AE41A6}" srcOrd="0" destOrd="0" presId="urn:microsoft.com/office/officeart/2005/8/layout/vList2"/>
    <dgm:cxn modelId="{0C0BC15B-B472-4DC5-88BA-5C6385B3658E}" type="presOf" srcId="{4987218F-D626-4B5D-9CC1-6DD6E4D46CEA}" destId="{EF590F24-1E81-437C-BEED-3E7106985A61}" srcOrd="0" destOrd="0" presId="urn:microsoft.com/office/officeart/2005/8/layout/vList2"/>
    <dgm:cxn modelId="{FD1E3866-3DBA-4F48-8ECB-34D929FA0FB5}" type="presOf" srcId="{EA39A91D-86DE-457A-88EE-235DA3C2D0D3}" destId="{1B8CA16D-6437-440F-A5FE-30C908BA055E}" srcOrd="0" destOrd="0" presId="urn:microsoft.com/office/officeart/2005/8/layout/vList2"/>
    <dgm:cxn modelId="{C558DE72-9B8B-4521-8F8C-2DEE8955CE23}" type="presOf" srcId="{4DCAEF4D-14D8-44D5-B88B-C528DD6FB0A3}" destId="{54C7D48A-A992-4FFF-AF76-E42E6D20BBC7}" srcOrd="0" destOrd="0" presId="urn:microsoft.com/office/officeart/2005/8/layout/vList2"/>
    <dgm:cxn modelId="{615EA174-2BFE-4FFA-B2A1-304A9A89830C}" srcId="{78EB5124-1287-4C19-8A3F-894F498AEDD5}" destId="{4DCAEF4D-14D8-44D5-B88B-C528DD6FB0A3}" srcOrd="0" destOrd="0" parTransId="{671B57F6-6D81-4F8A-961B-067F9C4B91EC}" sibTransId="{D7D27FC0-A957-4D54-A144-1733F23A8275}"/>
    <dgm:cxn modelId="{2938AB79-3691-49DD-93FC-D44833954C1E}" srcId="{78EB5124-1287-4C19-8A3F-894F498AEDD5}" destId="{7521159A-EAC9-4BA2-9D26-9CA8B2E71DDA}" srcOrd="5" destOrd="0" parTransId="{EA882DD9-0FFA-489E-988E-F0D52D61E5C7}" sibTransId="{AE115AED-2FE4-412D-B30C-F9A728358384}"/>
    <dgm:cxn modelId="{833EAB7E-D1EC-4D35-BA6B-28C0927F26BB}" srcId="{78EB5124-1287-4C19-8A3F-894F498AEDD5}" destId="{0C3FF9FB-F9CF-48E1-B0B4-A7570386C581}" srcOrd="2" destOrd="0" parTransId="{E2B26AA8-2414-44CC-B5C5-048BA352FCD2}" sibTransId="{89EA5CDC-A4FB-4199-85DF-FE0A20488029}"/>
    <dgm:cxn modelId="{19B01C9E-EE62-4529-B598-CAEA70776926}" type="presOf" srcId="{97687C7E-9250-492C-BCA2-985043DC7FE7}" destId="{3E4FC169-F695-47E9-ACA6-169A171FF787}" srcOrd="0" destOrd="0" presId="urn:microsoft.com/office/officeart/2005/8/layout/vList2"/>
    <dgm:cxn modelId="{7FBAA9A4-E3D9-4EB8-9C83-B3A52038F65E}" srcId="{78EB5124-1287-4C19-8A3F-894F498AEDD5}" destId="{4987218F-D626-4B5D-9CC1-6DD6E4D46CEA}" srcOrd="1" destOrd="0" parTransId="{FADC0014-6DAA-4979-8AEE-8915832A430A}" sibTransId="{738C46CC-3121-4C55-8FF7-59780D36D9E7}"/>
    <dgm:cxn modelId="{CC6AB2AC-F8A9-4011-8110-0BD9948CCF17}" srcId="{78EB5124-1287-4C19-8A3F-894F498AEDD5}" destId="{EA39A91D-86DE-457A-88EE-235DA3C2D0D3}" srcOrd="4" destOrd="0" parTransId="{7A1C3FDA-AC28-4172-9E0F-1C4C72224408}" sibTransId="{5871AF66-CB30-4B7A-88A6-F32EE4A96F21}"/>
    <dgm:cxn modelId="{9025B3BC-457A-45C7-8B49-012256732411}" srcId="{78EB5124-1287-4C19-8A3F-894F498AEDD5}" destId="{97687C7E-9250-492C-BCA2-985043DC7FE7}" srcOrd="3" destOrd="0" parTransId="{216D7FBF-7F35-4500-9AB8-6F6B94C31B5C}" sibTransId="{50D33FC0-5FAB-4D49-9B50-9324CCEEBD74}"/>
    <dgm:cxn modelId="{0B983DD6-28ED-405F-BCFD-AE233C64BA11}" type="presOf" srcId="{7521159A-EAC9-4BA2-9D26-9CA8B2E71DDA}" destId="{4A7B94DA-E00B-4F7A-9F81-6CDDAAD9A8BD}" srcOrd="0" destOrd="0" presId="urn:microsoft.com/office/officeart/2005/8/layout/vList2"/>
    <dgm:cxn modelId="{FCEF0DF1-C442-408B-A549-6A05A9002300}" type="presOf" srcId="{0C3FF9FB-F9CF-48E1-B0B4-A7570386C581}" destId="{04DA5785-6EBA-4775-B7E9-74EA5BD36F27}" srcOrd="0" destOrd="0" presId="urn:microsoft.com/office/officeart/2005/8/layout/vList2"/>
    <dgm:cxn modelId="{AFB68369-AF5C-48E4-ABF4-9F7EFD192859}" type="presParOf" srcId="{5ADB5432-D33E-41BF-8953-E6EC50AE41A6}" destId="{54C7D48A-A992-4FFF-AF76-E42E6D20BBC7}" srcOrd="0" destOrd="0" presId="urn:microsoft.com/office/officeart/2005/8/layout/vList2"/>
    <dgm:cxn modelId="{3D041813-0377-4224-8954-BA7AF5FB0FCA}" type="presParOf" srcId="{5ADB5432-D33E-41BF-8953-E6EC50AE41A6}" destId="{72C1ACF5-81B2-4C19-9CD5-847DCDF3FEF2}" srcOrd="1" destOrd="0" presId="urn:microsoft.com/office/officeart/2005/8/layout/vList2"/>
    <dgm:cxn modelId="{949A0244-ACB6-408F-9292-FCD7CF19EE96}" type="presParOf" srcId="{5ADB5432-D33E-41BF-8953-E6EC50AE41A6}" destId="{EF590F24-1E81-437C-BEED-3E7106985A61}" srcOrd="2" destOrd="0" presId="urn:microsoft.com/office/officeart/2005/8/layout/vList2"/>
    <dgm:cxn modelId="{4E422775-1E63-4E87-B7BC-66A8A56BAB23}" type="presParOf" srcId="{5ADB5432-D33E-41BF-8953-E6EC50AE41A6}" destId="{F2165CAF-B9F7-4C6D-8E37-C87324CA1E34}" srcOrd="3" destOrd="0" presId="urn:microsoft.com/office/officeart/2005/8/layout/vList2"/>
    <dgm:cxn modelId="{B6555C97-F6B9-497A-B3D5-5668D9529A26}" type="presParOf" srcId="{5ADB5432-D33E-41BF-8953-E6EC50AE41A6}" destId="{04DA5785-6EBA-4775-B7E9-74EA5BD36F27}" srcOrd="4" destOrd="0" presId="urn:microsoft.com/office/officeart/2005/8/layout/vList2"/>
    <dgm:cxn modelId="{F94205DE-2389-4F8B-B4FB-7425A44950A1}" type="presParOf" srcId="{5ADB5432-D33E-41BF-8953-E6EC50AE41A6}" destId="{C08D1C0F-39A3-47F7-8F8D-811B63193B57}" srcOrd="5" destOrd="0" presId="urn:microsoft.com/office/officeart/2005/8/layout/vList2"/>
    <dgm:cxn modelId="{CCA4643E-D01A-48F9-9E24-93BAA8BAB943}" type="presParOf" srcId="{5ADB5432-D33E-41BF-8953-E6EC50AE41A6}" destId="{3E4FC169-F695-47E9-ACA6-169A171FF787}" srcOrd="6" destOrd="0" presId="urn:microsoft.com/office/officeart/2005/8/layout/vList2"/>
    <dgm:cxn modelId="{FAA5A9BD-FBAB-4439-9384-043BAC30EF98}" type="presParOf" srcId="{5ADB5432-D33E-41BF-8953-E6EC50AE41A6}" destId="{5BEFB817-672B-42B2-9F87-E4EF7CDF667C}" srcOrd="7" destOrd="0" presId="urn:microsoft.com/office/officeart/2005/8/layout/vList2"/>
    <dgm:cxn modelId="{9D9CC2B8-9BF5-4001-9FEC-5F3C4D61BA56}" type="presParOf" srcId="{5ADB5432-D33E-41BF-8953-E6EC50AE41A6}" destId="{1B8CA16D-6437-440F-A5FE-30C908BA055E}" srcOrd="8" destOrd="0" presId="urn:microsoft.com/office/officeart/2005/8/layout/vList2"/>
    <dgm:cxn modelId="{FF9136B0-6B4C-4A82-867C-A299748AEAEC}" type="presParOf" srcId="{5ADB5432-D33E-41BF-8953-E6EC50AE41A6}" destId="{BE9BA008-B5FB-4441-81F4-3FA71EC7FA15}" srcOrd="9" destOrd="0" presId="urn:microsoft.com/office/officeart/2005/8/layout/vList2"/>
    <dgm:cxn modelId="{073AA8E8-4D05-4BCD-B28E-DFB952322F89}" type="presParOf" srcId="{5ADB5432-D33E-41BF-8953-E6EC50AE41A6}" destId="{4A7B94DA-E00B-4F7A-9F81-6CDDAAD9A8B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F5D02-D17F-42B2-847F-E2DAA844E50A}">
      <dsp:nvSpPr>
        <dsp:cNvPr id="0" name=""/>
        <dsp:cNvSpPr/>
      </dsp:nvSpPr>
      <dsp:spPr>
        <a:xfrm>
          <a:off x="209682" y="503"/>
          <a:ext cx="2785558" cy="16713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/>
            <a:t>Liceum</a:t>
          </a:r>
          <a:r>
            <a:rPr lang="fi-FI" sz="1200" kern="1200" dirty="0"/>
            <a:t> </a:t>
          </a:r>
          <a:r>
            <a:rPr lang="fi-FI" sz="1200" kern="1200" dirty="0" err="1"/>
            <a:t>Ogolnoksztalcace</a:t>
          </a:r>
          <a:r>
            <a:rPr lang="fi-FI" sz="1200" kern="1200" dirty="0"/>
            <a:t> im. </a:t>
          </a:r>
          <a:r>
            <a:rPr lang="fi-FI" sz="1200" kern="1200" dirty="0" err="1"/>
            <a:t>Stefana</a:t>
          </a:r>
          <a:r>
            <a:rPr lang="fi-FI" sz="1200" kern="1200" dirty="0"/>
            <a:t> </a:t>
          </a:r>
          <a:r>
            <a:rPr lang="fi-FI" sz="1200" kern="1200" dirty="0" err="1"/>
            <a:t>Zeromkiego</a:t>
          </a:r>
          <a:r>
            <a:rPr lang="fi-FI" sz="1200" kern="1200" dirty="0"/>
            <a:t> (</a:t>
          </a:r>
          <a:r>
            <a:rPr lang="fi-FI" sz="1200" kern="1200" dirty="0" err="1"/>
            <a:t>Zyrardow</a:t>
          </a:r>
          <a:r>
            <a:rPr lang="fi-FI" sz="1200" kern="1200" dirty="0"/>
            <a:t>, </a:t>
          </a:r>
          <a:r>
            <a:rPr lang="fi-FI" sz="1200" kern="1200" dirty="0" err="1"/>
            <a:t>Poland</a:t>
          </a:r>
          <a:r>
            <a:rPr lang="fi-FI" sz="1200" kern="1200" dirty="0"/>
            <a:t>) </a:t>
          </a:r>
          <a:r>
            <a:rPr lang="fi-FI" sz="1200" kern="1200" dirty="0">
              <a:hlinkClick xmlns:r="http://schemas.openxmlformats.org/officeDocument/2006/relationships" r:id="rId1"/>
            </a:rPr>
            <a:t>http://www.lo.zyrardow.edu.pl</a:t>
          </a:r>
          <a:endParaRPr lang="en-US" sz="1200" kern="1200" dirty="0"/>
        </a:p>
      </dsp:txBody>
      <dsp:txXfrm>
        <a:off x="209682" y="503"/>
        <a:ext cx="2785558" cy="1671335"/>
      </dsp:txXfrm>
    </dsp:sp>
    <dsp:sp modelId="{81F1ACD1-B0AB-40B9-902A-BB10E5DFA1D3}">
      <dsp:nvSpPr>
        <dsp:cNvPr id="0" name=""/>
        <dsp:cNvSpPr/>
      </dsp:nvSpPr>
      <dsp:spPr>
        <a:xfrm>
          <a:off x="3273796" y="503"/>
          <a:ext cx="2785558" cy="1671335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Geniko</a:t>
          </a:r>
          <a:r>
            <a:rPr lang="en-GB" sz="1200" kern="1200" dirty="0"/>
            <a:t> </a:t>
          </a:r>
          <a:r>
            <a:rPr lang="en-GB" sz="1200" kern="1200" dirty="0" err="1"/>
            <a:t>Lykeio</a:t>
          </a:r>
          <a:r>
            <a:rPr lang="en-GB" sz="1200" kern="1200" dirty="0"/>
            <a:t> </a:t>
          </a:r>
          <a:r>
            <a:rPr lang="en-GB" sz="1200" kern="1200" dirty="0" err="1"/>
            <a:t>Aridaias</a:t>
          </a:r>
          <a:r>
            <a:rPr lang="en-GB" sz="1200" kern="1200" dirty="0"/>
            <a:t> (</a:t>
          </a:r>
          <a:r>
            <a:rPr lang="en-GB" sz="1200" kern="1200" dirty="0" err="1"/>
            <a:t>Aridaia</a:t>
          </a:r>
          <a:r>
            <a:rPr lang="en-GB" sz="1200" kern="1200" dirty="0"/>
            <a:t>, Greece)</a:t>
          </a:r>
          <a:r>
            <a:rPr lang="en-GB" sz="1200" kern="1200" dirty="0">
              <a:hlinkClick xmlns:r="http://schemas.openxmlformats.org/officeDocument/2006/relationships" r:id="rId2"/>
            </a:rPr>
            <a:t>http://1lyk-aridaias.pel.sch.gr/site</a:t>
          </a:r>
          <a:endParaRPr lang="en-US" sz="1200" kern="1200" dirty="0"/>
        </a:p>
      </dsp:txBody>
      <dsp:txXfrm>
        <a:off x="3273796" y="503"/>
        <a:ext cx="2785558" cy="1671335"/>
      </dsp:txXfrm>
    </dsp:sp>
    <dsp:sp modelId="{79C5EB7F-38F9-49DE-9ADB-A5C79889DFC1}">
      <dsp:nvSpPr>
        <dsp:cNvPr id="0" name=""/>
        <dsp:cNvSpPr/>
      </dsp:nvSpPr>
      <dsp:spPr>
        <a:xfrm>
          <a:off x="209682" y="1950394"/>
          <a:ext cx="2785558" cy="1671335"/>
        </a:xfrm>
        <a:prstGeom prst="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Fjolbrautaskoli</a:t>
          </a:r>
          <a:r>
            <a:rPr lang="en-GB" sz="1200" kern="1200" dirty="0"/>
            <a:t> </a:t>
          </a:r>
          <a:r>
            <a:rPr lang="en-GB" sz="1200" kern="1200" dirty="0" err="1"/>
            <a:t>Snaefellinga</a:t>
          </a:r>
          <a:r>
            <a:rPr lang="en-GB" sz="1200" kern="1200" dirty="0"/>
            <a:t> (</a:t>
          </a:r>
          <a:r>
            <a:rPr lang="en-GB" sz="1200" kern="1200" dirty="0" err="1"/>
            <a:t>Grundarfjordur</a:t>
          </a:r>
          <a:r>
            <a:rPr lang="en-GB" sz="1200" kern="1200" dirty="0"/>
            <a:t>, Iceland) </a:t>
          </a:r>
          <a:r>
            <a:rPr lang="en-GB" sz="1200" kern="1200" dirty="0">
              <a:hlinkClick xmlns:r="http://schemas.openxmlformats.org/officeDocument/2006/relationships" r:id="rId3"/>
            </a:rPr>
            <a:t>www.fsn.is</a:t>
          </a:r>
          <a:endParaRPr lang="en-US" sz="1200" kern="1200" dirty="0"/>
        </a:p>
      </dsp:txBody>
      <dsp:txXfrm>
        <a:off x="209682" y="1950394"/>
        <a:ext cx="2785558" cy="1671335"/>
      </dsp:txXfrm>
    </dsp:sp>
    <dsp:sp modelId="{7F323A54-DABD-4D9C-B5BF-3FDAEFFFA652}">
      <dsp:nvSpPr>
        <dsp:cNvPr id="0" name=""/>
        <dsp:cNvSpPr/>
      </dsp:nvSpPr>
      <dsp:spPr>
        <a:xfrm>
          <a:off x="3273796" y="1950394"/>
          <a:ext cx="2785558" cy="1671335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Groupe </a:t>
          </a:r>
          <a:r>
            <a:rPr lang="en-GB" sz="1200" kern="1200" dirty="0" err="1"/>
            <a:t>scolaire</a:t>
          </a:r>
          <a:r>
            <a:rPr lang="en-GB" sz="1200" kern="1200" dirty="0"/>
            <a:t> </a:t>
          </a:r>
          <a:r>
            <a:rPr lang="en-GB" sz="1200" kern="1200" dirty="0" err="1"/>
            <a:t>demotz</a:t>
          </a:r>
          <a:r>
            <a:rPr lang="en-GB" sz="1200" kern="1200" dirty="0"/>
            <a:t> de la salle OGEC </a:t>
          </a:r>
          <a:r>
            <a:rPr lang="en-GB" sz="1200" kern="1200" dirty="0" err="1"/>
            <a:t>Rumilly</a:t>
          </a:r>
          <a:r>
            <a:rPr lang="en-GB" sz="1200" kern="1200" dirty="0"/>
            <a:t> (</a:t>
          </a:r>
          <a:r>
            <a:rPr lang="en-GB" sz="1200" kern="1200" dirty="0" err="1"/>
            <a:t>Rumilly</a:t>
          </a:r>
          <a:r>
            <a:rPr lang="en-GB" sz="1200" kern="1200" dirty="0"/>
            <a:t>, France) demotz.com</a:t>
          </a:r>
          <a:endParaRPr lang="en-US" sz="1200" kern="1200" dirty="0"/>
        </a:p>
      </dsp:txBody>
      <dsp:txXfrm>
        <a:off x="3273796" y="1950394"/>
        <a:ext cx="2785558" cy="1671335"/>
      </dsp:txXfrm>
    </dsp:sp>
    <dsp:sp modelId="{3D37355B-6C00-49BB-9E5F-888BEB0C89EB}">
      <dsp:nvSpPr>
        <dsp:cNvPr id="0" name=""/>
        <dsp:cNvSpPr/>
      </dsp:nvSpPr>
      <dsp:spPr>
        <a:xfrm>
          <a:off x="209682" y="3900286"/>
          <a:ext cx="2785558" cy="1671335"/>
        </a:xfrm>
        <a:prstGeom prst="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Newark School (</a:t>
          </a:r>
          <a:r>
            <a:rPr lang="en-GB" sz="1200" kern="1200" dirty="0" err="1"/>
            <a:t>Sliema</a:t>
          </a:r>
          <a:r>
            <a:rPr lang="en-GB" sz="1200" kern="1200" dirty="0"/>
            <a:t>, Malta) </a:t>
          </a:r>
          <a:r>
            <a:rPr lang="fi-FI" sz="1200" kern="1200" dirty="0">
              <a:hlinkClick xmlns:r="http://schemas.openxmlformats.org/officeDocument/2006/relationships" r:id="rId4"/>
            </a:rPr>
            <a:t>www.newarkschoolmalta.com</a:t>
          </a:r>
          <a:br>
            <a:rPr lang="fi-FI" sz="1200" kern="1200" dirty="0"/>
          </a:br>
          <a:br>
            <a:rPr lang="fi-FI" sz="1200" kern="1200" dirty="0"/>
          </a:br>
          <a:endParaRPr lang="en-US" sz="1200" kern="1200" dirty="0"/>
        </a:p>
      </dsp:txBody>
      <dsp:txXfrm>
        <a:off x="209682" y="3900286"/>
        <a:ext cx="2785558" cy="1671335"/>
      </dsp:txXfrm>
    </dsp:sp>
    <dsp:sp modelId="{46A7BAA6-0A3E-49EE-ADB9-51E4F74A95B2}">
      <dsp:nvSpPr>
        <dsp:cNvPr id="0" name=""/>
        <dsp:cNvSpPr/>
      </dsp:nvSpPr>
      <dsp:spPr>
        <a:xfrm>
          <a:off x="3273796" y="3900286"/>
          <a:ext cx="2785558" cy="1671335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Haapaveden lukio (Haapavesi, Finland) </a:t>
          </a:r>
          <a:r>
            <a:rPr lang="fi-FI" sz="1200" kern="1200" dirty="0">
              <a:hlinkClick xmlns:r="http://schemas.openxmlformats.org/officeDocument/2006/relationships" r:id="rId5"/>
            </a:rPr>
            <a:t>https://peda.net/haapavesi/haapaveden-lukio</a:t>
          </a:r>
          <a:endParaRPr lang="en-US" sz="1200" kern="1200" dirty="0"/>
        </a:p>
      </dsp:txBody>
      <dsp:txXfrm>
        <a:off x="3273796" y="3900286"/>
        <a:ext cx="2785558" cy="1671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7D48A-A992-4FFF-AF76-E42E6D20BBC7}">
      <dsp:nvSpPr>
        <dsp:cNvPr id="0" name=""/>
        <dsp:cNvSpPr/>
      </dsp:nvSpPr>
      <dsp:spPr>
        <a:xfrm>
          <a:off x="0" y="20103"/>
          <a:ext cx="5115491" cy="743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Kreikka: marraskuu-18</a:t>
          </a:r>
          <a:endParaRPr lang="en-US" sz="3100" kern="1200"/>
        </a:p>
      </dsp:txBody>
      <dsp:txXfrm>
        <a:off x="36296" y="56399"/>
        <a:ext cx="5042899" cy="670943"/>
      </dsp:txXfrm>
    </dsp:sp>
    <dsp:sp modelId="{EF590F24-1E81-437C-BEED-3E7106985A61}">
      <dsp:nvSpPr>
        <dsp:cNvPr id="0" name=""/>
        <dsp:cNvSpPr/>
      </dsp:nvSpPr>
      <dsp:spPr>
        <a:xfrm>
          <a:off x="0" y="852918"/>
          <a:ext cx="5115491" cy="743535"/>
        </a:xfrm>
        <a:prstGeom prst="round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Haapavesi: helmikuu-19</a:t>
          </a:r>
          <a:endParaRPr lang="en-US" sz="3100" kern="1200"/>
        </a:p>
      </dsp:txBody>
      <dsp:txXfrm>
        <a:off x="36296" y="889214"/>
        <a:ext cx="5042899" cy="670943"/>
      </dsp:txXfrm>
    </dsp:sp>
    <dsp:sp modelId="{04DA5785-6EBA-4775-B7E9-74EA5BD36F27}">
      <dsp:nvSpPr>
        <dsp:cNvPr id="0" name=""/>
        <dsp:cNvSpPr/>
      </dsp:nvSpPr>
      <dsp:spPr>
        <a:xfrm>
          <a:off x="0" y="1685733"/>
          <a:ext cx="5115491" cy="743535"/>
        </a:xfrm>
        <a:prstGeom prst="round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Malta: huhtikuu-19</a:t>
          </a:r>
          <a:endParaRPr lang="en-US" sz="3100" kern="1200"/>
        </a:p>
      </dsp:txBody>
      <dsp:txXfrm>
        <a:off x="36296" y="1722029"/>
        <a:ext cx="5042899" cy="670943"/>
      </dsp:txXfrm>
    </dsp:sp>
    <dsp:sp modelId="{3E4FC169-F695-47E9-ACA6-169A171FF787}">
      <dsp:nvSpPr>
        <dsp:cNvPr id="0" name=""/>
        <dsp:cNvSpPr/>
      </dsp:nvSpPr>
      <dsp:spPr>
        <a:xfrm>
          <a:off x="0" y="2518548"/>
          <a:ext cx="5115491" cy="743535"/>
        </a:xfrm>
        <a:prstGeom prst="round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Ranska: syys-lokakuu-19</a:t>
          </a:r>
          <a:endParaRPr lang="en-US" sz="3100" kern="1200"/>
        </a:p>
      </dsp:txBody>
      <dsp:txXfrm>
        <a:off x="36296" y="2554844"/>
        <a:ext cx="5042899" cy="670943"/>
      </dsp:txXfrm>
    </dsp:sp>
    <dsp:sp modelId="{1B8CA16D-6437-440F-A5FE-30C908BA055E}">
      <dsp:nvSpPr>
        <dsp:cNvPr id="0" name=""/>
        <dsp:cNvSpPr/>
      </dsp:nvSpPr>
      <dsp:spPr>
        <a:xfrm>
          <a:off x="0" y="3351364"/>
          <a:ext cx="5115491" cy="743535"/>
        </a:xfrm>
        <a:prstGeom prst="round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Islanti: helmikuu-20</a:t>
          </a:r>
          <a:endParaRPr lang="en-US" sz="3100" kern="1200"/>
        </a:p>
      </dsp:txBody>
      <dsp:txXfrm>
        <a:off x="36296" y="3387660"/>
        <a:ext cx="5042899" cy="670943"/>
      </dsp:txXfrm>
    </dsp:sp>
    <dsp:sp modelId="{4A7B94DA-E00B-4F7A-9F81-6CDDAAD9A8BD}">
      <dsp:nvSpPr>
        <dsp:cNvPr id="0" name=""/>
        <dsp:cNvSpPr/>
      </dsp:nvSpPr>
      <dsp:spPr>
        <a:xfrm>
          <a:off x="0" y="4184179"/>
          <a:ext cx="5115491" cy="74353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Puola: huhtikuu-20</a:t>
          </a:r>
          <a:endParaRPr lang="en-US" sz="3100" kern="1200"/>
        </a:p>
      </dsp:txBody>
      <dsp:txXfrm>
        <a:off x="36296" y="4220475"/>
        <a:ext cx="5042899" cy="670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42D813-F6F4-49C6-AC0C-329948106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DD0C33-94FE-4A15-BDBE-C0F375C04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28E8ED-088B-46D8-A540-EE934E1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A578-2539-4D45-A535-0EB50D5E6BA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10D711-332F-4D66-B83D-C89E275B8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08F91F-59B4-4D77-9DA7-9A59415F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0C2-E536-4C82-BF8E-6B0CF30F8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87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DB9572-0D42-4212-BC18-ECF25D4B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BA317B2-1123-48D2-9554-7B2276D93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7F41BF-EDA3-4DC1-A908-43B884A20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A578-2539-4D45-A535-0EB50D5E6BA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2F8D2C-7F29-4B03-9C79-89F58FD5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7E7BA7-0C82-4126-940E-BDF51740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0C2-E536-4C82-BF8E-6B0CF30F8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268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E3DE882-1186-4C33-AE4B-95A5D54A0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23C2EA7-7FA2-4AA0-9EFA-E72571EA9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45992D6-47C8-4542-9059-37ADADED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A578-2539-4D45-A535-0EB50D5E6BA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1A5227-C21B-4F26-895E-FEC4BB6E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98777C-C622-4997-9FB9-D0C67B7D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0C2-E536-4C82-BF8E-6B0CF30F8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059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E3CE06-8499-4908-93C8-7CC2803B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1C9C35-16AF-459F-9760-34D554CD9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89F1DC-FB36-4289-A697-822BC606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A578-2539-4D45-A535-0EB50D5E6BA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0B1A23-0C43-4A4D-88EF-13C6B9122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3615FE5-3BC9-4761-993F-81C5F9B6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0C2-E536-4C82-BF8E-6B0CF30F8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53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9EF16B-78BD-492F-9A43-10C81BC0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6C3746-9793-49F7-B8A0-E0D7491B8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298D7E-0018-412A-82D0-E8158F33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A578-2539-4D45-A535-0EB50D5E6BA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A23C93-6798-4296-A875-AE71FDD7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A3E0A1-0ED6-4242-8DBA-DBCDA413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0C2-E536-4C82-BF8E-6B0CF30F8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524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617071-B8B9-41EA-829A-AB9947E06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61450B-EF2E-434E-83B1-4A7D31E22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B8F86F4-B897-4891-A600-3C80C97C3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6F8B82B-3F67-4372-BD2A-266B7961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A578-2539-4D45-A535-0EB50D5E6BA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7174757-2B86-4262-B28F-B65E1F66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32B3C9B-9150-48CB-9260-3D008A3D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0C2-E536-4C82-BF8E-6B0CF30F8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15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BD1344-4525-44DA-8D84-162F547AE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F84733-FA08-434C-AA87-76D289C3E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0507B1-EB36-43C7-8975-86808F579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BB75CFB-AA24-46EE-BE6C-4E54D3AFF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BDA8861-B987-48FC-9C94-F522FEF0E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8D5E76A-D51C-43F3-BD6C-3492EB32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A578-2539-4D45-A535-0EB50D5E6BA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5D2694B-C58E-4F1C-8C07-5487D21AC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03677CB-F16D-4DF1-8E95-CB622DF9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0C2-E536-4C82-BF8E-6B0CF30F8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14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9BFA9B-684A-4F8F-A58F-ADFFC4DDD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AB30B44-5E3C-4D8E-AAF1-23C7C1A91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A578-2539-4D45-A535-0EB50D5E6BA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F0965C-0A29-456E-86D9-52BD47962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A8A7A2-C1C1-4E83-B7FB-BA910030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0C2-E536-4C82-BF8E-6B0CF30F8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186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971E210-D893-44D1-B195-A0481F574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A578-2539-4D45-A535-0EB50D5E6BA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E058099-7637-4534-A877-DC4645D8E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EE77465-503A-4D2D-9DA5-55A3148DE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0C2-E536-4C82-BF8E-6B0CF30F8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96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3D9B12-24A0-4303-97F4-5929A7F5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6ED6BD-2731-46E3-AEEC-25C582888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992712C-D892-43D4-B744-02BBFC39F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9351464-03EB-4B03-BDF4-1D7E1449F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A578-2539-4D45-A535-0EB50D5E6BA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6F54982-E763-4C0E-B9F4-D98F4372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37967F8-DA90-45A1-9BFD-18E04854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0C2-E536-4C82-BF8E-6B0CF30F8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188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8B8504-F594-4FD1-90FA-088CF4716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1CE4269-B5B6-42B6-983A-6B634235F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3829A27-FE9A-442E-844B-CC53E1549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788823A-E2F9-4B87-9D22-EEC1BDE8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A578-2539-4D45-A535-0EB50D5E6BA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0564DE-17CA-4887-AA7B-43FF80E0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5D06284-793F-4902-BA68-532C9267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0C2-E536-4C82-BF8E-6B0CF30F8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802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59A8169-8934-4CDC-AE0F-A1A6CB1E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19CC76-EECA-4D8C-A0DD-E890C1272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3B4CFF-E55C-447B-A791-1C5C4CD03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DA578-2539-4D45-A535-0EB50D5E6BA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C0612A-1F4A-43F3-9A4B-CC915856F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E576E8-4778-4569-A566-F8CC10D94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C10C2-E536-4C82-BF8E-6B0CF30F8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070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4865A28-AA95-4881-A240-7E3ABAA2E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1015"/>
            <a:ext cx="10929788" cy="3114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8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610DB0C-2A3E-4A2F-8C02-66045A9A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Science </a:t>
            </a:r>
            <a:r>
              <a:rPr lang="fi-FI" dirty="0" err="1">
                <a:solidFill>
                  <a:srgbClr val="FFFFFF"/>
                </a:solidFill>
              </a:rPr>
              <a:t>around</a:t>
            </a:r>
            <a:r>
              <a:rPr lang="fi-FI" dirty="0">
                <a:solidFill>
                  <a:srgbClr val="FFFFFF"/>
                </a:solidFill>
              </a:rPr>
              <a:t> 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80A639-A172-40DE-9FF2-556D89845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619" y="324091"/>
            <a:ext cx="6082109" cy="630820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fi-FI" sz="2000" dirty="0">
              <a:solidFill>
                <a:srgbClr val="000000"/>
              </a:solidFill>
            </a:endParaRPr>
          </a:p>
          <a:p>
            <a:r>
              <a:rPr lang="fi-FI" b="1" dirty="0">
                <a:solidFill>
                  <a:srgbClr val="000000"/>
                </a:solidFill>
                <a:effectLst/>
              </a:rPr>
              <a:t>Tavoitteita: </a:t>
            </a:r>
            <a:endParaRPr lang="en-US" dirty="0">
              <a:solidFill>
                <a:srgbClr val="000000"/>
              </a:solidFill>
              <a:effectLst/>
            </a:endParaRPr>
          </a:p>
          <a:p>
            <a:r>
              <a:rPr lang="fi-FI" dirty="0">
                <a:solidFill>
                  <a:srgbClr val="000000"/>
                </a:solidFill>
                <a:effectLst/>
              </a:rPr>
              <a:t>herättää </a:t>
            </a:r>
            <a:r>
              <a:rPr lang="fi-FI" sz="3000" dirty="0">
                <a:solidFill>
                  <a:srgbClr val="000000"/>
                </a:solidFill>
                <a:effectLst/>
              </a:rPr>
              <a:t>kiinnostus</a:t>
            </a:r>
            <a:r>
              <a:rPr lang="fi-FI" dirty="0">
                <a:solidFill>
                  <a:srgbClr val="000000"/>
                </a:solidFill>
                <a:effectLst/>
              </a:rPr>
              <a:t> luonnontieteisiin</a:t>
            </a:r>
            <a:endParaRPr lang="en-US" dirty="0">
              <a:solidFill>
                <a:srgbClr val="000000"/>
              </a:solidFill>
              <a:effectLst/>
            </a:endParaRPr>
          </a:p>
          <a:p>
            <a:r>
              <a:rPr lang="fi-FI" dirty="0">
                <a:solidFill>
                  <a:srgbClr val="000000"/>
                </a:solidFill>
                <a:effectLst/>
              </a:rPr>
              <a:t>ympäröivän maailman ymmärtäminen (sekä luonto että teknologia)</a:t>
            </a:r>
            <a:endParaRPr lang="en-US" dirty="0">
              <a:solidFill>
                <a:srgbClr val="000000"/>
              </a:solidFill>
              <a:effectLst/>
            </a:endParaRPr>
          </a:p>
          <a:p>
            <a:r>
              <a:rPr lang="fi-FI" dirty="0">
                <a:solidFill>
                  <a:srgbClr val="000000"/>
                </a:solidFill>
                <a:effectLst/>
              </a:rPr>
              <a:t>kestävän kehityksen periaatteet</a:t>
            </a:r>
            <a:endParaRPr lang="en-US" dirty="0">
              <a:solidFill>
                <a:srgbClr val="000000"/>
              </a:solidFill>
              <a:effectLst/>
            </a:endParaRPr>
          </a:p>
          <a:p>
            <a:r>
              <a:rPr lang="fi-FI" dirty="0">
                <a:solidFill>
                  <a:srgbClr val="000000"/>
                </a:solidFill>
                <a:effectLst/>
              </a:rPr>
              <a:t>kriittinen ja innovatiivinen ajattelu, oma-aloitteisuus, yhteistyötaidot, kieli- ja teknologiataidot…</a:t>
            </a:r>
            <a:endParaRPr lang="en-US" dirty="0">
              <a:solidFill>
                <a:srgbClr val="000000"/>
              </a:solidFill>
              <a:effectLst/>
            </a:endParaRPr>
          </a:p>
          <a:p>
            <a:r>
              <a:rPr lang="fi-FI" dirty="0">
                <a:solidFill>
                  <a:srgbClr val="000000"/>
                </a:solidFill>
                <a:effectLst/>
              </a:rPr>
              <a:t>syrjäytymisen ehkäiseminen</a:t>
            </a:r>
            <a:endParaRPr lang="en-US" dirty="0">
              <a:solidFill>
                <a:srgbClr val="000000"/>
              </a:solidFill>
              <a:effectLst/>
            </a:endParaRPr>
          </a:p>
          <a:p>
            <a:r>
              <a:rPr lang="fi-FI" dirty="0">
                <a:solidFill>
                  <a:srgbClr val="000000"/>
                </a:solidFill>
                <a:effectLst/>
              </a:rPr>
              <a:t>muihin kulttuureihin tutustuminen, asennekasvatus</a:t>
            </a:r>
            <a:endParaRPr lang="en-US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br>
              <a:rPr lang="fi-FI" sz="2000" dirty="0">
                <a:solidFill>
                  <a:srgbClr val="000000"/>
                </a:solidFill>
                <a:effectLst/>
              </a:rPr>
            </a:br>
            <a:br>
              <a:rPr lang="fi-FI" sz="2000" dirty="0">
                <a:solidFill>
                  <a:srgbClr val="000000"/>
                </a:solidFill>
                <a:effectLst/>
              </a:rPr>
            </a:br>
            <a:endParaRPr lang="fi-FI" sz="2000" dirty="0">
              <a:solidFill>
                <a:srgbClr val="000000"/>
              </a:solidFill>
              <a:effectLst/>
            </a:endParaRPr>
          </a:p>
          <a:p>
            <a:endParaRPr lang="fi-FI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82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87CC142-421A-4EA8-9402-4E72B4023F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r="17971" b="2"/>
          <a:stretch/>
        </p:blipFill>
        <p:spPr>
          <a:xfrm>
            <a:off x="6286986" y="-2699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0" name="Sisällön paikkamerkki 4">
            <a:extLst>
              <a:ext uri="{FF2B5EF4-FFF2-40B4-BE49-F238E27FC236}">
                <a16:creationId xmlns:a16="http://schemas.microsoft.com/office/drawing/2014/main" id="{89DEDD3A-D722-40E8-A0D9-854ADF6EE3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4" b="1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21DD35E-4604-482D-A8B6-339B6DB8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000000"/>
                </a:solidFill>
              </a:rPr>
              <a:t>Science </a:t>
            </a:r>
            <a:r>
              <a:rPr lang="fi-FI" sz="4000" b="1" dirty="0" err="1">
                <a:solidFill>
                  <a:srgbClr val="000000"/>
                </a:solidFill>
              </a:rPr>
              <a:t>around</a:t>
            </a:r>
            <a:r>
              <a:rPr lang="fi-FI" sz="4000" b="1" dirty="0">
                <a:solidFill>
                  <a:srgbClr val="000000"/>
                </a:solidFill>
              </a:rPr>
              <a:t> us: projektin aiheita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46B7770-9173-456C-8C76-F215E0EBF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5711550" cy="4147338"/>
          </a:xfrm>
        </p:spPr>
        <p:txBody>
          <a:bodyPr anchor="ctr">
            <a:normAutofit/>
          </a:bodyPr>
          <a:lstStyle/>
          <a:p>
            <a:r>
              <a:rPr lang="en-US" sz="3200" dirty="0" err="1">
                <a:solidFill>
                  <a:srgbClr val="000000"/>
                </a:solidFill>
              </a:rPr>
              <a:t>Alueiden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geologiset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erityispiirteet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err="1">
                <a:solidFill>
                  <a:srgbClr val="000000"/>
                </a:solidFill>
              </a:rPr>
              <a:t>Luonnonilmiöt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err="1">
                <a:solidFill>
                  <a:srgbClr val="000000"/>
                </a:solidFill>
              </a:rPr>
              <a:t>Vesi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err="1">
                <a:solidFill>
                  <a:srgbClr val="000000"/>
                </a:solidFill>
              </a:rPr>
              <a:t>Luonnonvarat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err="1">
                <a:solidFill>
                  <a:srgbClr val="000000"/>
                </a:solidFill>
              </a:rPr>
              <a:t>Energiantuotanto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err="1">
                <a:solidFill>
                  <a:srgbClr val="000000"/>
                </a:solidFill>
              </a:rPr>
              <a:t>Kestävä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kehitys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33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4C2A842-C49B-4AA0-AB52-43B58A07A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5145024" cy="1454051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000000"/>
                </a:solidFill>
              </a:rPr>
              <a:t>Science </a:t>
            </a:r>
            <a:r>
              <a:rPr lang="fi-FI" sz="4000" b="1" dirty="0" err="1">
                <a:solidFill>
                  <a:srgbClr val="000000"/>
                </a:solidFill>
              </a:rPr>
              <a:t>around</a:t>
            </a:r>
            <a:r>
              <a:rPr lang="fi-FI" sz="4000" b="1" dirty="0">
                <a:solidFill>
                  <a:srgbClr val="000000"/>
                </a:solidFill>
              </a:rPr>
              <a:t> us: projektin aiheita</a:t>
            </a:r>
          </a:p>
        </p:txBody>
      </p:sp>
      <p:sp>
        <p:nvSpPr>
          <p:cNvPr id="19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720" y="0"/>
            <a:ext cx="3762182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6822859-8BF4-45AC-900E-5FA41D6EA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60" y="638629"/>
            <a:ext cx="4651757" cy="2800713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88F7D04-686A-4E9F-B5D2-DA3435895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5145024" cy="3639289"/>
          </a:xfrm>
        </p:spPr>
        <p:txBody>
          <a:bodyPr anchor="ctr">
            <a:normAutofit/>
          </a:bodyPr>
          <a:lstStyle/>
          <a:p>
            <a:r>
              <a:rPr lang="en-US" sz="3200" dirty="0" err="1">
                <a:solidFill>
                  <a:srgbClr val="000000"/>
                </a:solidFill>
              </a:rPr>
              <a:t>Teknologia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ympärillämme</a:t>
            </a:r>
            <a:r>
              <a:rPr lang="en-US" sz="3200" dirty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mm. </a:t>
            </a:r>
            <a:r>
              <a:rPr lang="en-US" sz="3200" dirty="0" err="1">
                <a:solidFill>
                  <a:srgbClr val="000000"/>
                </a:solidFill>
              </a:rPr>
              <a:t>ydinfysiikan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sovelluksia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arkipäivän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laitteiden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toimintaperiaatteita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1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03" y="3006774"/>
            <a:ext cx="4734497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Sisällön paikkamerkki 4">
            <a:extLst>
              <a:ext uri="{FF2B5EF4-FFF2-40B4-BE49-F238E27FC236}">
                <a16:creationId xmlns:a16="http://schemas.microsoft.com/office/drawing/2014/main" id="{69CCBBB7-E106-4C74-B7D5-799D8436A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314" y="3914432"/>
            <a:ext cx="2316000" cy="262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51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BDDA46D-B7DB-44F0-9CE7-E3D33C40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29" y="712269"/>
            <a:ext cx="3777246" cy="3540417"/>
          </a:xfrm>
        </p:spPr>
        <p:txBody>
          <a:bodyPr>
            <a:normAutofit/>
          </a:bodyPr>
          <a:lstStyle/>
          <a:p>
            <a:r>
              <a:rPr lang="fi-FI" sz="4100" dirty="0">
                <a:solidFill>
                  <a:srgbClr val="FFFFFF"/>
                </a:solidFill>
              </a:rPr>
              <a:t>Science </a:t>
            </a:r>
            <a:r>
              <a:rPr lang="fi-FI" sz="4100">
                <a:solidFill>
                  <a:srgbClr val="FFFFFF"/>
                </a:solidFill>
              </a:rPr>
              <a:t>around</a:t>
            </a:r>
            <a:r>
              <a:rPr lang="fi-FI" sz="4100" dirty="0">
                <a:solidFill>
                  <a:srgbClr val="FFFFFF"/>
                </a:solidFill>
              </a:rPr>
              <a:t> us: partnerikoulut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7D1426BE-D0A0-4884-889D-09754C61DD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745300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51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7D9237E-C418-42E8-945D-7D2799E4E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Science around us: partnerikoulut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426195A-F04A-495D-A8BF-A79B32B86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64" y="464458"/>
            <a:ext cx="6239952" cy="654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75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2454932-40C1-4C68-812E-E4D0140F4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Science around us: kurssi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5F56E3-8B2C-4C4E-9304-E6472E466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17714"/>
            <a:ext cx="5306084" cy="6640286"/>
          </a:xfrm>
        </p:spPr>
        <p:txBody>
          <a:bodyPr anchor="ctr">
            <a:normAutofit lnSpcReduction="10000"/>
          </a:bodyPr>
          <a:lstStyle/>
          <a:p>
            <a:r>
              <a:rPr lang="fi-FI" sz="2200" dirty="0">
                <a:solidFill>
                  <a:srgbClr val="000000"/>
                </a:solidFill>
              </a:rPr>
              <a:t>Kestää kaksi lukuvuotta: syksy 2018 -&gt; kevät 2020</a:t>
            </a:r>
          </a:p>
          <a:p>
            <a:r>
              <a:rPr lang="fi-FI" sz="2200" dirty="0">
                <a:solidFill>
                  <a:srgbClr val="000000"/>
                </a:solidFill>
              </a:rPr>
              <a:t>Kurssin pituus opiskelijoille: 2 krs</a:t>
            </a:r>
          </a:p>
          <a:p>
            <a:r>
              <a:rPr lang="fi-FI" sz="2200" dirty="0">
                <a:solidFill>
                  <a:srgbClr val="000000"/>
                </a:solidFill>
              </a:rPr>
              <a:t>Kurssin tunnit projektiluonteisesti</a:t>
            </a:r>
          </a:p>
          <a:p>
            <a:r>
              <a:rPr lang="fi-FI" sz="2200" dirty="0">
                <a:solidFill>
                  <a:srgbClr val="000000"/>
                </a:solidFill>
              </a:rPr>
              <a:t>Työkieli: englanti</a:t>
            </a:r>
          </a:p>
          <a:p>
            <a:r>
              <a:rPr lang="fi-FI" sz="2200" dirty="0">
                <a:solidFill>
                  <a:srgbClr val="000000"/>
                </a:solidFill>
              </a:rPr>
              <a:t>Mukaan valitaan 20 opiskelijaa (1. ja 2. luokilta)</a:t>
            </a:r>
          </a:p>
          <a:p>
            <a:r>
              <a:rPr lang="fi-FI" sz="2200" dirty="0">
                <a:solidFill>
                  <a:srgbClr val="000000"/>
                </a:solidFill>
              </a:rPr>
              <a:t>Opiskelijat sitoutuvat työskentelemään aktiivisesti ja vastuuntuntoisesti kahden vuoden ajan kurssin aihepiirien tehtäviä työstäen</a:t>
            </a:r>
          </a:p>
          <a:p>
            <a:r>
              <a:rPr lang="fi-FI" sz="2200" dirty="0">
                <a:solidFill>
                  <a:srgbClr val="000000"/>
                </a:solidFill>
              </a:rPr>
              <a:t>Kurssiin kuuluu </a:t>
            </a:r>
            <a:r>
              <a:rPr lang="fi-FI" sz="2200" dirty="0" err="1">
                <a:solidFill>
                  <a:srgbClr val="000000"/>
                </a:solidFill>
              </a:rPr>
              <a:t>Eu:n</a:t>
            </a:r>
            <a:r>
              <a:rPr lang="fi-FI" sz="2200" dirty="0">
                <a:solidFill>
                  <a:srgbClr val="000000"/>
                </a:solidFill>
              </a:rPr>
              <a:t> rahoittama viikon pituinen opintomatka johonkin kumppanikouluista Haapaveden lukion edustajana (4 opiskelijaa/ reissu)</a:t>
            </a:r>
          </a:p>
          <a:p>
            <a:r>
              <a:rPr lang="fi-FI" sz="2200" dirty="0">
                <a:solidFill>
                  <a:srgbClr val="000000"/>
                </a:solidFill>
              </a:rPr>
              <a:t>Matkoista ei tule muita kuluja kuin käyttörahat</a:t>
            </a:r>
          </a:p>
          <a:p>
            <a:r>
              <a:rPr lang="fi-FI" sz="2200" dirty="0">
                <a:solidFill>
                  <a:srgbClr val="000000"/>
                </a:solidFill>
              </a:rPr>
              <a:t>Vastavuoroisesti sitoudutaan majoittamaan meillä vierailevat opiskelijat (helmikuu-2019)</a:t>
            </a:r>
          </a:p>
          <a:p>
            <a:endParaRPr lang="fi-FI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66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A8BCF28-C91E-4ECB-B212-4FB3CC28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fi-FI" sz="3700">
                <a:solidFill>
                  <a:srgbClr val="FFFFFF"/>
                </a:solidFill>
              </a:rPr>
              <a:t>Projektikokoukset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D6ADFEA3-6088-4A9D-B7D3-13357031C7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129778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286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441C1A7-A804-4C52-9502-9289F4882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196770"/>
            <a:ext cx="4288386" cy="1180617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0000"/>
                </a:solidFill>
              </a:rPr>
              <a:t>Jos olet:</a:t>
            </a:r>
          </a:p>
        </p:txBody>
      </p:sp>
      <p:sp>
        <p:nvSpPr>
          <p:cNvPr id="22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8AC3A5A-8590-4F86-B763-8A836FA04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9" y="2448604"/>
            <a:ext cx="3661831" cy="198099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293C9C-3A9A-4CD0-8126-B02B5D966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780" y="1377387"/>
            <a:ext cx="6261904" cy="4930815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fi-FI" sz="1300" dirty="0">
              <a:solidFill>
                <a:srgbClr val="000000"/>
              </a:solidFill>
            </a:endParaRPr>
          </a:p>
          <a:p>
            <a:r>
              <a:rPr lang="fi-FI" sz="2400" b="1" dirty="0">
                <a:solidFill>
                  <a:srgbClr val="000000"/>
                </a:solidFill>
              </a:rPr>
              <a:t>Utelias</a:t>
            </a:r>
          </a:p>
          <a:p>
            <a:r>
              <a:rPr lang="fi-FI" sz="2400" b="1" dirty="0">
                <a:solidFill>
                  <a:srgbClr val="000000"/>
                </a:solidFill>
              </a:rPr>
              <a:t>Avoin</a:t>
            </a:r>
          </a:p>
          <a:p>
            <a:r>
              <a:rPr lang="fi-FI" sz="2400" b="1" dirty="0">
                <a:solidFill>
                  <a:srgbClr val="000000"/>
                </a:solidFill>
              </a:rPr>
              <a:t>Ennakkoluuloton</a:t>
            </a:r>
          </a:p>
          <a:p>
            <a:r>
              <a:rPr lang="fi-FI" sz="2400" b="1" dirty="0">
                <a:solidFill>
                  <a:srgbClr val="000000"/>
                </a:solidFill>
              </a:rPr>
              <a:t>Sosiaalinen</a:t>
            </a:r>
          </a:p>
          <a:p>
            <a:r>
              <a:rPr lang="fi-FI" sz="2400" b="1" dirty="0">
                <a:solidFill>
                  <a:srgbClr val="000000"/>
                </a:solidFill>
              </a:rPr>
              <a:t>Ahkera</a:t>
            </a:r>
          </a:p>
          <a:p>
            <a:r>
              <a:rPr lang="fi-FI" sz="2400" b="1" dirty="0">
                <a:solidFill>
                  <a:srgbClr val="000000"/>
                </a:solidFill>
              </a:rPr>
              <a:t>Vastuuntuntoinen</a:t>
            </a:r>
          </a:p>
          <a:p>
            <a:r>
              <a:rPr lang="fi-FI" sz="2400" b="1" dirty="0">
                <a:solidFill>
                  <a:srgbClr val="000000"/>
                </a:solidFill>
              </a:rPr>
              <a:t>Kielitaitoinen</a:t>
            </a:r>
          </a:p>
          <a:p>
            <a:r>
              <a:rPr lang="fi-FI" sz="2400" b="1" dirty="0">
                <a:solidFill>
                  <a:srgbClr val="000000"/>
                </a:solidFill>
              </a:rPr>
              <a:t>Valmis oppimaan uutta</a:t>
            </a:r>
          </a:p>
          <a:p>
            <a:r>
              <a:rPr lang="fi-FI" sz="2400" b="1" dirty="0">
                <a:solidFill>
                  <a:srgbClr val="000000"/>
                </a:solidFill>
              </a:rPr>
              <a:t>1. tai 2. vuosiluokan opiskelija</a:t>
            </a:r>
          </a:p>
          <a:p>
            <a:r>
              <a:rPr lang="fi-FI" sz="2400" b="1" dirty="0">
                <a:solidFill>
                  <a:srgbClr val="000000"/>
                </a:solidFill>
              </a:rPr>
              <a:t>Olet valmis edustamaan kouluamme</a:t>
            </a:r>
          </a:p>
          <a:p>
            <a:r>
              <a:rPr lang="fi-FI" sz="2400" b="1" dirty="0">
                <a:solidFill>
                  <a:srgbClr val="000000"/>
                </a:solidFill>
              </a:rPr>
              <a:t>Pystyt majoittamaan vastavierailijan</a:t>
            </a:r>
          </a:p>
          <a:p>
            <a:pPr marL="0" indent="0">
              <a:buNone/>
            </a:pPr>
            <a:endParaRPr lang="fi-FI" sz="1300" dirty="0">
              <a:solidFill>
                <a:srgbClr val="000000"/>
              </a:solidFill>
            </a:endParaRPr>
          </a:p>
          <a:p>
            <a:endParaRPr lang="fi-FI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82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8A24FC-D7B0-47B0-A2AB-68BC16CE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735" y="640081"/>
            <a:ext cx="4806184" cy="416341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/>
              <a:t>Hae</a:t>
            </a:r>
            <a:r>
              <a:rPr lang="en-US" sz="4000" b="1" dirty="0"/>
              <a:t> </a:t>
            </a:r>
            <a:r>
              <a:rPr lang="en-US" sz="4000" b="1" dirty="0" err="1"/>
              <a:t>mukaan</a:t>
            </a:r>
            <a:r>
              <a:rPr lang="en-US" sz="4000" b="1" dirty="0"/>
              <a:t>!</a:t>
            </a:r>
            <a:br>
              <a:rPr lang="en-US" sz="4000" b="1" dirty="0"/>
            </a:br>
            <a:r>
              <a:rPr lang="en-US" sz="4000" b="1" dirty="0" err="1"/>
              <a:t>Täytä</a:t>
            </a:r>
            <a:r>
              <a:rPr lang="en-US" sz="4000" b="1" dirty="0"/>
              <a:t> </a:t>
            </a:r>
            <a:r>
              <a:rPr lang="en-US" sz="4000" b="1" dirty="0" err="1"/>
              <a:t>sähköinen</a:t>
            </a:r>
            <a:r>
              <a:rPr lang="en-US" sz="4000" b="1" dirty="0"/>
              <a:t> </a:t>
            </a:r>
            <a:r>
              <a:rPr lang="en-US" sz="4000" b="1" dirty="0" err="1"/>
              <a:t>hakukaavake</a:t>
            </a:r>
            <a:r>
              <a:rPr lang="en-US" sz="4000" b="1" dirty="0"/>
              <a:t> </a:t>
            </a:r>
            <a:r>
              <a:rPr lang="en-US" sz="4000" b="1" dirty="0" err="1"/>
              <a:t>ke</a:t>
            </a:r>
            <a:r>
              <a:rPr lang="en-US" sz="4000" b="1" dirty="0"/>
              <a:t> 12.9. </a:t>
            </a:r>
            <a:r>
              <a:rPr lang="en-US" sz="4000" b="1" dirty="0" err="1"/>
              <a:t>mennessä</a:t>
            </a:r>
            <a:r>
              <a:rPr lang="en-US" sz="4000" b="1" dirty="0"/>
              <a:t>.</a:t>
            </a:r>
            <a:br>
              <a:rPr lang="en-US" sz="4000" b="1" dirty="0"/>
            </a:br>
            <a:endParaRPr lang="en-US" sz="4000" b="1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45B4FAF-3A06-442D-9331-DBCBF0E0C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1" r="584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6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0ED9A65-1EA9-4872-8701-D8047B7E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Erasmus+ yleissivistävälle koulutukselle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52658B-B3C5-48A3-B0A1-B8FBF871B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444137"/>
            <a:ext cx="5282820" cy="5588363"/>
          </a:xfrm>
        </p:spPr>
        <p:txBody>
          <a:bodyPr anchor="ctr">
            <a:noAutofit/>
          </a:bodyPr>
          <a:lstStyle/>
          <a:p>
            <a:r>
              <a:rPr lang="fi-FI" sz="3600" dirty="0">
                <a:solidFill>
                  <a:srgbClr val="000000"/>
                </a:solidFill>
              </a:rPr>
              <a:t>Erasmus+ tukee hankkeita, joiden tavoitteena on kehittää yleissivistävää koulutusta eurooppalaisessa yhteistyössä. Ohjelma antaa mahdollisuuden koulujen ja muiden yleissivistävien koulutuksen toimijoiden yhteistyölle sekä oppilas- ja henkilöstövaihdolle.</a:t>
            </a:r>
          </a:p>
        </p:txBody>
      </p:sp>
    </p:spTree>
    <p:extLst>
      <p:ext uri="{BB962C8B-B14F-4D97-AF65-F5344CB8AC3E}">
        <p14:creationId xmlns:p14="http://schemas.microsoft.com/office/powerpoint/2010/main" val="2805147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AD03BD8-0CA5-45E4-9B51-49C3460C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Ohjelman keskeisenä tavoitteena 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BEF18E-ABB3-468B-A7EA-1C5546174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743" y="339635"/>
            <a:ext cx="5561915" cy="6226628"/>
          </a:xfrm>
        </p:spPr>
        <p:txBody>
          <a:bodyPr anchor="ctr">
            <a:normAutofit lnSpcReduction="10000"/>
          </a:bodyPr>
          <a:lstStyle/>
          <a:p>
            <a:r>
              <a:rPr lang="fi-FI" sz="2600" dirty="0">
                <a:solidFill>
                  <a:srgbClr val="000000"/>
                </a:solidFill>
              </a:rPr>
              <a:t>Nostaa koulutuksen laatua sekä tukea kansainvälistymistä ja kansallista kehitystoimintaa</a:t>
            </a:r>
          </a:p>
          <a:p>
            <a:r>
              <a:rPr lang="fi-FI" sz="2600" dirty="0">
                <a:solidFill>
                  <a:srgbClr val="000000"/>
                </a:solidFill>
              </a:rPr>
              <a:t>Lisätä henkilöstön osaamista kouluttautumalla</a:t>
            </a:r>
          </a:p>
          <a:p>
            <a:r>
              <a:rPr lang="fi-FI" sz="2600" dirty="0">
                <a:solidFill>
                  <a:srgbClr val="000000"/>
                </a:solidFill>
              </a:rPr>
              <a:t>Kehittää henkilöstön kielitaitoa ja kansainvälisiä taitoja sekä auttaa verkostoitumaan</a:t>
            </a:r>
          </a:p>
          <a:p>
            <a:r>
              <a:rPr lang="fi-FI" sz="2600" dirty="0">
                <a:solidFill>
                  <a:srgbClr val="000000"/>
                </a:solidFill>
              </a:rPr>
              <a:t>Lisätä oppilaiden perustaitoja ja vähentää </a:t>
            </a:r>
            <a:r>
              <a:rPr lang="fi-FI" sz="2600" dirty="0" err="1">
                <a:solidFill>
                  <a:srgbClr val="000000"/>
                </a:solidFill>
              </a:rPr>
              <a:t>koulupudokkuutta</a:t>
            </a:r>
            <a:endParaRPr lang="fi-FI" sz="2600" dirty="0">
              <a:solidFill>
                <a:srgbClr val="000000"/>
              </a:solidFill>
            </a:endParaRPr>
          </a:p>
          <a:p>
            <a:r>
              <a:rPr lang="fi-FI" sz="2600" dirty="0">
                <a:solidFill>
                  <a:srgbClr val="000000"/>
                </a:solidFill>
              </a:rPr>
              <a:t>Edistää ja kehittää varhaiskasvatusta</a:t>
            </a:r>
          </a:p>
          <a:p>
            <a:r>
              <a:rPr lang="fi-FI" sz="2600" dirty="0">
                <a:solidFill>
                  <a:srgbClr val="000000"/>
                </a:solidFill>
              </a:rPr>
              <a:t>Kehittää innovatiivisia toimintatapoja ja yhteistyömuotoja</a:t>
            </a:r>
          </a:p>
          <a:p>
            <a:r>
              <a:rPr lang="fi-FI" sz="2600" dirty="0">
                <a:solidFill>
                  <a:srgbClr val="000000"/>
                </a:solidFill>
              </a:rPr>
              <a:t>Tukea opetussuunnitelman mukaista toimintaa ja eurooppalaisia koulutusstrategioita</a:t>
            </a:r>
          </a:p>
          <a:p>
            <a:endParaRPr lang="fi-FI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0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4">
            <a:extLst>
              <a:ext uri="{FF2B5EF4-FFF2-40B4-BE49-F238E27FC236}">
                <a16:creationId xmlns:a16="http://schemas.microsoft.com/office/drawing/2014/main" id="{42FA17C9-2B78-453F-B68B-7756E1F1C0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3" b="1"/>
          <a:stretch/>
        </p:blipFill>
        <p:spPr>
          <a:xfrm>
            <a:off x="1143930" y="643466"/>
            <a:ext cx="990414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9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D867415-5690-40A6-972A-C621A67B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264" y="1742347"/>
            <a:ext cx="5363366" cy="26845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5400" b="1" dirty="0" err="1">
                <a:solidFill>
                  <a:srgbClr val="000000"/>
                </a:solidFill>
              </a:rPr>
              <a:t>Miltä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haiset</a:t>
            </a:r>
            <a:r>
              <a:rPr lang="en-US" sz="5400" b="1" dirty="0">
                <a:solidFill>
                  <a:srgbClr val="000000"/>
                </a:solidFill>
              </a:rPr>
              <a:t>, kun </a:t>
            </a:r>
            <a:r>
              <a:rPr lang="en-US" sz="5400" b="1" dirty="0" err="1">
                <a:solidFill>
                  <a:srgbClr val="000000"/>
                </a:solidFill>
              </a:rPr>
              <a:t>olet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käynyt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uimassa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islantilaisessa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kuumassa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lähteessä</a:t>
            </a:r>
            <a:r>
              <a:rPr lang="en-US" sz="54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301F5987-D1C9-4A9E-A175-06F715B53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/>
          </a:blip>
          <a:srcRect r="12665" b="3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246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774DCD9-FD0B-42C6-A7B9-BFD3150E73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r="35514" b="2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8" name="Sisällön paikkamerkki 3">
            <a:extLst>
              <a:ext uri="{FF2B5EF4-FFF2-40B4-BE49-F238E27FC236}">
                <a16:creationId xmlns:a16="http://schemas.microsoft.com/office/drawing/2014/main" id="{CE397B83-0254-4AC8-AF48-0F74968724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74" r="3" b="3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075B1FC-57C4-4E2C-AEAE-F599F9DC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4"/>
            <a:ext cx="5778370" cy="3599385"/>
          </a:xfrm>
        </p:spPr>
        <p:txBody>
          <a:bodyPr>
            <a:normAutofit/>
          </a:bodyPr>
          <a:lstStyle/>
          <a:p>
            <a:r>
              <a:rPr lang="fi-FI" sz="6000" b="1" dirty="0">
                <a:solidFill>
                  <a:srgbClr val="000000"/>
                </a:solidFill>
              </a:rPr>
              <a:t>Onko Haapaveden vesijohtovesi puhtaampaa kuin </a:t>
            </a:r>
            <a:r>
              <a:rPr lang="fi-FI" sz="6000" b="1" dirty="0" err="1">
                <a:solidFill>
                  <a:srgbClr val="000000"/>
                </a:solidFill>
              </a:rPr>
              <a:t>Evianin</a:t>
            </a:r>
            <a:r>
              <a:rPr lang="fi-FI" sz="6000" b="1" dirty="0">
                <a:solidFill>
                  <a:srgbClr val="000000"/>
                </a:solidFill>
              </a:rPr>
              <a:t> </a:t>
            </a:r>
            <a:r>
              <a:rPr lang="fi-FI" sz="6000" b="1" dirty="0" err="1">
                <a:solidFill>
                  <a:srgbClr val="000000"/>
                </a:solidFill>
              </a:rPr>
              <a:t>pullovesi</a:t>
            </a:r>
            <a:r>
              <a:rPr lang="fi-FI" sz="6000" b="1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5450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AAFA195-90CC-45C8-B731-AA7C4620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Miksi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sädehoito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tappaa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syöpäsolut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63D14525-91AE-43F6-9098-6C9D30A33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538913"/>
            <a:ext cx="11496821" cy="353527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51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9B8DB19-004C-4BB4-B20E-D8860B876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652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D956FE0-AB68-4EA5-9B5D-0EBFD158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Onko kreikkalaisissa kouluissa vesivessat?</a:t>
            </a:r>
          </a:p>
        </p:txBody>
      </p:sp>
    </p:spTree>
    <p:extLst>
      <p:ext uri="{BB962C8B-B14F-4D97-AF65-F5344CB8AC3E}">
        <p14:creationId xmlns:p14="http://schemas.microsoft.com/office/powerpoint/2010/main" val="3184900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A73C8F-DBFD-46BE-8E3C-A9646D47C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Otetaan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selvää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!!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55E89B7-7BE5-42EC-A7DA-B15D1B2413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78" r="-3" b="6447"/>
          <a:stretch/>
        </p:blipFill>
        <p:spPr>
          <a:xfrm>
            <a:off x="20" y="1"/>
            <a:ext cx="4848284" cy="4359438"/>
          </a:xfrm>
          <a:prstGeom prst="rect">
            <a:avLst/>
          </a:prstGeom>
        </p:spPr>
      </p:pic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6D4059C-8F98-4EE8-92E4-B79E629C1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164" r="-1" b="-1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A887AB2-8D46-43D5-ABFE-25029CE750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78" r="33346" b="-1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63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428</Words>
  <Application>Microsoft Office PowerPoint</Application>
  <PresentationFormat>Laajakuva</PresentationFormat>
  <Paragraphs>74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Office-teema</vt:lpstr>
      <vt:lpstr>PowerPoint-esitys</vt:lpstr>
      <vt:lpstr>Erasmus+ yleissivistävälle koulutukselle</vt:lpstr>
      <vt:lpstr>Ohjelman keskeisenä tavoitteena on</vt:lpstr>
      <vt:lpstr>PowerPoint-esitys</vt:lpstr>
      <vt:lpstr>Miltä haiset, kun olet käynyt uimassa islantilaisessa kuumassa lähteessä?</vt:lpstr>
      <vt:lpstr>Onko Haapaveden vesijohtovesi puhtaampaa kuin Evianin pullovesi?</vt:lpstr>
      <vt:lpstr>Miksi sädehoito tappaa syöpäsolut?</vt:lpstr>
      <vt:lpstr>Onko kreikkalaisissa kouluissa vesivessat?</vt:lpstr>
      <vt:lpstr>Otetaan selvää!!</vt:lpstr>
      <vt:lpstr>Science around us</vt:lpstr>
      <vt:lpstr>Science around us: projektin aiheita</vt:lpstr>
      <vt:lpstr>Science around us: projektin aiheita</vt:lpstr>
      <vt:lpstr>Science around us: partnerikoulut</vt:lpstr>
      <vt:lpstr>Science around us: partnerikoulut</vt:lpstr>
      <vt:lpstr>Science around us: kurssi</vt:lpstr>
      <vt:lpstr>Projektikokoukset</vt:lpstr>
      <vt:lpstr>Jos olet:</vt:lpstr>
      <vt:lpstr>Hae mukaan! Täytä sähköinen hakukaavake ke 12.9. mennessä.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Satu Siltala</dc:creator>
  <cp:lastModifiedBy>Satu Siltala</cp:lastModifiedBy>
  <cp:revision>2</cp:revision>
  <dcterms:created xsi:type="dcterms:W3CDTF">2018-09-04T13:19:11Z</dcterms:created>
  <dcterms:modified xsi:type="dcterms:W3CDTF">2018-09-04T13:31:52Z</dcterms:modified>
</cp:coreProperties>
</file>