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11C9DAC-9481-3D4E-A40E-B91EC385C0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AA871A7-E2DF-5940-9D71-B280263660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751043B-74FD-D942-8C47-DD5303343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38449-FB14-6D48-A163-3B5B27F7248E}" type="datetimeFigureOut">
              <a:rPr lang="fi-FI" smtClean="0"/>
              <a:t>5.10.2020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8C13950-5D9D-5047-92FD-C4F48238F3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030FA22-EA4F-D048-8261-F6AF46E0AE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4C2D7-0E78-B645-BC72-77624B1581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6448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3B16DEE-02ED-C447-ADAD-054D962177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09AB1F24-BA84-DA45-81E6-8B96A65442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F987B66-5439-EE41-8FE9-99C52EA550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38449-FB14-6D48-A163-3B5B27F7248E}" type="datetimeFigureOut">
              <a:rPr lang="fi-FI" smtClean="0"/>
              <a:t>5.10.2020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CFE2502-2CE1-6D44-9DCB-47EE44EA1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5B8A9BA-F0F5-0E48-9B2A-655DE1D93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4C2D7-0E78-B645-BC72-77624B1581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16229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B66DF001-3869-8A49-9E20-EF74151A48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B299E721-FDD3-B54C-B8A5-714A76B6E2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EA532DE-EB80-C741-A5C3-7D37641F1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38449-FB14-6D48-A163-3B5B27F7248E}" type="datetimeFigureOut">
              <a:rPr lang="fi-FI" smtClean="0"/>
              <a:t>5.10.2020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193A91F-2626-214F-A12D-37F3821F80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552A8F8-E414-254A-8B55-4B679FC0FF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4C2D7-0E78-B645-BC72-77624B1581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3275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4D84626-DF8D-284C-80A5-F1F8980FB3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B289D16-F936-2241-A076-B18390D4B8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7565C62-0971-7147-A94C-F82B3D05E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38449-FB14-6D48-A163-3B5B27F7248E}" type="datetimeFigureOut">
              <a:rPr lang="fi-FI" smtClean="0"/>
              <a:t>5.10.2020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ED06734-4693-AA44-9102-6771D53C6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D902BA5-408A-7C47-929A-36D8CBF1AE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4C2D7-0E78-B645-BC72-77624B1581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10319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2DD500C-BDB8-EF47-A244-D366FB374F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FD02805-098D-F74A-9863-D6670279AB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6C11E02-A39A-8648-9589-96CBED9B4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38449-FB14-6D48-A163-3B5B27F7248E}" type="datetimeFigureOut">
              <a:rPr lang="fi-FI" smtClean="0"/>
              <a:t>5.10.2020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A0F4344-36AD-F844-BCDD-ECEDA438BB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FB4C5F3-E4F8-284D-913D-86992276F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4C2D7-0E78-B645-BC72-77624B1581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24657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B5DFF71-1259-0D41-92F1-FCB7A53D1E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0EFCDB6-5503-F341-B1C3-B4A675344AC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1FD943AC-2648-C144-9D97-C658CFA04D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0935C05-E763-0043-B793-50C0BFB469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38449-FB14-6D48-A163-3B5B27F7248E}" type="datetimeFigureOut">
              <a:rPr lang="fi-FI" smtClean="0"/>
              <a:t>5.10.2020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BAB8304-E8F5-AB40-88FD-BACE6F6898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829E9BB-A1DC-1D4E-BD1E-F3C277EDA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4C2D7-0E78-B645-BC72-77624B1581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4374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95D3F32-D143-674D-8664-98BBB769CD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CECAF0D-9944-2041-9D42-F5652D5793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97FEFF9-F977-E94A-9E34-D21BAE12EB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B95EB118-D7E9-FA4A-949E-667189FFCA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DEA6966C-25B3-3949-B95A-2BB14522A1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3846D85E-7E69-2A47-9861-1313EE59ED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38449-FB14-6D48-A163-3B5B27F7248E}" type="datetimeFigureOut">
              <a:rPr lang="fi-FI" smtClean="0"/>
              <a:t>5.10.2020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A7AFB798-F223-D647-A221-BA4E59A48E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CA2F8CB-4E84-7C40-A135-9CBF24CBB9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4C2D7-0E78-B645-BC72-77624B1581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60482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40FD416-B744-C745-BBAF-BF0CA9705A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63089D2E-E449-844A-B8AC-412E10FBBA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38449-FB14-6D48-A163-3B5B27F7248E}" type="datetimeFigureOut">
              <a:rPr lang="fi-FI" smtClean="0"/>
              <a:t>5.10.2020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9CE672A5-097A-6145-A504-8E18FC0835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CE22BBB6-B5E6-9849-86C4-427F63622E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4C2D7-0E78-B645-BC72-77624B1581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11152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D22080F4-9A5B-1142-94E2-2C5709925D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38449-FB14-6D48-A163-3B5B27F7248E}" type="datetimeFigureOut">
              <a:rPr lang="fi-FI" smtClean="0"/>
              <a:t>5.10.2020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F918CF6B-1D71-A940-8760-9509A2FAF9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0E669087-7390-0D47-B0C4-500DA56E86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4C2D7-0E78-B645-BC72-77624B1581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925749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BC6C191-79A6-DE41-8C0A-D8E6A6F770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BCB1D6B-C6B6-014D-BBA8-1EE5DF9083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1653B4B7-1E89-1A4D-A02B-7752E77848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2A2B0F3-BD42-6940-8CAA-695EAD39C5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38449-FB14-6D48-A163-3B5B27F7248E}" type="datetimeFigureOut">
              <a:rPr lang="fi-FI" smtClean="0"/>
              <a:t>5.10.2020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608D08B-C775-314F-9AAF-9CF466A0E2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95900D9-FD6A-924E-B9D2-11B66EB6E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4C2D7-0E78-B645-BC72-77624B1581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33425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1803590-C201-3142-92A9-EA6C06B920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5B8CFB61-3BD2-124E-88F1-D9ADE3F05AE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172711F9-51BF-0A45-A583-81163EC68D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F2DE77C-88FA-4044-BFDF-FEEE0940A0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38449-FB14-6D48-A163-3B5B27F7248E}" type="datetimeFigureOut">
              <a:rPr lang="fi-FI" smtClean="0"/>
              <a:t>5.10.2020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EDEFBE0-CC97-D644-A890-6820937A4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44AD5F4-EDEC-C64F-AC08-91F84D44F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4C2D7-0E78-B645-BC72-77624B1581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93668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B804A6D3-CF8D-5542-ADFF-757543E0B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846B4E1-23D4-594D-9408-BCA507FF4E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F1D7153-3BD7-6F4E-985E-E4392C8DE5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B38449-FB14-6D48-A163-3B5B27F7248E}" type="datetimeFigureOut">
              <a:rPr lang="fi-FI" smtClean="0"/>
              <a:t>5.10.2020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EA4394C-1742-4448-9A9F-0919AFCDA4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87E1F71-B712-3F4F-A2B0-E110243CC2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F4C2D7-0E78-B645-BC72-77624B1581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92933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09CA1CF-2F98-3541-AFE3-9E1EF3C7236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Aivolisäke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1B07451-AA1E-CF48-BB1A-AD5E9ADBCC8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Eve, Neea ja Erika</a:t>
            </a:r>
          </a:p>
        </p:txBody>
      </p:sp>
    </p:spTree>
    <p:extLst>
      <p:ext uri="{BB962C8B-B14F-4D97-AF65-F5344CB8AC3E}">
        <p14:creationId xmlns:p14="http://schemas.microsoft.com/office/powerpoint/2010/main" val="27084755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C898919-DFEA-2C43-B635-C1C5D1815A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Aivolisäke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778FB12-B757-DD4D-B27C-14BC8A2182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Sijaitsee aivojen alla, keskellä päätä.</a:t>
            </a:r>
          </a:p>
          <a:p>
            <a:r>
              <a:rPr lang="fi-FI" dirty="0"/>
              <a:t>Erittyy useita hormoneja, jotka säätelee muiden </a:t>
            </a:r>
            <a:r>
              <a:rPr lang="fi-FI" dirty="0" err="1"/>
              <a:t>umpirauhasten</a:t>
            </a:r>
            <a:r>
              <a:rPr lang="fi-FI" dirty="0"/>
              <a:t> toimintaa.</a:t>
            </a:r>
          </a:p>
          <a:p>
            <a:r>
              <a:rPr lang="fi-FI" dirty="0"/>
              <a:t>Yksi aivolisäkkeen tuottama hormoni on kasvuhormoni.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073527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19D3D44-46A9-1741-8E21-0BE86D8570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Aivolisäkkeen tehtävät ja vaikutukset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832B65B-9AF8-D645-94A0-E08318FB47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/>
              <a:t>Tehtävät: </a:t>
            </a:r>
            <a:r>
              <a:rPr lang="fi-FI" dirty="0"/>
              <a:t>esim. Synnytyksen käynnistäminen, maidon tuotannon aloittaminen ja murrosikä</a:t>
            </a:r>
          </a:p>
          <a:p>
            <a:r>
              <a:rPr lang="fi-FI" b="1" dirty="0"/>
              <a:t>Vaikutukset: </a:t>
            </a:r>
            <a:r>
              <a:rPr lang="fi-FI" dirty="0"/>
              <a:t>esim. Ihminen kasvaa lapsesta aikuiseksi.</a:t>
            </a: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39497108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0174C86-0D29-D24C-99E3-EA18B55FF3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Häiriöt ja hoitokeinot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8090013-A127-5540-8054-0E8CD3CD4B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/>
              <a:t>Häiriöt: </a:t>
            </a:r>
            <a:r>
              <a:rPr lang="fi-FI" dirty="0" err="1"/>
              <a:t>Maitohormonin</a:t>
            </a:r>
            <a:r>
              <a:rPr lang="fi-FI" dirty="0"/>
              <a:t> eli prolaktiinin </a:t>
            </a:r>
            <a:r>
              <a:rPr lang="fi-FI" dirty="0" err="1"/>
              <a:t>liikatuotto</a:t>
            </a:r>
            <a:r>
              <a:rPr lang="fi-FI" dirty="0"/>
              <a:t> esim. naisilla </a:t>
            </a:r>
            <a:r>
              <a:rPr lang="fi-FI" dirty="0" err="1"/>
              <a:t>kuukautishäiriöt</a:t>
            </a:r>
            <a:r>
              <a:rPr lang="fi-FI" dirty="0"/>
              <a:t> ja miehillä sukupuolista haluttomuutta. Aivolisäkkeen vajaatoiminta eli </a:t>
            </a:r>
            <a:r>
              <a:rPr lang="fi-FI" dirty="0" err="1"/>
              <a:t>hypopituitarismi</a:t>
            </a:r>
            <a:r>
              <a:rPr lang="fi-FI" dirty="0"/>
              <a:t>.</a:t>
            </a:r>
          </a:p>
          <a:p>
            <a:r>
              <a:rPr lang="fi-FI" b="1" dirty="0"/>
              <a:t>Hoitokeinot: </a:t>
            </a:r>
            <a:r>
              <a:rPr lang="fi-FI" dirty="0" err="1"/>
              <a:t>Maitohormoniin</a:t>
            </a:r>
            <a:r>
              <a:rPr lang="fi-FI" dirty="0"/>
              <a:t> on lääkehoito. Aivolisäkkeen vajaatoimintaan hoitona on hormonikorvaushoito/-hoidot ja tarvittaessa perussyyn hoito.</a:t>
            </a: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12234846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1D52BEE-109B-824B-98EA-D7E5B8520F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Lisätietoa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D12B05B-2F73-1E4E-AA94-B1FCA14A7A8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Aivolisäke koostuu kahdesta erikseen toimivasta lohkosta, </a:t>
            </a:r>
            <a:r>
              <a:rPr lang="fi-FI" dirty="0" err="1"/>
              <a:t>etulohkosta</a:t>
            </a:r>
            <a:r>
              <a:rPr lang="fi-FI" dirty="0"/>
              <a:t> (</a:t>
            </a:r>
            <a:r>
              <a:rPr lang="fi-FI" dirty="0" err="1"/>
              <a:t>adenohypofyysi</a:t>
            </a:r>
            <a:r>
              <a:rPr lang="fi-FI" dirty="0"/>
              <a:t>) ja </a:t>
            </a:r>
            <a:r>
              <a:rPr lang="fi-FI" dirty="0" err="1"/>
              <a:t>takalohkosta</a:t>
            </a:r>
            <a:r>
              <a:rPr lang="fi-FI" dirty="0"/>
              <a:t> (</a:t>
            </a:r>
            <a:r>
              <a:rPr lang="fi-FI" dirty="0" err="1"/>
              <a:t>neurohypofyysi</a:t>
            </a:r>
            <a:r>
              <a:rPr lang="fi-FI" dirty="0"/>
              <a:t>).</a:t>
            </a:r>
          </a:p>
          <a:p>
            <a:r>
              <a:rPr lang="fi-FI" dirty="0"/>
              <a:t>Aivolisäkkeen varsi yhdistää aivolisäkkeen sen yläpuolella olevaan hypotalamukseen, joka säätelee aivolisäkkeen toimintaa.</a:t>
            </a:r>
          </a:p>
        </p:txBody>
      </p:sp>
      <p:pic>
        <p:nvPicPr>
          <p:cNvPr id="5" name="Kuva 5">
            <a:extLst>
              <a:ext uri="{FF2B5EF4-FFF2-40B4-BE49-F238E27FC236}">
                <a16:creationId xmlns:a16="http://schemas.microsoft.com/office/drawing/2014/main" id="{D8B37ABE-BF76-064D-ACB2-82F5EDC16537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2058194"/>
            <a:ext cx="5181600" cy="3886200"/>
          </a:xfrm>
        </p:spPr>
      </p:pic>
    </p:spTree>
    <p:extLst>
      <p:ext uri="{BB962C8B-B14F-4D97-AF65-F5344CB8AC3E}">
        <p14:creationId xmlns:p14="http://schemas.microsoft.com/office/powerpoint/2010/main" val="34403204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211E88B-DADF-A640-800C-BDE58F8A66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Tiivistelmä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7AA15DC-DBFC-BF43-9A3B-70F9BD9B40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/>
              <a:t>Hormoni: kasvuhormoni</a:t>
            </a:r>
            <a:r>
              <a:rPr lang="fi-FI" dirty="0"/>
              <a:t> + muut hormonit</a:t>
            </a:r>
          </a:p>
          <a:p>
            <a:r>
              <a:rPr lang="fi-FI" b="1" dirty="0"/>
              <a:t>Tehtävä: </a:t>
            </a:r>
            <a:r>
              <a:rPr lang="fi-FI" dirty="0"/>
              <a:t>pituuskasvun lisääntyminen</a:t>
            </a:r>
          </a:p>
          <a:p>
            <a:r>
              <a:rPr lang="fi-FI" b="1" dirty="0"/>
              <a:t>Häiriöt: </a:t>
            </a:r>
            <a:r>
              <a:rPr lang="fi-FI" dirty="0"/>
              <a:t>jos kasvuhormonia erittyy kasvuiässä liian vähän seurauksena voi olla </a:t>
            </a:r>
            <a:r>
              <a:rPr lang="fi-FI" dirty="0" err="1"/>
              <a:t>lyhytkasvuisuus</a:t>
            </a:r>
            <a:r>
              <a:rPr lang="fi-FI" dirty="0"/>
              <a:t>. Jos sitä erittyy liikaa niin se aiheuttaa </a:t>
            </a:r>
            <a:r>
              <a:rPr lang="fi-FI" dirty="0" err="1"/>
              <a:t>jättiläiskasvun</a:t>
            </a:r>
            <a:r>
              <a:rPr lang="fi-FI" dirty="0"/>
              <a:t>.</a:t>
            </a:r>
          </a:p>
          <a:p>
            <a:r>
              <a:rPr lang="fi-FI" b="1" dirty="0"/>
              <a:t>Aivolisäkkeen toiminta: </a:t>
            </a:r>
            <a:r>
              <a:rPr lang="fi-FI" dirty="0"/>
              <a:t>säätelee muiden </a:t>
            </a:r>
            <a:r>
              <a:rPr lang="fi-FI" dirty="0" err="1"/>
              <a:t>umpirauhasten</a:t>
            </a:r>
            <a:r>
              <a:rPr lang="fi-FI"/>
              <a:t> toimintaa.</a:t>
            </a: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40042261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169</Words>
  <Application>Microsoft Office PowerPoint</Application>
  <PresentationFormat>Laajakuva</PresentationFormat>
  <Paragraphs>20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Office-teema</vt:lpstr>
      <vt:lpstr>Aivolisäke</vt:lpstr>
      <vt:lpstr>Aivolisäke</vt:lpstr>
      <vt:lpstr>Aivolisäkkeen tehtävät ja vaikutukset</vt:lpstr>
      <vt:lpstr>Häiriöt ja hoitokeinot</vt:lpstr>
      <vt:lpstr>Lisätietoa</vt:lpstr>
      <vt:lpstr>Tiivistelmä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Aivolisäke</dc:title>
  <dc:creator>Nylund Erika</dc:creator>
  <cp:lastModifiedBy>Valkonen Enja</cp:lastModifiedBy>
  <cp:revision>2</cp:revision>
  <dcterms:created xsi:type="dcterms:W3CDTF">2020-09-30T11:25:45Z</dcterms:created>
  <dcterms:modified xsi:type="dcterms:W3CDTF">2020-10-05T10:48:40Z</dcterms:modified>
</cp:coreProperties>
</file>