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TE2</a:t>
            </a:r>
            <a:br>
              <a:rPr lang="fi-FI"/>
            </a:br>
            <a:r>
              <a:rPr lang="fi-FI"/>
              <a:t> terveys JA YMPÄRISTÖ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081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31136" y="434109"/>
            <a:ext cx="7729728" cy="1099127"/>
          </a:xfrm>
        </p:spPr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51209" y="1871425"/>
            <a:ext cx="7729728" cy="4778757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Yleiset tavoitteet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Moduulin tavoitteena on, että opiskelija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tietää tutkimustiedon hankkimisen periaatteista ja tutkimusprosessin vaiheista sekä osaa soveltaa näitä tietoja ja kuvata perustellen, miten terveyteen, terveyskäyttäytymiseen ja toimintakykyyn liittyvistä aiheista voidaan saada luotettavaa ja monipuolista tutkimustietoa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osaa hakea tietoa ja pystyy vertailemaan eri lähteiden luotettavuutta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osaa kuvata terveysviestinnän muotoja ja vaikutuskeinoja sekä analysoida terveysviestinnän merkitystä ihmisten terveyskäsityksille ja terveydelle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osaa esitellä ja analysoida fyysisen ja psykososiaalisen ympäristön yhteyksiä ja vaikutuksia terveydelle sekä arvioida omien elintapojen ja kulutustottumusten merkitystä ympäristön terveydelle ja terveellisyydelle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osaa eritellä riippuvuuden muotoja ja niiden syntyyn vaikuttavia tekijöitä sekä analysoida riippuvuuksiin liittyviä terveys- ja muita haittoja.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219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Sisällöt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31136" y="2325511"/>
            <a:ext cx="8492282" cy="453248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fi-FI" dirty="0"/>
              <a:t>  </a:t>
            </a: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Keskeiset sisällöt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Terveyteen liittyvän tiedon hankinta, arviointi ja tulkinta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tieteellinen tieto ja arkitieto, ajattelun vinoumia, tutkimusprosessin vaiheet, tutkimustiedon luotettavuuden arviointi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terveysviestinnän muotoja ja vaikutuskeinoja, terveysviestinnän merkityksen ja luotettavuuden arviointi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Ympäristön terveellisyys ja turvallisuus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rakennetun ympäristön, luonnonympäristön ja psykososiaalisen ympäristön yhteyksiä ja vaikutuksia terveyteen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kestävä kehitys ja terveys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ympäristöjen turvallisuus ja väkivallan ehkäisy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työhyvinvointi</a:t>
            </a:r>
          </a:p>
          <a:p>
            <a:pPr algn="l"/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Mielihyvä ja riippuvuus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riippuvuuteen vaikuttavat biologiset, psyykkiset ja sosiaaliset mekanismit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/>
              </a:rPr>
              <a:t>keskeiset aine- ja toiminnalliset riippuvuudet, riippuvuuksien syitä ja ehkäisykeinoja, riippuvuuksien aiheuttamia haittoja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692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50% Kurssilla annetut tehtävät ja toiminta</a:t>
            </a:r>
          </a:p>
          <a:p>
            <a:r>
              <a:rPr lang="fi-FI" dirty="0"/>
              <a:t>50% koe </a:t>
            </a:r>
          </a:p>
        </p:txBody>
      </p:sp>
    </p:spTree>
    <p:extLst>
      <p:ext uri="{BB962C8B-B14F-4D97-AF65-F5344CB8AC3E}">
        <p14:creationId xmlns:p14="http://schemas.microsoft.com/office/powerpoint/2010/main" val="877500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Kurssiohjelma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Vko 39-40 Terveyteen liittyvän tiedon hankinta, arviointi ja tulkinta		(tehtävät)</a:t>
            </a:r>
          </a:p>
          <a:p>
            <a:r>
              <a:rPr lang="fi-FI" dirty="0"/>
              <a:t>Vko 41-44 Ympäristön ja terveys	projektityö</a:t>
            </a:r>
          </a:p>
          <a:p>
            <a:endParaRPr lang="fi-FI" dirty="0"/>
          </a:p>
          <a:p>
            <a:r>
              <a:rPr lang="fi-FI" dirty="0"/>
              <a:t>Vko 45-47 Mielihyvä, riippuvuus 		(elokuvan </a:t>
            </a:r>
            <a:r>
              <a:rPr lang="fi-FI" dirty="0" err="1"/>
              <a:t>analysointiteht</a:t>
            </a:r>
            <a:r>
              <a:rPr lang="fi-FI" dirty="0"/>
              <a:t>.)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KOE</a:t>
            </a:r>
          </a:p>
        </p:txBody>
      </p:sp>
    </p:spTree>
    <p:extLst>
      <p:ext uri="{BB962C8B-B14F-4D97-AF65-F5344CB8AC3E}">
        <p14:creationId xmlns:p14="http://schemas.microsoft.com/office/powerpoint/2010/main" val="380318506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1327</TotalTime>
  <Words>241</Words>
  <Application>Microsoft Office PowerPoint</Application>
  <PresentationFormat>Laajakuva</PresentationFormat>
  <Paragraphs>32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Open Sans</vt:lpstr>
      <vt:lpstr>Parcel</vt:lpstr>
      <vt:lpstr>TE2  terveys JA YMPÄRISTÖ</vt:lpstr>
      <vt:lpstr>Tavoitteet</vt:lpstr>
      <vt:lpstr>Sisällöt</vt:lpstr>
      <vt:lpstr>arviointi</vt:lpstr>
      <vt:lpstr>Kurssiohjelma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TE2 ihminen, ympäristö ja terveys</dc:title>
  <dc:creator>Jouni Alhonmäki</dc:creator>
  <cp:lastModifiedBy>Ville</cp:lastModifiedBy>
  <cp:revision>8</cp:revision>
  <dcterms:created xsi:type="dcterms:W3CDTF">2019-04-01T08:15:46Z</dcterms:created>
  <dcterms:modified xsi:type="dcterms:W3CDTF">2022-09-29T08:02:40Z</dcterms:modified>
</cp:coreProperties>
</file>