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3dbfaeda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3dbfaeda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7f61371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7f6137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3dbfaeda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3dbfaeda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3d8341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3d8341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3d834199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3d834199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d834199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3d83419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3d83419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3d83419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3d834199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3d834199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3dbfaed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3dbfaed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3dbfaed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3dbfaed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Somepaja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Learning cafe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096600" y="445025"/>
            <a:ext cx="573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Nettikeskusteluissa neuvon kysyminen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096700" y="1152475"/>
            <a:ext cx="573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Nettikeskusteluissa kysymyksiin saa vastaukseksi usein vain joukon erilaisia mielipiteitä tai jopa silkkaa trollausta.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Nettikeskusteluissa jaettuihin vinkkeihin ja neuvoihin kannattaa suhtautua aina hyvin kriittisesti.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Etenkin omaa terveyttä koskevissa asioissa kannattaa mieluummin marssia lääkärin tai terveydenhoitajan juttusille (tai hakea tietoa ainakin luotettavista tietolähteistä).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13" y="85713"/>
            <a:ext cx="2638425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Somepaja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1. Muodostakaa kuusi ryhmää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2. Jokaisella ryhmällä on erilainen nettikeskusteluun liittyvä esimerkki. Vastatkaa annettuihin kysymyksiin: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UcParenR"/>
            </a:pPr>
            <a:r>
              <a:rPr lang="fi" sz="1200">
                <a:solidFill>
                  <a:srgbClr val="47516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Pohtikaa, mikä viesteissä voisi olla haitallista/ongelmallista</a:t>
            </a:r>
            <a:endParaRPr sz="1200">
              <a:solidFill>
                <a:srgbClr val="47516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fi" sz="1200">
                <a:solidFill>
                  <a:srgbClr val="47516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Kirjoittakaa, </a:t>
            </a:r>
            <a:r>
              <a:rPr lang="fi" sz="1200">
                <a:solidFill>
                  <a:srgbClr val="47516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kuinka keskusteluissa olisi fiksua edetä.</a:t>
            </a:r>
            <a:endParaRPr sz="1200">
              <a:solidFill>
                <a:srgbClr val="47516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fi" sz="1200">
                <a:solidFill>
                  <a:srgbClr val="47516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Oletko itse törmännyt joskus somessa haitallisiin ilmiöihin? Entä tuleeko mieleesi jokin muu esimerkki tilanteesta, jossa vuorovaikutus ihmisten välillä ei ole somessa asiallista? Miten olet toiminut tällaisissa tilanteissa?</a:t>
            </a:r>
            <a:endParaRPr sz="1200">
              <a:solidFill>
                <a:srgbClr val="47516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00" y="123775"/>
            <a:ext cx="8255673" cy="4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24" y="320350"/>
            <a:ext cx="7731648" cy="48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427775" y="445025"/>
            <a:ext cx="54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139700" marR="241300" rtl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fi" sz="2500">
                <a:solidFill>
                  <a:srgbClr val="333333"/>
                </a:solidFill>
                <a:highlight>
                  <a:srgbClr val="FFFFFF"/>
                </a:highlight>
              </a:rPr>
              <a:t>Mahdollisesti syyttömän leimaaminen</a:t>
            </a:r>
            <a:endParaRPr sz="25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427875" y="1152475"/>
            <a:ext cx="540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Mitä jos kuvan henkilö ei olekaan syyllistynyt varkauteen? Mihin syyttömän leimaaminen voi johtaa?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Kuvan laittaja voi saada syytteen kunnianloukkauksesta tai yksityiselämää loukkaavan tiedon levittämisestä.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75" y="171450"/>
            <a:ext cx="264795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262200" y="445025"/>
            <a:ext cx="557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Salasanojen kalastelua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262225" y="1152475"/>
            <a:ext cx="557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Mikään palvelu ei kysy käyttäjältään sähköpostilla käyttäjätunnusta ja salasanaa!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Pankkitunnusten lisäksi myös sosiaalisen median tunnukset ovat ns. haluttua tavaraa.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Viestiin ei pidä vastata, vaan poistaa suoraan. Viestistä voi tehdä myös ilmoituksen poliisille nettivinkin avulla.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09550"/>
            <a:ext cx="2619375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285875" y="445025"/>
            <a:ext cx="554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Väärinkäsityksiä keskustelussa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285900" y="1152475"/>
            <a:ext cx="554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Emojin voi ymmärtää eri tavoilla. Tässä tapauksessa sisuuntumista/voimaantumista merkitsevä hymiö on ymmärretty suuttumukseksi. Lisää ärtymystä aiheuttaa ehkä myös se, että toinen ei vastaa kahden tunnin sisällä.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Mitä muita väärinkäsityksen mahdollisuuksia on? Korvaavatko emojit kasvokkain tapahtuvassa viestinnässä mukana olevat eleet, ilmeet ja äänenpainot?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000"/>
            <a:ext cx="26289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238500" y="445025"/>
            <a:ext cx="559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Netissä leviävät haasteet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238575" y="1152475"/>
            <a:ext cx="559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Rami aikoo ottaa osaa ilmastointiteippihaasteeseen, joka voi olla jopa hengenvaarallinen.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Somehaasteet yllyttävät usein uhkarohkeisiin tekoihin, joissa oma tai muiden turvallisuus voi vaarantua.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Minkälaisiin haasteisiin sinä olet somessa törmännyt?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072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214800" y="445025"/>
            <a:ext cx="56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Syrjiminen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214925" y="1152475"/>
            <a:ext cx="56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812800" marR="190500" rtl="0" algn="l"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Kim jätetään näkyvästi ulkopuolelle juuri perustetusta ryhmästä.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812800" marR="1905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fi">
                <a:solidFill>
                  <a:srgbClr val="333333"/>
                </a:solidFill>
                <a:highlight>
                  <a:srgbClr val="FFFFFF"/>
                </a:highlight>
              </a:rPr>
              <a:t>Syrjiminen on yksi ikävimmistä kiusaamisen muodoista.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5250"/>
            <a:ext cx="25146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