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b34c433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fb34c433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b34c433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b34c433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b34c433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b34c433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fb34c433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fb34c433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b34c433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fb34c433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b34c433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b34c433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b34c433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b34c433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fb34c433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fb34c433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b34c433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fb34c433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fb34c433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fb34c433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fb34c433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fb34c433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fb34c433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fb34c433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b34c433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b34c433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Bearaš 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7375"/>
            <a:ext cx="4858551" cy="34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638" y="184850"/>
            <a:ext cx="319087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Guimmežiin lea náittosdilis </a:t>
            </a:r>
            <a:r>
              <a:rPr b="1" lang="fi">
                <a:solidFill>
                  <a:srgbClr val="4A86E8"/>
                </a:solidFill>
              </a:rPr>
              <a:t>náittosvuoigatvuohta </a:t>
            </a:r>
            <a:r>
              <a:rPr lang="fi"/>
              <a:t>(avio-oikeus) nubbi nuppi opmodahkii. Nappo náittosdili árgabeaivvis guimmežiid opmodat lea oktasaš.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	-&gt; Smiehttá maid dat dárkkuha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Juos guimmežiin nubbi lea náitalettiin mealgat jábálut, de sáhttá dahkat </a:t>
            </a:r>
            <a:r>
              <a:rPr b="1" lang="fi">
                <a:solidFill>
                  <a:srgbClr val="4A86E8"/>
                </a:solidFill>
              </a:rPr>
              <a:t>náittossoahpamuša </a:t>
            </a:r>
            <a:r>
              <a:rPr lang="fi"/>
              <a:t>(avioehto).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	-&gt; Čielggat maid náittossoahpamuš dárkkuha.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Muhto juos ii hálit náitalit...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Go párra orru ovttas náittosdililágan dilis vihaheami haga, de lea jearaldat </a:t>
            </a:r>
            <a:r>
              <a:rPr b="1" lang="fi">
                <a:solidFill>
                  <a:srgbClr val="4A86E8"/>
                </a:solidFill>
              </a:rPr>
              <a:t>orrunlihtus </a:t>
            </a:r>
            <a:r>
              <a:rPr lang="fi"/>
              <a:t>dahjege </a:t>
            </a:r>
            <a:r>
              <a:rPr b="1" lang="fi">
                <a:solidFill>
                  <a:srgbClr val="4A86E8"/>
                </a:solidFill>
              </a:rPr>
              <a:t>rabaslihtus </a:t>
            </a:r>
            <a:r>
              <a:rPr lang="fi"/>
              <a:t>(avoliitto).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ovdal gohčodedje “gumpepárran”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	-&gt; mot váikkuha opmodahkii?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	-&gt; Naba juos mánát riegádit orrunlihttui?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Suomas lea jagi 2002 rájes seamma sohkabeallái gullevaš olbmuin leamas vejolašvuohta registeret dahje dahkat virggálažžan guoibmevuođa ja vejolašvuođa náitalit 1.3.2017 (dán áigge juo 554)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Registerejuvvon guoibmevuohta sulastahttá geavadis máŋgga láhkai náittosdili.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	-&gt; Čielggat mot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Mii sohkanamman?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fi"/>
              <a:t>Čále gihppagii vejolaš sohkanamaid go Anne Magga ja Mihkkal Turi náitaleaba.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Makkár bearrašat?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Sámi bearaš</a:t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Ovdal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000" y="1101488"/>
            <a:ext cx="6769251" cy="3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Dál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325" y="554950"/>
            <a:ext cx="6201749" cy="41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50" y="1009000"/>
            <a:ext cx="7694350" cy="31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Náitaleapmi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4A86E8"/>
                </a:solidFill>
              </a:rPr>
              <a:t>Lohpádallan</a:t>
            </a:r>
            <a:r>
              <a:rPr lang="fi">
                <a:solidFill>
                  <a:srgbClr val="4A86E8"/>
                </a:solidFill>
              </a:rPr>
              <a:t> </a:t>
            </a:r>
            <a:r>
              <a:rPr lang="fi"/>
              <a:t>(kihlaus) mearkkaša guovtti olbmo gaskasaš eahpevirggálaš soahpamuša das, ahte soai áiguba náitalit.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	-&gt; Váldde čielgasa das, makkár erohusat náitaleamis ja lohpádallamis leat.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Juos gaskavuođa hálida dahkat virggálažžan, de olbmot náitalit. Ovdal </a:t>
            </a:r>
            <a:r>
              <a:rPr b="1" lang="fi">
                <a:solidFill>
                  <a:srgbClr val="4A86E8"/>
                </a:solidFill>
              </a:rPr>
              <a:t>náitaleami </a:t>
            </a:r>
            <a:r>
              <a:rPr lang="fi"/>
              <a:t>galgá goittotge dutkat, ahte náitaleapmái ii leat </a:t>
            </a:r>
            <a:r>
              <a:rPr b="1" lang="fi">
                <a:solidFill>
                  <a:srgbClr val="4A86E8"/>
                </a:solidFill>
              </a:rPr>
              <a:t>náittoseastta</a:t>
            </a:r>
            <a:r>
              <a:rPr lang="fi">
                <a:solidFill>
                  <a:srgbClr val="4A86E8"/>
                </a:solidFill>
              </a:rPr>
              <a:t> </a:t>
            </a:r>
            <a:r>
              <a:rPr lang="fi"/>
              <a:t>(avioeste).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 	-&gt; Váldde čielgasa makkár náittoseastagat sáhttá leat.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Vihaheami sáhttá doaimmahit girkus dahje </a:t>
            </a:r>
            <a:r>
              <a:rPr b="1" lang="fi">
                <a:solidFill>
                  <a:srgbClr val="4A86E8"/>
                </a:solidFill>
              </a:rPr>
              <a:t>siviilavihaheapmin </a:t>
            </a:r>
            <a:r>
              <a:rPr lang="fi"/>
              <a:t>(siviilivihkiminen/ maistraattivihkiminen). Goabbáge lea seamma virggálaš ja lágalaš vuohki náitalit.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	-&gt; Čielggat mot </a:t>
            </a:r>
            <a:r>
              <a:rPr b="1" lang="fi">
                <a:solidFill>
                  <a:srgbClr val="4A86E8"/>
                </a:solidFill>
              </a:rPr>
              <a:t>girkuvihaheapmi </a:t>
            </a:r>
            <a:r>
              <a:rPr lang="fi"/>
              <a:t>earrána siviilavihaheamis.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Laga mielde náittosdili ulbmilin lea bearraša vuođđudeapmi dasa gullevaš olbmuid oktasaš buorrin ja servodaga seailluhan dihte. Guimmežat leaba náittosdilis </a:t>
            </a:r>
            <a:r>
              <a:rPr b="1" lang="fi">
                <a:solidFill>
                  <a:srgbClr val="4A86E8"/>
                </a:solidFill>
              </a:rPr>
              <a:t>ovttaárvosaččat</a:t>
            </a:r>
            <a:r>
              <a:rPr lang="fi"/>
              <a:t>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	-&gt; Čielggat maid cealkka </a:t>
            </a:r>
            <a:r>
              <a:rPr i="1" lang="fi"/>
              <a:t>Guimmežat leaba náittosdilis ovttaárvosaččat</a:t>
            </a:r>
            <a:r>
              <a:rPr lang="fi"/>
              <a:t> dárkkuha.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50" y="287900"/>
            <a:ext cx="3836150" cy="38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798" y="976036"/>
            <a:ext cx="4099491" cy="40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