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09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23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37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65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71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76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38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9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7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8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46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75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59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48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68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70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F4BBC0B-8B03-4E7B-87C3-901E64B29C84}" type="datetimeFigureOut">
              <a:rPr lang="fi-FI" smtClean="0"/>
              <a:t>16.2.2017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657454A-2B43-40A3-A0DF-C1F388DBB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973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861750"/>
          </a:xfrm>
        </p:spPr>
        <p:txBody>
          <a:bodyPr>
            <a:normAutofit/>
          </a:bodyPr>
          <a:lstStyle/>
          <a:p>
            <a:r>
              <a:rPr lang="fi-FI" sz="5400" dirty="0" smtClean="0"/>
              <a:t>oikeudenmukainen yhteiskunta</a:t>
            </a:r>
            <a:endParaRPr lang="fi-FI" sz="5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49867" y="3087128"/>
            <a:ext cx="8676222" cy="3214817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0" y="2652582"/>
            <a:ext cx="6400801" cy="39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51965"/>
          </a:xfrm>
        </p:spPr>
        <p:txBody>
          <a:bodyPr>
            <a:normAutofit/>
          </a:bodyPr>
          <a:lstStyle/>
          <a:p>
            <a:r>
              <a:rPr lang="fi-FI" sz="4400" b="1" dirty="0" smtClean="0"/>
              <a:t>VALLANKÄYTTÖ YHTEISKUNNASSA</a:t>
            </a:r>
            <a:endParaRPr lang="fi-FI" sz="4400" b="1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1141413" y="1761565"/>
            <a:ext cx="9905998" cy="461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u="sng" dirty="0" smtClean="0"/>
              <a:t>yhteiskuntasopimus</a:t>
            </a:r>
          </a:p>
          <a:p>
            <a:pPr>
              <a:buFontTx/>
              <a:buChar char="-"/>
            </a:pPr>
            <a:r>
              <a:rPr lang="fi-FI" sz="3200" dirty="0" smtClean="0"/>
              <a:t>kuvaannollinen sopimus kansalaisten ja valtion välillä</a:t>
            </a:r>
          </a:p>
          <a:p>
            <a:pPr>
              <a:buFontTx/>
              <a:buChar char="-"/>
            </a:pPr>
            <a:r>
              <a:rPr lang="fi-FI" sz="3200" dirty="0" smtClean="0"/>
              <a:t>kansalaiset suostuvat rajoittamaan omia vapauksiaan yleisen edun vuoksi</a:t>
            </a:r>
          </a:p>
          <a:p>
            <a:pPr>
              <a:buFontTx/>
              <a:buChar char="-"/>
            </a:pPr>
            <a:r>
              <a:rPr lang="fi-FI" sz="3200" dirty="0" smtClean="0"/>
              <a:t>yhteiskunta saa käyttää valtaa taatakseen kaikille elämisen arvoisen elämän</a:t>
            </a:r>
          </a:p>
        </p:txBody>
      </p:sp>
    </p:spTree>
    <p:extLst>
      <p:ext uri="{BB962C8B-B14F-4D97-AF65-F5344CB8AC3E}">
        <p14:creationId xmlns:p14="http://schemas.microsoft.com/office/powerpoint/2010/main" val="7520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71282"/>
          </a:xfrm>
        </p:spPr>
        <p:txBody>
          <a:bodyPr/>
          <a:lstStyle/>
          <a:p>
            <a:r>
              <a:rPr lang="fi-FI" b="1" u="sng" dirty="0" smtClean="0"/>
              <a:t>vaikutusvalta </a:t>
            </a:r>
            <a:r>
              <a:rPr lang="fi-FI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             </a:t>
            </a:r>
            <a:r>
              <a:rPr lang="fi-FI" b="1" u="sng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pakkovalta</a:t>
            </a:r>
            <a:r>
              <a:rPr lang="fi-FI" b="1" u="sng" dirty="0" smtClean="0"/>
              <a:t>           </a:t>
            </a:r>
            <a:endParaRPr lang="fi-FI" b="1" u="sng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141412" y="1680882"/>
            <a:ext cx="4876800" cy="490817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demokratia = </a:t>
            </a:r>
            <a:r>
              <a:rPr lang="fi-FI" sz="32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kansalai</a:t>
            </a: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-silla mahdollisuus osallistua yhteisten päätösten tekoon, esim. äänestäminen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kansalaisilla oikeudet ja vapaudet turvattu lainsäädännöllä, esim. sananvapaus</a:t>
            </a:r>
          </a:p>
          <a:p>
            <a:pPr>
              <a:buFontTx/>
              <a:buChar char="-"/>
            </a:pPr>
            <a:endParaRPr lang="fi-FI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6170612" y="1788459"/>
            <a:ext cx="4876800" cy="400274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3200" dirty="0" smtClean="0"/>
              <a:t>yhteiskunta ohjailee uhkauksin ja pakottein yhteisön toimintaa</a:t>
            </a:r>
          </a:p>
          <a:p>
            <a:pPr>
              <a:buFontTx/>
              <a:buChar char="-"/>
            </a:pPr>
            <a:r>
              <a:rPr lang="fi-FI" sz="3200" dirty="0" smtClean="0"/>
              <a:t>oikeusjärjestelmä, poliisi ja armeija</a:t>
            </a:r>
          </a:p>
          <a:p>
            <a:pPr>
              <a:buFontTx/>
              <a:buChar char="-"/>
            </a:pPr>
            <a:r>
              <a:rPr lang="fi-FI" sz="3200" dirty="0" smtClean="0"/>
              <a:t>sota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007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2647"/>
          </a:xfrm>
        </p:spPr>
        <p:txBody>
          <a:bodyPr>
            <a:normAutofit fontScale="90000"/>
          </a:bodyPr>
          <a:lstStyle/>
          <a:p>
            <a:r>
              <a:rPr lang="fi-FI" sz="4400" b="1" dirty="0" smtClean="0"/>
              <a:t>yhteiskuntaan liittyviä eettisi</a:t>
            </a:r>
            <a:r>
              <a:rPr lang="fi-FI" sz="4400" b="1" dirty="0"/>
              <a:t>ä</a:t>
            </a:r>
            <a:r>
              <a:rPr lang="fi-FI" sz="4400" b="1" dirty="0" smtClean="0"/>
              <a:t> ilmiöitä</a:t>
            </a:r>
            <a:endParaRPr lang="fi-FI" sz="4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1842247"/>
            <a:ext cx="4876800" cy="467957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i-FI" sz="3200" b="1" u="sng" dirty="0" smtClean="0"/>
              <a:t>vallan käyttö:</a:t>
            </a:r>
            <a:r>
              <a:rPr lang="fi-FI" sz="3200" b="1" dirty="0" smtClean="0"/>
              <a:t> Kuka käyttää valtaa ? Miten valtaa käytetään ?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vaikutusvalta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pakkovalta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terrorismi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anarkia</a:t>
            </a:r>
            <a:endParaRPr lang="fi-FI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0612" y="1990164"/>
            <a:ext cx="4876800" cy="45316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200" b="1" u="sng" dirty="0" smtClean="0"/>
              <a:t>2. rikos ja rangaistus: </a:t>
            </a:r>
            <a:r>
              <a:rPr lang="fi-FI" sz="3200" b="1" dirty="0" smtClean="0"/>
              <a:t>Miten rikoksista rangaistaan ? Millainen rangaistus on oikeuden-mukainen ?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sakko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vankila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sovittelu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kuolemanrangaistus</a:t>
            </a:r>
            <a:endParaRPr lang="fi-FI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9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3756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1143000"/>
            <a:ext cx="4876800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u="sng" dirty="0" smtClean="0"/>
              <a:t>3. globalisaatio (</a:t>
            </a:r>
            <a:r>
              <a:rPr lang="fi-FI" sz="3200" b="1" u="sng" dirty="0" err="1" smtClean="0"/>
              <a:t>maailmanlaajuistumi</a:t>
            </a:r>
            <a:r>
              <a:rPr lang="fi-FI" sz="3200" b="1" u="sng" dirty="0" smtClean="0"/>
              <a:t>-</a:t>
            </a:r>
          </a:p>
          <a:p>
            <a:pPr marL="0" indent="0">
              <a:buNone/>
            </a:pPr>
            <a:r>
              <a:rPr lang="fi-FI" sz="3200" b="1" u="sng" dirty="0" err="1" smtClean="0"/>
              <a:t>nen</a:t>
            </a:r>
            <a:r>
              <a:rPr lang="fi-FI" sz="3200" b="1" u="sng" dirty="0" smtClean="0"/>
              <a:t>): </a:t>
            </a:r>
            <a:r>
              <a:rPr lang="fi-FI" sz="3200" b="1" dirty="0" smtClean="0"/>
              <a:t>Miten eri puolilla maapalloa elävien ihmisten oikeudet toteutuvat ?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köyhyys ja rikkaus maapallolla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ihmisoikeudet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ekologinen velka</a:t>
            </a:r>
            <a:endParaRPr lang="fi-FI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0612" y="1344706"/>
            <a:ext cx="4876800" cy="4446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u="sng" dirty="0" smtClean="0"/>
              <a:t>4. media: </a:t>
            </a:r>
            <a:r>
              <a:rPr lang="fi-FI" sz="3200" b="1" dirty="0" smtClean="0"/>
              <a:t>kohdellaanko ihmistä itseisarvona vai välinearvona ?</a:t>
            </a:r>
            <a:endParaRPr lang="fi-FI" sz="3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lehdistö</a:t>
            </a:r>
          </a:p>
          <a:p>
            <a:pPr>
              <a:buFontTx/>
              <a:buChar char="-"/>
            </a:pPr>
            <a:r>
              <a:rPr lang="fi-FI" sz="3200" b="1" dirty="0" smtClean="0"/>
              <a:t> </a:t>
            </a: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tv ja radio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mainonta</a:t>
            </a:r>
          </a:p>
          <a:p>
            <a:pPr>
              <a:buFontTx/>
              <a:buChar char="-"/>
            </a:pPr>
            <a:r>
              <a:rPr lang="fi-FI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internet</a:t>
            </a:r>
          </a:p>
          <a:p>
            <a:pPr>
              <a:buFontTx/>
              <a:buChar char="-"/>
            </a:pPr>
            <a:endParaRPr lang="fi-FI" sz="3200" b="1" u="sng" dirty="0"/>
          </a:p>
        </p:txBody>
      </p:sp>
    </p:spTree>
    <p:extLst>
      <p:ext uri="{BB962C8B-B14F-4D97-AF65-F5344CB8AC3E}">
        <p14:creationId xmlns:p14="http://schemas.microsoft.com/office/powerpoint/2010/main" val="8955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98</TotalTime>
  <Words>143</Words>
  <Application>Microsoft Office PowerPoint</Application>
  <PresentationFormat>Laajakuva</PresentationFormat>
  <Paragraphs>33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Verkko</vt:lpstr>
      <vt:lpstr>oikeudenmukainen yhteiskunta</vt:lpstr>
      <vt:lpstr>VALLANKÄYTTÖ YHTEISKUNNASSA</vt:lpstr>
      <vt:lpstr>vaikutusvalta               pakkovalta           </vt:lpstr>
      <vt:lpstr>yhteiskuntaan liittyviä eettisiä ilmiöitä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oikeudenmukainen yhteiskunta</dc:title>
  <dc:creator>Dahl Kirsi</dc:creator>
  <cp:lastModifiedBy>Dahl Kirsi Tuulikki</cp:lastModifiedBy>
  <cp:revision>9</cp:revision>
  <dcterms:created xsi:type="dcterms:W3CDTF">2017-02-07T12:10:31Z</dcterms:created>
  <dcterms:modified xsi:type="dcterms:W3CDTF">2017-02-16T08:40:00Z</dcterms:modified>
</cp:coreProperties>
</file>