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C7415A-FCA2-4E03-A2FF-F86B6A0FD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BB7629-DD46-4AD3-BF48-6E8AEDDAE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EE3809-8370-4DD6-94D1-7901A314A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49DFD3E-545F-4E50-A07C-024595F74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114E27-2A8E-462C-B96D-CAAC51B1E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8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9E4F58-B48C-4AE5-B55D-2139FE2B1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661F88B-E530-4C9E-BD9C-F9902E08B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BC6439-1561-44D5-85A3-766F3E5AB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C46B7C-84BA-479A-99B3-5D065DE04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73E91B-8ACA-41CA-909D-8B0AFC938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57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77B6C47-45F6-4B1A-8683-FEAD7EBB2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7ECDD55-B1D8-4C96-923A-98B7F161B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939653-058E-466D-8831-E057489A4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DF5B41-C280-4D4C-904F-98E8EB19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48C009-E449-4C70-91D1-B0B7308D0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363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758BFA-264E-4FB3-A2AF-0D83E786F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E35597-F0C1-4507-9AFF-3B2251FFA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A285FE-D689-4BED-9CC3-E353D7701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4579F5-AA55-4539-AA72-890F0361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24133A-8529-45DC-808F-3A0B8FA5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12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6F2294-16BF-4610-B96C-81384E691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7B06D5-5A55-4F68-B7B0-116BB2C02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DA6540-1F97-4E11-A13F-4C7B3F5E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C851BC-38AB-4B66-8E45-E009ED19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7339BE-2183-4B71-BA2F-91EEB278E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20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52E93-3EEF-4E2E-A9FB-6D8DA642A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94070D-DD9C-489F-8B4C-D5F2FDAFE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6AB71B-2454-473E-9454-B7BDDAD5E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4305061-D969-48C0-A839-FEE97D51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3B2ED0-2097-4BBE-AEA9-76F0759A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E44942-8189-4E7B-A018-9B3882A25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748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06778F-38AF-45C8-89CB-1FE11765C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831F29-4C70-4616-8827-71726D7BD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11D7C64-8B3B-46ED-9D9A-23CB96871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25A3CBF-2C34-4F72-95D3-FD65C1D73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491A826-BAB9-4092-874F-1BC89D0F5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FED40E7-65E7-40A9-8AC2-49A3BD250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E6221E9-BA3E-4C12-8026-52127D23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E9AF813-9093-4AF4-AADD-45324F1F1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671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7FC9C3-91B4-4512-BF23-469714A9C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19744BE-5528-4B9E-8F37-5738E02C6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46F31FE-6143-4A5E-B9FC-D8513167F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6425DFF-90C3-4D57-8F5D-F491D72E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495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9C4388D-AA66-44AC-8ABD-7D2FD66B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24176CF-7762-4AE1-A8FF-0BDC64178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B1F98EA-DC85-4749-8D38-4950F7375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6037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690D5E-1DA5-4761-B2F5-32769B70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D4BCE2-B074-4F56-ACB1-3C7A3C14D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247A248-8F2F-4A1F-9211-25FFB336A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30CF443-4C21-4DD4-B936-AD86F8DE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FD8AF12-03C1-425D-A8BF-11161C16E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D39486-9BAC-4426-9B1B-F53822FB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42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B49BA3-67FF-433D-82E7-30D18165B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0AEE37-8581-44B7-A29D-818FFD413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7E2297-8C9A-4B6E-BFF8-336ECA45D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C7DC9B-D982-4BF5-ACE8-9B8588960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B6D5681-EB6D-469D-A9D7-022CEB0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929027-476D-4F96-AF55-3F97CB66A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09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38C8E5-FB81-485A-9A16-61BDFD02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626C47C-79CF-4D23-9ACD-4FC29A83F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933F6C-768D-4BDB-B3D1-098B5E0E1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C6907-B5C5-4819-B9D3-772645260DCA}" type="datetimeFigureOut">
              <a:rPr lang="fi-FI" smtClean="0"/>
              <a:t>8.9.2022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08FD49-7A65-426E-88E8-4E8816438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83466F-9DDA-40D2-8EC4-6AB3BCF31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EF689-7D23-4F8E-ADF6-498C01CA46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04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74F627-62EB-4E23-9504-A75C2778B1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Moniarvoisten </a:t>
            </a:r>
            <a:r>
              <a:rPr lang="fi-FI" dirty="0" err="1"/>
              <a:t>protolyyttien</a:t>
            </a:r>
            <a:r>
              <a:rPr lang="fi-FI" dirty="0"/>
              <a:t> liuosten pH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C1EDB8-86A1-4121-9333-A5B48E533C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022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5BAF64-09A6-4931-BCB5-E51ABEA0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AC1E0F-95DD-4B4E-AEEE-DF765C82A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911" y="925689"/>
            <a:ext cx="10653889" cy="5251274"/>
          </a:xfrm>
        </p:spPr>
        <p:txBody>
          <a:bodyPr>
            <a:normAutofit/>
          </a:bodyPr>
          <a:lstStyle/>
          <a:p>
            <a:r>
              <a:rPr lang="fi-FI" b="1" i="0" u="sng" dirty="0">
                <a:solidFill>
                  <a:srgbClr val="000000"/>
                </a:solidFill>
                <a:effectLst/>
                <a:latin typeface="chaparral-pro"/>
              </a:rPr>
              <a:t>Moniarvoinen </a:t>
            </a:r>
            <a:r>
              <a:rPr lang="fi-FI" b="1" i="0" u="sng" dirty="0" err="1">
                <a:solidFill>
                  <a:srgbClr val="000000"/>
                </a:solidFill>
                <a:effectLst/>
                <a:latin typeface="chaparral-pro"/>
              </a:rPr>
              <a:t>protolyytti</a:t>
            </a:r>
            <a:r>
              <a:rPr lang="fi-FI" b="0" i="0" dirty="0">
                <a:solidFill>
                  <a:srgbClr val="000000"/>
                </a:solidFill>
                <a:effectLst/>
                <a:latin typeface="chaparral-pro"/>
              </a:rPr>
              <a:t> on aine, joka </a:t>
            </a:r>
            <a:r>
              <a:rPr lang="fi-FI" b="0" i="0" dirty="0" err="1">
                <a:solidFill>
                  <a:srgbClr val="000000"/>
                </a:solidFill>
                <a:effectLst/>
                <a:latin typeface="chaparral-pro"/>
              </a:rPr>
              <a:t>Brönsted-Lowryn</a:t>
            </a:r>
            <a:r>
              <a:rPr lang="fi-FI" b="0" i="0" dirty="0">
                <a:solidFill>
                  <a:srgbClr val="000000"/>
                </a:solidFill>
                <a:effectLst/>
                <a:latin typeface="chaparral-pro"/>
              </a:rPr>
              <a:t> teorian mukaan voi luovuttaa tai vastaanottaa useamman kuin yhden protonin. </a:t>
            </a:r>
          </a:p>
          <a:p>
            <a:r>
              <a:rPr lang="fi-FI" b="0" i="0" dirty="0">
                <a:solidFill>
                  <a:srgbClr val="000000"/>
                </a:solidFill>
                <a:effectLst/>
                <a:latin typeface="chaparral-pro"/>
              </a:rPr>
              <a:t>Esimerkkejä moniarvoisista hapoista ovat rikkihappo, fosforihappo ja hiilihappo. Moniarvoisia emäksiä ovat esimerkiksi sulfidi-ioni ja sulfaatti-ioni.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2AAA3DC-0D48-4C01-B04A-5BCA30198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362" y="3867855"/>
            <a:ext cx="8281323" cy="156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30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090D8D-BF90-4141-9CCA-B30361992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95BF1B-E85C-467F-9FB3-0FAD719A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690689"/>
            <a:ext cx="10622280" cy="4486274"/>
          </a:xfrm>
        </p:spPr>
        <p:txBody>
          <a:bodyPr/>
          <a:lstStyle/>
          <a:p>
            <a:r>
              <a:rPr lang="fi-FI" dirty="0">
                <a:solidFill>
                  <a:srgbClr val="000000"/>
                </a:solidFill>
                <a:latin typeface="chaparral-pro"/>
              </a:rPr>
              <a:t>Moniarvoisen </a:t>
            </a:r>
            <a:r>
              <a:rPr lang="fi-FI" dirty="0" err="1">
                <a:solidFill>
                  <a:srgbClr val="000000"/>
                </a:solidFill>
                <a:latin typeface="chaparral-pro"/>
              </a:rPr>
              <a:t>protolyytin</a:t>
            </a:r>
            <a:r>
              <a:rPr lang="fi-FI" dirty="0">
                <a:solidFill>
                  <a:srgbClr val="000000"/>
                </a:solidFill>
                <a:latin typeface="chaparral-pro"/>
              </a:rPr>
              <a:t> vesiliuoksen pH määräytyy useamman protolyysivaiheen perusteella.</a:t>
            </a:r>
          </a:p>
          <a:p>
            <a:endParaRPr lang="fi-FI" dirty="0">
              <a:solidFill>
                <a:srgbClr val="000000"/>
              </a:solidFill>
              <a:latin typeface="chaparral-pro"/>
            </a:endParaRPr>
          </a:p>
          <a:p>
            <a:r>
              <a:rPr lang="fi-FI" dirty="0">
                <a:solidFill>
                  <a:srgbClr val="000000"/>
                </a:solidFill>
                <a:latin typeface="chaparral-pro"/>
              </a:rPr>
              <a:t>Tosin jos protolyysireaktion ensimmäinen vaihe tapahtuu täydellisesti, määräytyy pH melkein kokonaan ensimmäisen vaiheen </a:t>
            </a:r>
            <a:r>
              <a:rPr lang="fi-FI" dirty="0" err="1">
                <a:solidFill>
                  <a:srgbClr val="000000"/>
                </a:solidFill>
                <a:latin typeface="chaparral-pro"/>
              </a:rPr>
              <a:t>oksonium</a:t>
            </a:r>
            <a:r>
              <a:rPr lang="fi-FI" dirty="0">
                <a:solidFill>
                  <a:srgbClr val="000000"/>
                </a:solidFill>
                <a:latin typeface="chaparral-pro"/>
              </a:rPr>
              <a:t>- tai hydroksidi-ionikonsentraation perusteella.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140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68</Words>
  <Application>Microsoft Office PowerPoint</Application>
  <PresentationFormat>Laajakuva</PresentationFormat>
  <Paragraphs>6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chaparral-pro</vt:lpstr>
      <vt:lpstr>Office-teema</vt:lpstr>
      <vt:lpstr>Moniarvoisten protolyyttien liuosten pH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Moniarvoisten protolyyttien liuosten pH</dc:title>
  <dc:creator>Marika Vuorela</dc:creator>
  <cp:lastModifiedBy>Vuorela Marika</cp:lastModifiedBy>
  <cp:revision>10</cp:revision>
  <dcterms:created xsi:type="dcterms:W3CDTF">2018-09-11T17:52:10Z</dcterms:created>
  <dcterms:modified xsi:type="dcterms:W3CDTF">2022-09-08T18:15:53Z</dcterms:modified>
</cp:coreProperties>
</file>