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56" r:id="rId6"/>
    <p:sldId id="257" r:id="rId7"/>
    <p:sldId id="258" r:id="rId8"/>
    <p:sldId id="259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78" r:id="rId17"/>
    <p:sldId id="269" r:id="rId18"/>
    <p:sldId id="271" r:id="rId19"/>
    <p:sldId id="275" r:id="rId20"/>
    <p:sldId id="276" r:id="rId21"/>
    <p:sldId id="277" r:id="rId22"/>
    <p:sldId id="280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E325E67-5B00-4FA0-AD97-885B36338198}">
          <p14:sldIdLst>
            <p14:sldId id="284"/>
            <p14:sldId id="285"/>
            <p14:sldId id="286"/>
            <p14:sldId id="287"/>
          </p14:sldIdLst>
        </p14:section>
        <p14:section name="Nimetön osa" id="{EE93B1D7-A6E2-4841-AFF6-D096E7ECDAE9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5"/>
            <p14:sldId id="266"/>
            <p14:sldId id="267"/>
            <p14:sldId id="268"/>
            <p14:sldId id="278"/>
            <p14:sldId id="269"/>
            <p14:sldId id="271"/>
            <p14:sldId id="275"/>
            <p14:sldId id="276"/>
            <p14:sldId id="277"/>
            <p14:sldId id="280"/>
            <p14:sldId id="279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12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4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52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70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0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07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06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8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43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2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8245-549B-4A38-A265-D2B21B5FC1D1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FE1D-E172-4A7A-B805-3424585C01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19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sZiPFjQb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6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Lahna</a:t>
            </a:r>
            <a:endParaRPr lang="fi-FI" dirty="0"/>
          </a:p>
        </p:txBody>
      </p:sp>
      <p:pic>
        <p:nvPicPr>
          <p:cNvPr id="5122" name="Picture 2" descr="http://www.luontoportti.com/suomi/images/14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31484" cy="35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115616" y="55172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Korkearuumiinen särkikala, peräevä pitkä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V="1">
            <a:off x="4499992" y="4365104"/>
            <a:ext cx="792088" cy="115212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Ruutana</a:t>
            </a:r>
            <a:endParaRPr lang="fi-FI" dirty="0"/>
          </a:p>
        </p:txBody>
      </p:sp>
      <p:pic>
        <p:nvPicPr>
          <p:cNvPr id="6146" name="Picture 2" descr="http://www.luontoportti.com/suomi/images/14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703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67544" y="586563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Kullanhohtoinen, tanakka, suurisuomuinen. Pitkä pyöreäkulmainen selkäevä 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5148064" y="2276872"/>
            <a:ext cx="1800200" cy="367240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dirty="0" smtClean="0"/>
              <a:t>Hauki</a:t>
            </a:r>
            <a:endParaRPr lang="fi-FI" dirty="0"/>
          </a:p>
        </p:txBody>
      </p:sp>
      <p:pic>
        <p:nvPicPr>
          <p:cNvPr id="9218" name="Picture 2" descr="http://www.rktl.fi/www/uploads/images/kala-atlas/hau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16832"/>
            <a:ext cx="659478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187623" y="1412776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Isot suu, pää ja silmät.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2987824" y="4869160"/>
            <a:ext cx="480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Selkä- ja peräevä sijaitsevat lähellä pyrstöä. </a:t>
            </a:r>
            <a:endParaRPr lang="fi-FI" dirty="0"/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3995936" y="2492896"/>
            <a:ext cx="2016224" cy="237626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V="1">
            <a:off x="4427983" y="3717032"/>
            <a:ext cx="1800201" cy="115212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>
            <a:off x="2087724" y="1916832"/>
            <a:ext cx="0" cy="1440160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Made</a:t>
            </a:r>
            <a:endParaRPr lang="fi-FI" dirty="0"/>
          </a:p>
        </p:txBody>
      </p:sp>
      <p:pic>
        <p:nvPicPr>
          <p:cNvPr id="10242" name="Picture 2" descr="http://www.rktl.fi/www/uploads/images/kala-atlas/ma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2815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403648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</a:t>
            </a:r>
            <a:r>
              <a:rPr lang="fi-FI" dirty="0" smtClean="0"/>
              <a:t>itkänomainen, iho kirjava.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259632" y="501317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Selkäevät ja peräevä ulottuvat melkein pyrstöön.     Viiksisäie.</a:t>
            </a:r>
          </a:p>
          <a:p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2303748" y="2744924"/>
            <a:ext cx="540060" cy="2276636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flipV="1">
            <a:off x="6588224" y="3573016"/>
            <a:ext cx="648072" cy="144854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Lohi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334724" y="1124744"/>
            <a:ext cx="640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Lohikaloilla aina pieni rasvaevä selkäevän ja pyrstön välissä!</a:t>
            </a:r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1235142" y="5877272"/>
            <a:ext cx="640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Pyrstössä lovi. 	Mustia pilkkuja on enimmäkseen kylkiviivan 		yläpuolella</a:t>
            </a:r>
            <a:endParaRPr lang="fi-FI" dirty="0"/>
          </a:p>
        </p:txBody>
      </p:sp>
      <p:pic>
        <p:nvPicPr>
          <p:cNvPr id="11268" name="Picture 4" descr="http://www.rktl.fi/www/uploads/images/kala-atlas/lo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8" y="1916832"/>
            <a:ext cx="72008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uora nuoliyhdysviiva 9"/>
          <p:cNvCxnSpPr/>
          <p:nvPr/>
        </p:nvCxnSpPr>
        <p:spPr>
          <a:xfrm flipH="1">
            <a:off x="2699792" y="1494076"/>
            <a:ext cx="1152128" cy="1358860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1235142" y="3501008"/>
            <a:ext cx="852582" cy="244827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V="1">
            <a:off x="5364088" y="3178817"/>
            <a:ext cx="0" cy="2770463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Taimen</a:t>
            </a:r>
            <a:endParaRPr lang="fi-FI" dirty="0"/>
          </a:p>
        </p:txBody>
      </p:sp>
      <p:pic>
        <p:nvPicPr>
          <p:cNvPr id="12290" name="Picture 2" descr="http://www.rktl.fi/www/uploads/images/kala-atlas/taim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628800"/>
            <a:ext cx="74725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940152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</a:t>
            </a:r>
            <a:r>
              <a:rPr lang="fi-FI" dirty="0" smtClean="0"/>
              <a:t>asvaevä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27584" y="4869160"/>
            <a:ext cx="761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Mustia pilkkuja kylkiviivan alapuolella runsaasti. 		Pyrstö suora.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3059832" y="2996952"/>
            <a:ext cx="648072" cy="187220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flipV="1">
            <a:off x="6948264" y="3573016"/>
            <a:ext cx="1080120" cy="136815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6588224" y="1494076"/>
            <a:ext cx="0" cy="121484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6408" y="980728"/>
            <a:ext cx="7067128" cy="652934"/>
          </a:xfrm>
        </p:spPr>
        <p:txBody>
          <a:bodyPr>
            <a:normAutofit fontScale="90000"/>
          </a:bodyPr>
          <a:lstStyle/>
          <a:p>
            <a:r>
              <a:rPr lang="fi-FI" sz="2700" dirty="0" smtClean="0"/>
              <a:t>Huomaa, että esim. taimen väri voi vaihdella sen mukaan elääkö se meressä vai järvessä. Järvitaimen on meritaimenta tummempi.</a:t>
            </a:r>
            <a:endParaRPr lang="fi-FI" dirty="0"/>
          </a:p>
        </p:txBody>
      </p:sp>
      <p:pic>
        <p:nvPicPr>
          <p:cNvPr id="13314" name="Picture 2" descr="http://www.luontoportti.com/suomi/images/14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64696" cy="31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Kirjolohi</a:t>
            </a:r>
            <a:endParaRPr lang="fi-FI" dirty="0"/>
          </a:p>
        </p:txBody>
      </p:sp>
      <p:pic>
        <p:nvPicPr>
          <p:cNvPr id="14338" name="Picture 2" descr="http://www.luontoportti.com/suomi/images/10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403235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403648" y="12687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Rasvaevä. 		Runsaasti mustaa pilkutusta.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03648" y="5589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Punertava raita.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2051720" y="1638092"/>
            <a:ext cx="1224136" cy="121484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flipV="1">
            <a:off x="2411760" y="3149352"/>
            <a:ext cx="1448544" cy="243988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4644008" y="1638092"/>
            <a:ext cx="504056" cy="1142836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Siika</a:t>
            </a:r>
            <a:endParaRPr lang="fi-FI" dirty="0"/>
          </a:p>
        </p:txBody>
      </p:sp>
      <p:pic>
        <p:nvPicPr>
          <p:cNvPr id="16386" name="Picture 2" descr="http://www.luontoportti.com/suomi/images/14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8048830" cy="2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27584" y="50851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</a:t>
            </a:r>
            <a:r>
              <a:rPr lang="fi-FI" dirty="0" smtClean="0"/>
              <a:t>ukkulamainen, virtaviivainen ruumis, 				Rasvaevä ja yläleuka alaleukaa pidempi 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 flipV="1">
            <a:off x="6744678" y="3112353"/>
            <a:ext cx="851658" cy="1972831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Nahkiainen</a:t>
            </a:r>
            <a:endParaRPr lang="fi-FI" dirty="0"/>
          </a:p>
        </p:txBody>
      </p:sp>
      <p:pic>
        <p:nvPicPr>
          <p:cNvPr id="20482" name="Picture 2" descr="http://www.rktl.fi/www/uploads/images/kala-atlas/nahkiain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72816"/>
            <a:ext cx="59300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5508104" y="501317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P</a:t>
            </a:r>
            <a:r>
              <a:rPr lang="fi-FI" dirty="0" smtClean="0"/>
              <a:t>yöreä imukuppisuu.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187624" y="1268760"/>
            <a:ext cx="4524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Suomuton ja matomainen. Kidusaukot (7 kpl). 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2987824" y="1638092"/>
            <a:ext cx="1584176" cy="56677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6588224" y="4149080"/>
            <a:ext cx="72008" cy="864096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Kalan rakenne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132856"/>
            <a:ext cx="6167226" cy="341035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012160" y="5543209"/>
            <a:ext cx="17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Kuva:wikipedia.fi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33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Ankerias</a:t>
            </a:r>
            <a:endParaRPr lang="fi-FI" dirty="0"/>
          </a:p>
        </p:txBody>
      </p:sp>
      <p:pic>
        <p:nvPicPr>
          <p:cNvPr id="21506" name="Picture 2" descr="http://www.luontoportti.com/suomi/images/14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026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115616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</a:t>
            </a:r>
            <a:r>
              <a:rPr lang="fi-FI" dirty="0" smtClean="0"/>
              <a:t>uumis on pitkä ja lieriömäinen, pyrstöä kohti suvuilta litistyvä. Pitkä ”eväreunus” pyrstön ympäri. Ei vatsaeviä.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Silakka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403648" y="49411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Sillikala: ei kylkiviivaa, ei rasvaevää. Pieni kala, pitkä alaleuka.</a:t>
            </a:r>
            <a:endParaRPr lang="fi-FI" dirty="0"/>
          </a:p>
        </p:txBody>
      </p:sp>
      <p:pic>
        <p:nvPicPr>
          <p:cNvPr id="22530" name="Picture 2" descr="http://www.luontoportti.com/suomi/images/14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50" y="1334236"/>
            <a:ext cx="6076500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Tunnistatko näitä?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2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Säyne</a:t>
            </a:r>
            <a:endParaRPr lang="fi-FI" dirty="0"/>
          </a:p>
        </p:txBody>
      </p:sp>
      <p:pic>
        <p:nvPicPr>
          <p:cNvPr id="8194" name="Picture 2" descr="http://www.luontoportti.com/suomi/images/14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4463"/>
            <a:ext cx="6120680" cy="40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331640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(Kuvassa ylhäällä säyne, alhaalla särki.)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99592" y="117118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Särkikala. </a:t>
            </a:r>
            <a:r>
              <a:rPr lang="fi-FI" dirty="0" smtClean="0"/>
              <a:t>Pullea ja tanakka, evät punertavat, silmä keltainen. Suhteellisen pienet suomut.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Nieriä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99592" y="510367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Lohikala. </a:t>
            </a:r>
            <a:r>
              <a:rPr lang="fi-FI" dirty="0" smtClean="0"/>
              <a:t>Yleensä tumma, vatsa ainakin kutuaikana punainen. Pilkut taustaansa vaaleampia. Rasvaevä on.</a:t>
            </a:r>
            <a:endParaRPr lang="fi-FI" dirty="0"/>
          </a:p>
        </p:txBody>
      </p:sp>
      <p:pic>
        <p:nvPicPr>
          <p:cNvPr id="19458" name="Picture 2" descr="http://www.luontoportti.com/suomi/images/15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3470"/>
            <a:ext cx="5503875" cy="36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uora nuoliyhdysviiva 5"/>
          <p:cNvCxnSpPr/>
          <p:nvPr/>
        </p:nvCxnSpPr>
        <p:spPr>
          <a:xfrm flipV="1">
            <a:off x="5148064" y="3138095"/>
            <a:ext cx="1152128" cy="1965579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Harjus</a:t>
            </a:r>
            <a:endParaRPr lang="fi-FI" dirty="0"/>
          </a:p>
        </p:txBody>
      </p:sp>
      <p:pic>
        <p:nvPicPr>
          <p:cNvPr id="15362" name="Picture 2" descr="http://www.luontoportti.com/suomi/images/16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353469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331640" y="11247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Rasvaevä. 		Pitkä selkäevä.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95575" y="55892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Lohikala. </a:t>
            </a:r>
            <a:r>
              <a:rPr lang="fi-FI" dirty="0" smtClean="0"/>
              <a:t>Virtaviivainen ja solakka.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2051720" y="1494076"/>
            <a:ext cx="1152128" cy="1502876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>
            <a:off x="4355976" y="1441391"/>
            <a:ext cx="84446" cy="1051505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Kuore</a:t>
            </a:r>
            <a:endParaRPr lang="fi-FI" dirty="0"/>
          </a:p>
        </p:txBody>
      </p:sp>
      <p:pic>
        <p:nvPicPr>
          <p:cNvPr id="18434" name="Picture 2" descr="http://www.luontoportti.com/suomi/images/14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69134" cy="37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259632" y="55892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Lohikala. </a:t>
            </a:r>
            <a:r>
              <a:rPr lang="fi-FI" dirty="0" smtClean="0"/>
              <a:t>Pitkulainen, läpikuultava, muikkua solakampi. Suomut pieniä, läpinäkyviä, haisee kurkulle.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233859" y="112648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Rasvaevä.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2051720" y="1494076"/>
            <a:ext cx="1152128" cy="998820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Kalan sisärakenne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268760"/>
            <a:ext cx="6034617" cy="45259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995936" y="6309320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Kuva:peda.net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683568" y="5082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www.youtube.com/watch?v=hXsZiPFjQb0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1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Vastaa kysymyksiin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Miten kala aistii pimeässä?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Miten kala säätelee uintikorkeuttaan?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96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Kalalajit 7lk.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Opiskele kalalajit ja niiden tuntomerkit testiä varten,</a:t>
            </a:r>
          </a:p>
          <a:p>
            <a:r>
              <a:rPr lang="fi-FI" dirty="0"/>
              <a:t>k</a:t>
            </a:r>
            <a:r>
              <a:rPr lang="fi-FI" dirty="0" smtClean="0"/>
              <a:t>uvat </a:t>
            </a:r>
            <a:r>
              <a:rPr lang="fi-FI" dirty="0" err="1" smtClean="0"/>
              <a:t>rktl.fi</a:t>
            </a:r>
            <a:r>
              <a:rPr lang="fi-FI" dirty="0" smtClean="0"/>
              <a:t> ja </a:t>
            </a:r>
            <a:r>
              <a:rPr lang="fi-FI" dirty="0" err="1" smtClean="0"/>
              <a:t>luontoportti.com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8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Ahven </a:t>
            </a:r>
            <a:endParaRPr lang="fi-FI" dirty="0"/>
          </a:p>
        </p:txBody>
      </p:sp>
      <p:pic>
        <p:nvPicPr>
          <p:cNvPr id="1026" name="Picture 2" descr="http://www.rktl.fi/www/uploads/images/kala-atlas/ahv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4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99592" y="50851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Tummat pystyjuovat kyljillä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56176" y="508518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Punertavat vatsaevät ja peräevä 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339752" y="13407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Ahvenkalat: kaksi piikkistä selkäevää</a:t>
            </a:r>
            <a:endParaRPr lang="fi-FI" b="1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3923928" y="1710100"/>
            <a:ext cx="360040" cy="56677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V="1">
            <a:off x="2411760" y="3356992"/>
            <a:ext cx="1872208" cy="172819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 flipH="1" flipV="1">
            <a:off x="5508104" y="4437112"/>
            <a:ext cx="720080" cy="83273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 flipV="1">
            <a:off x="2195736" y="4293096"/>
            <a:ext cx="3888432" cy="112915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uontoportti.com/suomi/images/14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0" y="1731302"/>
            <a:ext cx="6051810" cy="34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Kuha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339752" y="13407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Iso, kaksi piikkistä selkäevää, joissa kuvioita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11422" y="53012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Selässä tummaa kuviointia, vatsapuolelta hopeanhohtava. Iso suu 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2051720" y="4365104"/>
            <a:ext cx="1728192" cy="93610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4499992" y="4833156"/>
            <a:ext cx="1913754" cy="65271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>
            <a:off x="3419872" y="1772816"/>
            <a:ext cx="288032" cy="64807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7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Kiiski </a:t>
            </a:r>
            <a:endParaRPr lang="fi-FI" dirty="0"/>
          </a:p>
        </p:txBody>
      </p:sp>
      <p:pic>
        <p:nvPicPr>
          <p:cNvPr id="3074" name="Picture 2" descr="http://www.luontoportti.com/suomi/images/14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69918" cy="36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339752" y="13407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Kaksi yhteen kasvanutta piikkistä selkäevää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283968" y="583662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 pää ja tylppä kuono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3923928" y="1710100"/>
            <a:ext cx="288032" cy="1718900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V="1">
            <a:off x="6012160" y="3645024"/>
            <a:ext cx="1368152" cy="2191598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Särki </a:t>
            </a:r>
            <a:endParaRPr lang="fi-FI" dirty="0"/>
          </a:p>
        </p:txBody>
      </p:sp>
      <p:pic>
        <p:nvPicPr>
          <p:cNvPr id="4098" name="Picture 2" descr="http://www.luontoportti.com/suomi/images/14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9847"/>
            <a:ext cx="5328592" cy="39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933307" y="134076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Särkikalat: isot suomut, monet hopeanhohtoisia</a:t>
            </a:r>
            <a:endParaRPr lang="fi-FI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1691680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Silmä yleensä punainen, evät punertavat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4716016" y="4725144"/>
            <a:ext cx="216024" cy="1296144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5364088" y="4581128"/>
            <a:ext cx="936104" cy="1440160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2555776" y="3933056"/>
            <a:ext cx="360040" cy="2088232"/>
          </a:xfrm>
          <a:prstGeom prst="straightConnector1">
            <a:avLst/>
          </a:prstGeom>
          <a:ln w="22225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319</Words>
  <Application>Microsoft Office PowerPoint</Application>
  <PresentationFormat>Näytössä katseltava diaesitys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Office-teema</vt:lpstr>
      <vt:lpstr>kalat</vt:lpstr>
      <vt:lpstr>Kalan rakenne</vt:lpstr>
      <vt:lpstr>Kalan sisärakenne</vt:lpstr>
      <vt:lpstr>Vastaa kysymyksiin</vt:lpstr>
      <vt:lpstr>Kalalajit 7lk.</vt:lpstr>
      <vt:lpstr>Ahven </vt:lpstr>
      <vt:lpstr>Kuha</vt:lpstr>
      <vt:lpstr>Kiiski </vt:lpstr>
      <vt:lpstr>Särki </vt:lpstr>
      <vt:lpstr>Lahna</vt:lpstr>
      <vt:lpstr>Ruutana</vt:lpstr>
      <vt:lpstr>Hauki</vt:lpstr>
      <vt:lpstr>Made</vt:lpstr>
      <vt:lpstr>Lohi</vt:lpstr>
      <vt:lpstr>Taimen</vt:lpstr>
      <vt:lpstr>Huomaa, että esim. taimen väri voi vaihdella sen mukaan elääkö se meressä vai järvessä. Järvitaimen on meritaimenta tummempi.</vt:lpstr>
      <vt:lpstr>Kirjolohi</vt:lpstr>
      <vt:lpstr>Siika</vt:lpstr>
      <vt:lpstr>Nahkiainen</vt:lpstr>
      <vt:lpstr>Ankerias</vt:lpstr>
      <vt:lpstr>Silakka</vt:lpstr>
      <vt:lpstr>Tunnistatko näitä?</vt:lpstr>
      <vt:lpstr>Säyne</vt:lpstr>
      <vt:lpstr>Nieriä</vt:lpstr>
      <vt:lpstr>Harjus</vt:lpstr>
      <vt:lpstr>Kuore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Kalalajit 7lk.</dc:title>
  <dc:creator>Kortesuo</dc:creator>
  <cp:lastModifiedBy>Senni Alatalo</cp:lastModifiedBy>
  <cp:revision>18</cp:revision>
  <dcterms:created xsi:type="dcterms:W3CDTF">2013-11-03T18:04:34Z</dcterms:created>
  <dcterms:modified xsi:type="dcterms:W3CDTF">2020-04-26T11:52:38Z</dcterms:modified>
</cp:coreProperties>
</file>