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ESITELMÄOHJE – ET4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3035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212437"/>
            <a:ext cx="8596668" cy="711199"/>
          </a:xfrm>
        </p:spPr>
        <p:txBody>
          <a:bodyPr/>
          <a:lstStyle/>
          <a:p>
            <a:r>
              <a:rPr lang="fi-FI" dirty="0" smtClean="0"/>
              <a:t>ESITELMÄOHJE – ET4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4182" y="923636"/>
            <a:ext cx="8645236" cy="59343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sz="2800" dirty="0" smtClean="0"/>
              <a:t>Vaihtoehto 1</a:t>
            </a:r>
          </a:p>
          <a:p>
            <a:pPr>
              <a:buFontTx/>
              <a:buChar char="-"/>
            </a:pPr>
            <a:r>
              <a:rPr lang="fi-FI" dirty="0" smtClean="0"/>
              <a:t>Vertaa kahta toisistaan poikkeavaa kulttuuria kahden kulttuuria selittävän teorian avulla</a:t>
            </a:r>
          </a:p>
          <a:p>
            <a:pPr>
              <a:buFontTx/>
              <a:buChar char="-"/>
            </a:pPr>
            <a:r>
              <a:rPr lang="fi-FI" dirty="0" smtClean="0"/>
              <a:t>Mitä tulee huomioida kussakin kulttuurissa</a:t>
            </a:r>
          </a:p>
          <a:p>
            <a:pPr lvl="1">
              <a:buFontTx/>
              <a:buChar char="-"/>
            </a:pPr>
            <a:r>
              <a:rPr lang="fi-FI" dirty="0" smtClean="0"/>
              <a:t>Mikä edistää näiden kulttuurien välistä kanssakäymistä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sz="2800" dirty="0"/>
              <a:t>Vaihtoehto </a:t>
            </a:r>
            <a:r>
              <a:rPr lang="fi-FI" sz="2800" dirty="0" smtClean="0"/>
              <a:t>2</a:t>
            </a:r>
          </a:p>
          <a:p>
            <a:pPr marL="0" indent="0">
              <a:buNone/>
            </a:pPr>
            <a:r>
              <a:rPr lang="fi-FI" dirty="0" smtClean="0"/>
              <a:t>Rasismi ja syrjintä – mikä ratkaisuksi? </a:t>
            </a:r>
          </a:p>
          <a:p>
            <a:pPr>
              <a:buFontTx/>
              <a:buChar char="-"/>
            </a:pPr>
            <a:r>
              <a:rPr lang="fi-FI" dirty="0" smtClean="0"/>
              <a:t>Esittele valitsemasi maan tilanne rasismin ja syrjinnän suhteen </a:t>
            </a:r>
          </a:p>
          <a:p>
            <a:pPr lvl="1">
              <a:buFontTx/>
              <a:buChar char="-"/>
            </a:pPr>
            <a:r>
              <a:rPr lang="fi-FI" dirty="0" smtClean="0"/>
              <a:t>Yhdistele näihin keskeisiä rasismia ja syrjintää selittäviä käsitteitä</a:t>
            </a:r>
          </a:p>
          <a:p>
            <a:pPr>
              <a:buFontTx/>
              <a:buChar char="-"/>
            </a:pPr>
            <a:r>
              <a:rPr lang="fi-FI" dirty="0" smtClean="0"/>
              <a:t>Miten rasismia on pyritty ratkaisemaan? </a:t>
            </a:r>
          </a:p>
          <a:p>
            <a:pPr>
              <a:buFontTx/>
              <a:buChar char="-"/>
            </a:pPr>
            <a:r>
              <a:rPr lang="fi-FI" dirty="0" smtClean="0"/>
              <a:t>Ota kantaa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2800" dirty="0" smtClean="0"/>
              <a:t>Vaihtoehto 3</a:t>
            </a:r>
          </a:p>
          <a:p>
            <a:pPr marL="0" indent="0">
              <a:buNone/>
            </a:pPr>
            <a:r>
              <a:rPr lang="fi-FI" dirty="0" smtClean="0"/>
              <a:t>Esittele yksi suomalainen kulttuuriperintökohde ja yksi maailmanperintökohde</a:t>
            </a:r>
          </a:p>
          <a:p>
            <a:pPr>
              <a:buFontTx/>
              <a:buChar char="-"/>
            </a:pPr>
            <a:r>
              <a:rPr lang="fi-FI" dirty="0" smtClean="0"/>
              <a:t>Arvioi ja vertaa kohteiden merkitystä</a:t>
            </a:r>
          </a:p>
          <a:p>
            <a:pPr>
              <a:buFontTx/>
              <a:buChar char="-"/>
            </a:pPr>
            <a:r>
              <a:rPr lang="fi-FI" dirty="0" smtClean="0"/>
              <a:t>Millä tavoin ja miksi nämä ovat tärkeitä ihmisille? </a:t>
            </a:r>
          </a:p>
          <a:p>
            <a:pPr>
              <a:buFontTx/>
              <a:buChar char="-"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ESITELMÄN KESTO n. 10MIN, voi sisältää 3-4min videon</a:t>
            </a:r>
          </a:p>
          <a:p>
            <a:pPr marL="0" indent="0">
              <a:buNone/>
            </a:pPr>
            <a:r>
              <a:rPr lang="fi-FI" dirty="0" smtClean="0"/>
              <a:t>SISÄLLYTÄ KESKUSTELUKYSYMYS TEHTÄVÄN LOPPUUN</a:t>
            </a:r>
          </a:p>
          <a:p>
            <a:pPr>
              <a:buFontTx/>
              <a:buChar char="-"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>
              <a:buFontTx/>
              <a:buChar char="-"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9109282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99</Words>
  <Application>Microsoft Office PowerPoint</Application>
  <PresentationFormat>Laajakuva</PresentationFormat>
  <Paragraphs>27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Pinta</vt:lpstr>
      <vt:lpstr>ESITELMÄOHJE – ET4</vt:lpstr>
      <vt:lpstr>ESITELMÄOHJE – ET4</vt:lpstr>
    </vt:vector>
  </TitlesOfParts>
  <Company>Oulun yliopisto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ESITELMÄOHJE – ET4</dc:title>
  <dc:creator>jumikkon</dc:creator>
  <cp:lastModifiedBy>jumikkon</cp:lastModifiedBy>
  <cp:revision>2</cp:revision>
  <dcterms:created xsi:type="dcterms:W3CDTF">2019-11-01T08:21:34Z</dcterms:created>
  <dcterms:modified xsi:type="dcterms:W3CDTF">2019-11-01T08:33:55Z</dcterms:modified>
</cp:coreProperties>
</file>