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58" r:id="rId2"/>
    <p:sldId id="259" r:id="rId3"/>
    <p:sldId id="261" r:id="rId4"/>
    <p:sldId id="262" r:id="rId5"/>
    <p:sldId id="260" r:id="rId6"/>
  </p:sldIdLst>
  <p:sldSz cx="12192000" cy="6858000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33" autoAdjust="0"/>
  </p:normalViewPr>
  <p:slideViewPr>
    <p:cSldViewPr snapToGrid="0">
      <p:cViewPr varScale="1">
        <p:scale>
          <a:sx n="108" d="100"/>
          <a:sy n="108" d="100"/>
        </p:scale>
        <p:origin x="60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3283F-F810-4DA6-A3F9-DB5FCF392B31}" type="datetimeFigureOut">
              <a:rPr lang="fi-FI" smtClean="0"/>
              <a:t>20.10.2020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38A74-CF8C-45AD-99C7-B6310BDEF13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0864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7E88599E-9964-4751-817F-1DACF66AE7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684" cy="5902036"/>
          </a:xfrm>
          <a:prstGeom prst="rect">
            <a:avLst/>
          </a:prstGeom>
        </p:spPr>
      </p:pic>
      <p:sp>
        <p:nvSpPr>
          <p:cNvPr id="7" name="Suorakulmio">
            <a:extLst>
              <a:ext uri="{FF2B5EF4-FFF2-40B4-BE49-F238E27FC236}">
                <a16:creationId xmlns:a16="http://schemas.microsoft.com/office/drawing/2014/main" id="{6637BE56-4CD6-4070-BBD9-C80C3F476EE9}"/>
              </a:ext>
            </a:extLst>
          </p:cNvPr>
          <p:cNvSpPr/>
          <p:nvPr userDrawn="1"/>
        </p:nvSpPr>
        <p:spPr>
          <a:xfrm>
            <a:off x="0" y="3735477"/>
            <a:ext cx="12191996" cy="3122522"/>
          </a:xfrm>
          <a:custGeom>
            <a:avLst/>
            <a:gdLst>
              <a:gd name="connsiteX0" fmla="*/ 0 w 16367258"/>
              <a:gd name="connsiteY0" fmla="*/ 0 h 5314819"/>
              <a:gd name="connsiteX1" fmla="*/ 16367258 w 16367258"/>
              <a:gd name="connsiteY1" fmla="*/ 0 h 5314819"/>
              <a:gd name="connsiteX2" fmla="*/ 16367258 w 16367258"/>
              <a:gd name="connsiteY2" fmla="*/ 5314819 h 5314819"/>
              <a:gd name="connsiteX3" fmla="*/ 0 w 16367258"/>
              <a:gd name="connsiteY3" fmla="*/ 5314819 h 5314819"/>
              <a:gd name="connsiteX4" fmla="*/ 0 w 16367258"/>
              <a:gd name="connsiteY4" fmla="*/ 0 h 5314819"/>
              <a:gd name="connsiteX0" fmla="*/ 0 w 16367258"/>
              <a:gd name="connsiteY0" fmla="*/ 0 h 5314819"/>
              <a:gd name="connsiteX1" fmla="*/ 16367258 w 16367258"/>
              <a:gd name="connsiteY1" fmla="*/ 0 h 5314819"/>
              <a:gd name="connsiteX2" fmla="*/ 16367258 w 16367258"/>
              <a:gd name="connsiteY2" fmla="*/ 5314819 h 5314819"/>
              <a:gd name="connsiteX3" fmla="*/ 0 w 16367258"/>
              <a:gd name="connsiteY3" fmla="*/ 5314819 h 5314819"/>
              <a:gd name="connsiteX4" fmla="*/ 0 w 16367258"/>
              <a:gd name="connsiteY4" fmla="*/ 0 h 5314819"/>
              <a:gd name="connsiteX0" fmla="*/ 0 w 16367258"/>
              <a:gd name="connsiteY0" fmla="*/ 0 h 5314819"/>
              <a:gd name="connsiteX1" fmla="*/ 16367258 w 16367258"/>
              <a:gd name="connsiteY1" fmla="*/ 0 h 5314819"/>
              <a:gd name="connsiteX2" fmla="*/ 16367258 w 16367258"/>
              <a:gd name="connsiteY2" fmla="*/ 5314819 h 5314819"/>
              <a:gd name="connsiteX3" fmla="*/ 0 w 16367258"/>
              <a:gd name="connsiteY3" fmla="*/ 5314819 h 5314819"/>
              <a:gd name="connsiteX4" fmla="*/ 0 w 16367258"/>
              <a:gd name="connsiteY4" fmla="*/ 0 h 5314819"/>
              <a:gd name="connsiteX0" fmla="*/ 0 w 16384191"/>
              <a:gd name="connsiteY0" fmla="*/ 762000 h 5314819"/>
              <a:gd name="connsiteX1" fmla="*/ 16384191 w 16384191"/>
              <a:gd name="connsiteY1" fmla="*/ 0 h 5314819"/>
              <a:gd name="connsiteX2" fmla="*/ 16384191 w 16384191"/>
              <a:gd name="connsiteY2" fmla="*/ 5314819 h 5314819"/>
              <a:gd name="connsiteX3" fmla="*/ 16933 w 16384191"/>
              <a:gd name="connsiteY3" fmla="*/ 5314819 h 5314819"/>
              <a:gd name="connsiteX4" fmla="*/ 0 w 16384191"/>
              <a:gd name="connsiteY4" fmla="*/ 762000 h 5314819"/>
              <a:gd name="connsiteX0" fmla="*/ 0 w 16384191"/>
              <a:gd name="connsiteY0" fmla="*/ 762000 h 5314819"/>
              <a:gd name="connsiteX1" fmla="*/ 16384191 w 16384191"/>
              <a:gd name="connsiteY1" fmla="*/ 0 h 5314819"/>
              <a:gd name="connsiteX2" fmla="*/ 16384191 w 16384191"/>
              <a:gd name="connsiteY2" fmla="*/ 5314819 h 5314819"/>
              <a:gd name="connsiteX3" fmla="*/ 16933 w 16384191"/>
              <a:gd name="connsiteY3" fmla="*/ 5314819 h 5314819"/>
              <a:gd name="connsiteX4" fmla="*/ 0 w 16384191"/>
              <a:gd name="connsiteY4" fmla="*/ 762000 h 5314819"/>
              <a:gd name="connsiteX0" fmla="*/ 1630 w 16368888"/>
              <a:gd name="connsiteY0" fmla="*/ 1168400 h 5314819"/>
              <a:gd name="connsiteX1" fmla="*/ 16368888 w 16368888"/>
              <a:gd name="connsiteY1" fmla="*/ 0 h 5314819"/>
              <a:gd name="connsiteX2" fmla="*/ 16368888 w 16368888"/>
              <a:gd name="connsiteY2" fmla="*/ 5314819 h 5314819"/>
              <a:gd name="connsiteX3" fmla="*/ 1630 w 16368888"/>
              <a:gd name="connsiteY3" fmla="*/ 5314819 h 5314819"/>
              <a:gd name="connsiteX4" fmla="*/ 1630 w 16368888"/>
              <a:gd name="connsiteY4" fmla="*/ 1168400 h 5314819"/>
              <a:gd name="connsiteX0" fmla="*/ 1630 w 16368888"/>
              <a:gd name="connsiteY0" fmla="*/ 1168400 h 5314819"/>
              <a:gd name="connsiteX1" fmla="*/ 16368888 w 16368888"/>
              <a:gd name="connsiteY1" fmla="*/ 0 h 5314819"/>
              <a:gd name="connsiteX2" fmla="*/ 16368888 w 16368888"/>
              <a:gd name="connsiteY2" fmla="*/ 5314819 h 5314819"/>
              <a:gd name="connsiteX3" fmla="*/ 1630 w 16368888"/>
              <a:gd name="connsiteY3" fmla="*/ 5314819 h 5314819"/>
              <a:gd name="connsiteX4" fmla="*/ 1630 w 16368888"/>
              <a:gd name="connsiteY4" fmla="*/ 1168400 h 5314819"/>
              <a:gd name="connsiteX0" fmla="*/ 1630 w 16368888"/>
              <a:gd name="connsiteY0" fmla="*/ 1168400 h 5314819"/>
              <a:gd name="connsiteX1" fmla="*/ 16368888 w 16368888"/>
              <a:gd name="connsiteY1" fmla="*/ 0 h 5314819"/>
              <a:gd name="connsiteX2" fmla="*/ 16368888 w 16368888"/>
              <a:gd name="connsiteY2" fmla="*/ 5314819 h 5314819"/>
              <a:gd name="connsiteX3" fmla="*/ 1630 w 16368888"/>
              <a:gd name="connsiteY3" fmla="*/ 5314819 h 5314819"/>
              <a:gd name="connsiteX4" fmla="*/ 1630 w 16368888"/>
              <a:gd name="connsiteY4" fmla="*/ 1168400 h 531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68888" h="5314819">
                <a:moveTo>
                  <a:pt x="1630" y="1168400"/>
                </a:moveTo>
                <a:cubicBezTo>
                  <a:pt x="7336982" y="2269068"/>
                  <a:pt x="14011935" y="541866"/>
                  <a:pt x="16368888" y="0"/>
                </a:cubicBezTo>
                <a:lnTo>
                  <a:pt x="16368888" y="5314819"/>
                </a:lnTo>
                <a:lnTo>
                  <a:pt x="1630" y="5314819"/>
                </a:lnTo>
                <a:cubicBezTo>
                  <a:pt x="-4014" y="3797213"/>
                  <a:pt x="7274" y="2686006"/>
                  <a:pt x="1630" y="1168400"/>
                </a:cubicBezTo>
                <a:close/>
              </a:path>
            </a:pathLst>
          </a:custGeom>
          <a:solidFill>
            <a:srgbClr val="7DBA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7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3822DC6-7F3B-4025-B74E-B450E5C88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22322"/>
            <a:ext cx="9144000" cy="748145"/>
          </a:xfrm>
        </p:spPr>
        <p:txBody>
          <a:bodyPr anchor="b">
            <a:noAutofit/>
          </a:bodyPr>
          <a:lstStyle>
            <a:lvl1pPr algn="ctr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C8A758E-FA10-4C9E-A825-69D3279DCE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70467"/>
            <a:ext cx="9144000" cy="11875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30F058E-FA39-4283-9023-58B539A08E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69340" y="6480998"/>
            <a:ext cx="1524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3410C9-4FB5-4493-9003-82B1DCC7B8B2}" type="datetime1">
              <a:rPr lang="fi-FI" smtClean="0"/>
              <a:t>20.10.2020</a:t>
            </a:fld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7566D7DF-D749-4004-817B-95A0A93FBF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848" y="6189642"/>
            <a:ext cx="1885696" cy="867803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2641FA88-3497-4522-996F-E131B9A30E0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824289"/>
            <a:ext cx="1521313" cy="85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99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ksi_tekstipalsta_terveydenhoi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A174CA-1375-4C3D-8514-2E5E970E6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5458"/>
            <a:ext cx="7510153" cy="92334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5F4B0E9-EAAE-408F-A3A9-31CC2D1C1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A684-ACD3-4E04-9EDE-057A13A50E19}" type="datetime1">
              <a:rPr lang="fi-FI" smtClean="0"/>
              <a:t>20.10.2020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1C1D8F6-032E-4843-A7A8-484BF255E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900055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8484B21-49FE-4887-A71E-728A0AC93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8353" y="6356350"/>
            <a:ext cx="1400780" cy="365125"/>
          </a:xfrm>
        </p:spPr>
        <p:txBody>
          <a:bodyPr/>
          <a:lstStyle/>
          <a:p>
            <a:fld id="{35321841-5EFB-47AD-8BCD-9A9EE57B4F2B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242413E9-3AE3-4F1A-AAAA-081569624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38499"/>
            <a:ext cx="7510153" cy="3938464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5B1A659-3822-417F-957E-528BEBC4B2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583" y="1126003"/>
            <a:ext cx="2903547" cy="18783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AD92C7EA-9B55-4812-86FA-2CB2EE2E13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27" y="2867626"/>
            <a:ext cx="2903547" cy="19356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42269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ksi_tekstipalsta_kaupunkikehity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A174CA-1375-4C3D-8514-2E5E970E6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5458"/>
            <a:ext cx="7510153" cy="92334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5F4B0E9-EAAE-408F-A3A9-31CC2D1C1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EE83A-C876-45CC-B777-AA7451E18F94}" type="datetime1">
              <a:rPr lang="fi-FI" smtClean="0"/>
              <a:t>20.10.2020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1C1D8F6-032E-4843-A7A8-484BF255E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900055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8484B21-49FE-4887-A71E-728A0AC93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8353" y="6356350"/>
            <a:ext cx="1400780" cy="365125"/>
          </a:xfrm>
        </p:spPr>
        <p:txBody>
          <a:bodyPr/>
          <a:lstStyle/>
          <a:p>
            <a:fld id="{35321841-5EFB-47AD-8BCD-9A9EE57B4F2B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242413E9-3AE3-4F1A-AAAA-081569624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38499"/>
            <a:ext cx="7510153" cy="3938464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AD92C7EA-9B55-4812-86FA-2CB2EE2E13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305" y="2867626"/>
            <a:ext cx="2642591" cy="19356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5B1A659-3822-417F-957E-528BEBC4B2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583" y="1153293"/>
            <a:ext cx="2903547" cy="18237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96236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ksi_tekstipalsta_tyo_yrittam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A174CA-1375-4C3D-8514-2E5E970E6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5458"/>
            <a:ext cx="7510153" cy="92334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5F4B0E9-EAAE-408F-A3A9-31CC2D1C1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5E56-F800-401A-AA1E-44701F0E251A}" type="datetime1">
              <a:rPr lang="fi-FI" smtClean="0"/>
              <a:t>20.10.2020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1C1D8F6-032E-4843-A7A8-484BF255E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900055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8484B21-49FE-4887-A71E-728A0AC93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8353" y="6356350"/>
            <a:ext cx="1400780" cy="365125"/>
          </a:xfrm>
        </p:spPr>
        <p:txBody>
          <a:bodyPr/>
          <a:lstStyle/>
          <a:p>
            <a:fld id="{35321841-5EFB-47AD-8BCD-9A9EE57B4F2B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242413E9-3AE3-4F1A-AAAA-081569624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38499"/>
            <a:ext cx="7510153" cy="3938464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5B1A659-3822-417F-957E-528BEBC4B2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583" y="1248846"/>
            <a:ext cx="2903547" cy="16326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AD92C7EA-9B55-4812-86FA-2CB2EE2E13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456" y="2866417"/>
            <a:ext cx="2398288" cy="19381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7646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_yksi_tekstipalsta_kuvi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A174CA-1375-4C3D-8514-2E5E970E6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5458"/>
            <a:ext cx="5124443" cy="92334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5F4B0E9-EAAE-408F-A3A9-31CC2D1C1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5080-8410-41E7-8C7C-5F58F210F12F}" type="datetime1">
              <a:rPr lang="fi-FI" smtClean="0"/>
              <a:t>20.10.2020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1C1D8F6-032E-4843-A7A8-484BF255E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900055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8484B21-49FE-4887-A71E-728A0AC93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8353" y="6356350"/>
            <a:ext cx="1400780" cy="365125"/>
          </a:xfrm>
        </p:spPr>
        <p:txBody>
          <a:bodyPr/>
          <a:lstStyle/>
          <a:p>
            <a:fld id="{35321841-5EFB-47AD-8BCD-9A9EE57B4F2B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242413E9-3AE3-4F1A-AAAA-081569624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38499"/>
            <a:ext cx="5124443" cy="3938464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F110AFD1-D6C3-4FC8-AAFE-EB560176C16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962643" y="1095457"/>
            <a:ext cx="6172200" cy="50815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81177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969E57-A840-4733-8332-4A18E5638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1278"/>
            <a:ext cx="10515600" cy="1215679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988AFA8-16A7-4C75-B545-25B116B0E4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38499"/>
            <a:ext cx="5181600" cy="3938464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86652F6-8AC0-40AF-9B04-C21C8D110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38499"/>
            <a:ext cx="5181600" cy="3938464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0810113-4E7F-4D3A-B0EB-24C6AFBDF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DDF0-B76B-493F-8283-AC7CA012A525}" type="datetime1">
              <a:rPr lang="fi-FI" smtClean="0"/>
              <a:t>20.10.2020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C3E2ED3-139B-4804-97F2-6E1D8D68A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9ADAA67-37B5-4471-92F5-45CA57223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21841-5EFB-47AD-8BCD-9A9EE57B4F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440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F6BA6B-6F5E-488C-A8BA-544AD8D52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68779"/>
            <a:ext cx="10515600" cy="1016146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6230453-8592-4333-9E89-CEB829AD99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84925"/>
            <a:ext cx="5157787" cy="7709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B86774C-BA23-4263-9DF4-8769E17C0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08837"/>
            <a:ext cx="5157787" cy="3447513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AA92CEB-8E90-482E-BE1A-8F1FA7063D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84925"/>
            <a:ext cx="5183188" cy="7709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7B2963E-B133-44B2-8A9E-B3935A2EDE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08837"/>
            <a:ext cx="5183188" cy="3447513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29200E9-33A9-462F-802F-7FDEFF5AA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5ED86-9AAF-45EF-A44C-147E5BF8876F}" type="datetime1">
              <a:rPr lang="fi-FI" smtClean="0"/>
              <a:t>20.10.2020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E1F790D-2313-48D5-9F54-B668A441D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A010B0F9-0377-4550-9DFF-021B8018E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21841-5EFB-47AD-8BCD-9A9EE57B4F2B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1490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2B005CA-085D-47E6-BA8E-B1D5F696C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E55D2-5EE7-4AAA-B5AE-17869630DD83}" type="datetime1">
              <a:rPr lang="fi-FI" smtClean="0"/>
              <a:t>20.10.2020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DEF69E-612D-430E-B89B-2590E708B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EEF95F1-8105-48A1-BD60-414AF90DF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21841-5EFB-47AD-8BCD-9A9EE57B4F2B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113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Yksi_tekstipalsta_logo_alhaa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5F4B0E9-EAAE-408F-A3A9-31CC2D1C1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8641-0741-44FE-9842-02D400834D4C}" type="datetime1">
              <a:rPr lang="fi-FI" smtClean="0"/>
              <a:t>20.10.2020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1C1D8F6-032E-4843-A7A8-484BF255E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900055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242413E9-3AE3-4F1A-AAAA-081569624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308193"/>
            <a:ext cx="9634016" cy="4868770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8484B21-49FE-4887-A71E-728A0AC93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8353" y="6356350"/>
            <a:ext cx="1400780" cy="365125"/>
          </a:xfrm>
        </p:spPr>
        <p:txBody>
          <a:bodyPr/>
          <a:lstStyle/>
          <a:p>
            <a:fld id="{35321841-5EFB-47AD-8BCD-9A9EE57B4F2B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7F9533CD-E811-4BBC-9916-B461D0A707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891" y="6196985"/>
            <a:ext cx="1925601" cy="88616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23A93952-3B2B-47BC-8FFF-742FBE3F4D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736" y="4675523"/>
            <a:ext cx="1697918" cy="1137935"/>
          </a:xfrm>
          <a:prstGeom prst="rect">
            <a:avLst/>
          </a:prstGeom>
        </p:spPr>
      </p:pic>
      <p:sp>
        <p:nvSpPr>
          <p:cNvPr id="9" name="Otsikko 8">
            <a:extLst>
              <a:ext uri="{FF2B5EF4-FFF2-40B4-BE49-F238E27FC236}">
                <a16:creationId xmlns:a16="http://schemas.microsoft.com/office/drawing/2014/main" id="{3B677749-3080-44B9-B84B-9ACC2344C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430"/>
            <a:ext cx="9654536" cy="94409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8082753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Yksi_tekstipalsta_logo alhaalla_ei_otsikko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5F4B0E9-EAAE-408F-A3A9-31CC2D1C1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8641-0741-44FE-9842-02D400834D4C}" type="datetime1">
              <a:rPr lang="fi-FI" smtClean="0"/>
              <a:t>20.10.2020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1C1D8F6-032E-4843-A7A8-484BF255E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900055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242413E9-3AE3-4F1A-AAAA-081569624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87001"/>
            <a:ext cx="9634016" cy="5889962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8484B21-49FE-4887-A71E-728A0AC93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8353" y="6356350"/>
            <a:ext cx="1400780" cy="365125"/>
          </a:xfrm>
        </p:spPr>
        <p:txBody>
          <a:bodyPr/>
          <a:lstStyle/>
          <a:p>
            <a:fld id="{35321841-5EFB-47AD-8BCD-9A9EE57B4F2B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7F9533CD-E811-4BBC-9916-B461D0A707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891" y="6196985"/>
            <a:ext cx="1925601" cy="88616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23A93952-3B2B-47BC-8FFF-742FBE3F4D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736" y="4675523"/>
            <a:ext cx="1697918" cy="113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342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_logo_alha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2B005CA-085D-47E6-BA8E-B1D5F696C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E55D2-5EE7-4AAA-B5AE-17869630DD83}" type="datetime1">
              <a:rPr lang="fi-FI" smtClean="0"/>
              <a:t>20.10.2020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DEF69E-612D-430E-B89B-2590E708B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EEF95F1-8105-48A1-BD60-414AF90DF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21841-5EFB-47AD-8BCD-9A9EE57B4F2B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CD920A3-D9B7-4308-BC13-ED9082711A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891" y="6196985"/>
            <a:ext cx="1925601" cy="88616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3523F37-2359-46D5-93CF-7239D7BB5C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736" y="4675523"/>
            <a:ext cx="1697918" cy="113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071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7E88599E-9964-4751-817F-1DACF66AE7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3953" cy="6163663"/>
          </a:xfrm>
          <a:prstGeom prst="rect">
            <a:avLst/>
          </a:prstGeom>
        </p:spPr>
      </p:pic>
      <p:sp>
        <p:nvSpPr>
          <p:cNvPr id="7" name="Suorakulmio">
            <a:extLst>
              <a:ext uri="{FF2B5EF4-FFF2-40B4-BE49-F238E27FC236}">
                <a16:creationId xmlns:a16="http://schemas.microsoft.com/office/drawing/2014/main" id="{6637BE56-4CD6-4070-BBD9-C80C3F476EE9}"/>
              </a:ext>
            </a:extLst>
          </p:cNvPr>
          <p:cNvSpPr/>
          <p:nvPr userDrawn="1"/>
        </p:nvSpPr>
        <p:spPr>
          <a:xfrm>
            <a:off x="-2684" y="3734789"/>
            <a:ext cx="12194684" cy="3123210"/>
          </a:xfrm>
          <a:custGeom>
            <a:avLst/>
            <a:gdLst>
              <a:gd name="connsiteX0" fmla="*/ 0 w 16367258"/>
              <a:gd name="connsiteY0" fmla="*/ 0 h 5314819"/>
              <a:gd name="connsiteX1" fmla="*/ 16367258 w 16367258"/>
              <a:gd name="connsiteY1" fmla="*/ 0 h 5314819"/>
              <a:gd name="connsiteX2" fmla="*/ 16367258 w 16367258"/>
              <a:gd name="connsiteY2" fmla="*/ 5314819 h 5314819"/>
              <a:gd name="connsiteX3" fmla="*/ 0 w 16367258"/>
              <a:gd name="connsiteY3" fmla="*/ 5314819 h 5314819"/>
              <a:gd name="connsiteX4" fmla="*/ 0 w 16367258"/>
              <a:gd name="connsiteY4" fmla="*/ 0 h 5314819"/>
              <a:gd name="connsiteX0" fmla="*/ 0 w 16367258"/>
              <a:gd name="connsiteY0" fmla="*/ 0 h 5314819"/>
              <a:gd name="connsiteX1" fmla="*/ 16367258 w 16367258"/>
              <a:gd name="connsiteY1" fmla="*/ 0 h 5314819"/>
              <a:gd name="connsiteX2" fmla="*/ 16367258 w 16367258"/>
              <a:gd name="connsiteY2" fmla="*/ 5314819 h 5314819"/>
              <a:gd name="connsiteX3" fmla="*/ 0 w 16367258"/>
              <a:gd name="connsiteY3" fmla="*/ 5314819 h 5314819"/>
              <a:gd name="connsiteX4" fmla="*/ 0 w 16367258"/>
              <a:gd name="connsiteY4" fmla="*/ 0 h 5314819"/>
              <a:gd name="connsiteX0" fmla="*/ 0 w 16367258"/>
              <a:gd name="connsiteY0" fmla="*/ 0 h 5314819"/>
              <a:gd name="connsiteX1" fmla="*/ 16367258 w 16367258"/>
              <a:gd name="connsiteY1" fmla="*/ 0 h 5314819"/>
              <a:gd name="connsiteX2" fmla="*/ 16367258 w 16367258"/>
              <a:gd name="connsiteY2" fmla="*/ 5314819 h 5314819"/>
              <a:gd name="connsiteX3" fmla="*/ 0 w 16367258"/>
              <a:gd name="connsiteY3" fmla="*/ 5314819 h 5314819"/>
              <a:gd name="connsiteX4" fmla="*/ 0 w 16367258"/>
              <a:gd name="connsiteY4" fmla="*/ 0 h 5314819"/>
              <a:gd name="connsiteX0" fmla="*/ 0 w 16384191"/>
              <a:gd name="connsiteY0" fmla="*/ 762000 h 5314819"/>
              <a:gd name="connsiteX1" fmla="*/ 16384191 w 16384191"/>
              <a:gd name="connsiteY1" fmla="*/ 0 h 5314819"/>
              <a:gd name="connsiteX2" fmla="*/ 16384191 w 16384191"/>
              <a:gd name="connsiteY2" fmla="*/ 5314819 h 5314819"/>
              <a:gd name="connsiteX3" fmla="*/ 16933 w 16384191"/>
              <a:gd name="connsiteY3" fmla="*/ 5314819 h 5314819"/>
              <a:gd name="connsiteX4" fmla="*/ 0 w 16384191"/>
              <a:gd name="connsiteY4" fmla="*/ 762000 h 5314819"/>
              <a:gd name="connsiteX0" fmla="*/ 0 w 16384191"/>
              <a:gd name="connsiteY0" fmla="*/ 762000 h 5314819"/>
              <a:gd name="connsiteX1" fmla="*/ 16384191 w 16384191"/>
              <a:gd name="connsiteY1" fmla="*/ 0 h 5314819"/>
              <a:gd name="connsiteX2" fmla="*/ 16384191 w 16384191"/>
              <a:gd name="connsiteY2" fmla="*/ 5314819 h 5314819"/>
              <a:gd name="connsiteX3" fmla="*/ 16933 w 16384191"/>
              <a:gd name="connsiteY3" fmla="*/ 5314819 h 5314819"/>
              <a:gd name="connsiteX4" fmla="*/ 0 w 16384191"/>
              <a:gd name="connsiteY4" fmla="*/ 762000 h 5314819"/>
              <a:gd name="connsiteX0" fmla="*/ 1630 w 16368888"/>
              <a:gd name="connsiteY0" fmla="*/ 1168400 h 5314819"/>
              <a:gd name="connsiteX1" fmla="*/ 16368888 w 16368888"/>
              <a:gd name="connsiteY1" fmla="*/ 0 h 5314819"/>
              <a:gd name="connsiteX2" fmla="*/ 16368888 w 16368888"/>
              <a:gd name="connsiteY2" fmla="*/ 5314819 h 5314819"/>
              <a:gd name="connsiteX3" fmla="*/ 1630 w 16368888"/>
              <a:gd name="connsiteY3" fmla="*/ 5314819 h 5314819"/>
              <a:gd name="connsiteX4" fmla="*/ 1630 w 16368888"/>
              <a:gd name="connsiteY4" fmla="*/ 1168400 h 5314819"/>
              <a:gd name="connsiteX0" fmla="*/ 1630 w 16368888"/>
              <a:gd name="connsiteY0" fmla="*/ 1168400 h 5314819"/>
              <a:gd name="connsiteX1" fmla="*/ 16368888 w 16368888"/>
              <a:gd name="connsiteY1" fmla="*/ 0 h 5314819"/>
              <a:gd name="connsiteX2" fmla="*/ 16368888 w 16368888"/>
              <a:gd name="connsiteY2" fmla="*/ 5314819 h 5314819"/>
              <a:gd name="connsiteX3" fmla="*/ 1630 w 16368888"/>
              <a:gd name="connsiteY3" fmla="*/ 5314819 h 5314819"/>
              <a:gd name="connsiteX4" fmla="*/ 1630 w 16368888"/>
              <a:gd name="connsiteY4" fmla="*/ 1168400 h 5314819"/>
              <a:gd name="connsiteX0" fmla="*/ 1630 w 16368888"/>
              <a:gd name="connsiteY0" fmla="*/ 1168400 h 5314819"/>
              <a:gd name="connsiteX1" fmla="*/ 16368888 w 16368888"/>
              <a:gd name="connsiteY1" fmla="*/ 0 h 5314819"/>
              <a:gd name="connsiteX2" fmla="*/ 16368888 w 16368888"/>
              <a:gd name="connsiteY2" fmla="*/ 5314819 h 5314819"/>
              <a:gd name="connsiteX3" fmla="*/ 1630 w 16368888"/>
              <a:gd name="connsiteY3" fmla="*/ 5314819 h 5314819"/>
              <a:gd name="connsiteX4" fmla="*/ 1630 w 16368888"/>
              <a:gd name="connsiteY4" fmla="*/ 1168400 h 531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68888" h="5314819">
                <a:moveTo>
                  <a:pt x="1630" y="1168400"/>
                </a:moveTo>
                <a:cubicBezTo>
                  <a:pt x="7336982" y="2269068"/>
                  <a:pt x="14011935" y="541866"/>
                  <a:pt x="16368888" y="0"/>
                </a:cubicBezTo>
                <a:lnTo>
                  <a:pt x="16368888" y="5314819"/>
                </a:lnTo>
                <a:lnTo>
                  <a:pt x="1630" y="5314819"/>
                </a:lnTo>
                <a:cubicBezTo>
                  <a:pt x="-4014" y="3797213"/>
                  <a:pt x="7274" y="2686006"/>
                  <a:pt x="1630" y="1168400"/>
                </a:cubicBezTo>
                <a:close/>
              </a:path>
            </a:pathLst>
          </a:custGeom>
          <a:solidFill>
            <a:srgbClr val="7DBA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7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3822DC6-7F3B-4025-B74E-B450E5C88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22322"/>
            <a:ext cx="9144000" cy="748145"/>
          </a:xfrm>
        </p:spPr>
        <p:txBody>
          <a:bodyPr anchor="b">
            <a:noAutofit/>
          </a:bodyPr>
          <a:lstStyle>
            <a:lvl1pPr algn="ctr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C8A758E-FA10-4C9E-A825-69D3279DCE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70467"/>
            <a:ext cx="9144000" cy="11875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794FCF2-3B5E-4A8B-9436-4665DCBA44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69340" y="6480998"/>
            <a:ext cx="1524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60D076-40E1-4BDD-B539-9D46CB8E678E}" type="datetime1">
              <a:rPr lang="fi-FI" smtClean="0"/>
              <a:t>20.10.2020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892EA7E-4C42-4BF8-8BAD-0D4AA3004C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848" y="6189642"/>
            <a:ext cx="1885696" cy="867803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F2D07372-D5AD-4C91-A4CB-49B3B2314B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824289"/>
            <a:ext cx="1521313" cy="85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983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E8E00E-0249-41B5-AE20-4015C3849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62842"/>
            <a:ext cx="3932237" cy="116971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9617A1-DACC-4993-BE13-38D4AED09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2842"/>
            <a:ext cx="6172200" cy="47982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F7331C3-ECC4-40BF-BC43-3DE6ED1A47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32560"/>
            <a:ext cx="3932237" cy="363642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208190D-8B47-4605-A1A2-8C91D2438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25E0-0DBC-4502-AD47-E0DAC5FC1760}" type="datetime1">
              <a:rPr lang="fi-FI" smtClean="0"/>
              <a:t>20.10.2020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B59C911-3A1C-4E3E-826C-F8972241A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BA17497-84EA-4183-9CEC-C1BE9955B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21841-5EFB-47AD-8BCD-9A9EE57B4F2B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26235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786285-38D5-4229-BADB-9DC072ED6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62842"/>
            <a:ext cx="3932237" cy="118159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0F5FD3F3-F1E4-473E-AF35-F0CD3E8BD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2842"/>
            <a:ext cx="6172200" cy="479820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7F32ADF-44E3-4F4C-8262-928923E46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44436"/>
            <a:ext cx="3932237" cy="362455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F09A852-C300-4B0D-ADFE-85F881B39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1B36-0688-4949-BA4F-A81C12064E34}" type="datetime1">
              <a:rPr lang="fi-FI" smtClean="0"/>
              <a:t>20.10.2020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162F2FD-AA4F-467F-8D0E-789AEBB5B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F14E6A0-817E-4D9D-B87E-8226918A9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21841-5EFB-47AD-8BCD-9A9EE57B4F2B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56553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kset_loppu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A174CA-1375-4C3D-8514-2E5E970E6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288" y="395655"/>
            <a:ext cx="10565423" cy="2919046"/>
          </a:xfrm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C3F5124F-33CA-4040-A0EA-8018B396D8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418" y="3384861"/>
            <a:ext cx="5273164" cy="353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8516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B6B57-9AB5-4CBB-A5FE-F697A6B7D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DD8F719-77A5-4109-A1CB-7834213404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C2704B1-7EC4-4AB6-92B0-E8F2A5A5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20E8E-13BC-4269-856A-5E1B7EAAD741}" type="datetime1">
              <a:rPr lang="fi-FI" smtClean="0"/>
              <a:t>20.10.2020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FD66574-0FF5-4CDF-A4D6-5BC330B14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D67EF6A-84CA-43B8-814B-09FA6AAD6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21841-5EFB-47AD-8BCD-9A9EE57B4F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72726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8340CAF5-B0EB-48F4-9395-82496854EA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997527"/>
            <a:ext cx="2628900" cy="5811838"/>
          </a:xfrm>
        </p:spPr>
        <p:txBody>
          <a:bodyPr vert="eaVert"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4C05B9B-D47D-4AF8-8B5A-EAD60EF23A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527"/>
            <a:ext cx="7734300" cy="5179436"/>
          </a:xfrm>
        </p:spPr>
        <p:txBody>
          <a:bodyPr vert="eaVert"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B24AC94-B32A-4B20-A3AD-1AEB42894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F280-A878-481D-8E49-3C2DCD0180E6}" type="datetime1">
              <a:rPr lang="fi-FI" smtClean="0"/>
              <a:t>20.10.2020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C5138FA-5B96-4D6F-85BE-7C1609278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E71FBA8-2CA9-45E1-AB3F-60711D134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21841-5EFB-47AD-8BCD-9A9EE57B4F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7954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7E88599E-9964-4751-817F-1DACF66AE7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953" cy="5168140"/>
          </a:xfrm>
          <a:prstGeom prst="rect">
            <a:avLst/>
          </a:prstGeom>
        </p:spPr>
      </p:pic>
      <p:sp>
        <p:nvSpPr>
          <p:cNvPr id="7" name="Suorakulmio">
            <a:extLst>
              <a:ext uri="{FF2B5EF4-FFF2-40B4-BE49-F238E27FC236}">
                <a16:creationId xmlns:a16="http://schemas.microsoft.com/office/drawing/2014/main" id="{6637BE56-4CD6-4070-BBD9-C80C3F476EE9}"/>
              </a:ext>
            </a:extLst>
          </p:cNvPr>
          <p:cNvSpPr/>
          <p:nvPr userDrawn="1"/>
        </p:nvSpPr>
        <p:spPr>
          <a:xfrm>
            <a:off x="-2684" y="3734789"/>
            <a:ext cx="12194684" cy="3123210"/>
          </a:xfrm>
          <a:custGeom>
            <a:avLst/>
            <a:gdLst>
              <a:gd name="connsiteX0" fmla="*/ 0 w 16367258"/>
              <a:gd name="connsiteY0" fmla="*/ 0 h 5314819"/>
              <a:gd name="connsiteX1" fmla="*/ 16367258 w 16367258"/>
              <a:gd name="connsiteY1" fmla="*/ 0 h 5314819"/>
              <a:gd name="connsiteX2" fmla="*/ 16367258 w 16367258"/>
              <a:gd name="connsiteY2" fmla="*/ 5314819 h 5314819"/>
              <a:gd name="connsiteX3" fmla="*/ 0 w 16367258"/>
              <a:gd name="connsiteY3" fmla="*/ 5314819 h 5314819"/>
              <a:gd name="connsiteX4" fmla="*/ 0 w 16367258"/>
              <a:gd name="connsiteY4" fmla="*/ 0 h 5314819"/>
              <a:gd name="connsiteX0" fmla="*/ 0 w 16367258"/>
              <a:gd name="connsiteY0" fmla="*/ 0 h 5314819"/>
              <a:gd name="connsiteX1" fmla="*/ 16367258 w 16367258"/>
              <a:gd name="connsiteY1" fmla="*/ 0 h 5314819"/>
              <a:gd name="connsiteX2" fmla="*/ 16367258 w 16367258"/>
              <a:gd name="connsiteY2" fmla="*/ 5314819 h 5314819"/>
              <a:gd name="connsiteX3" fmla="*/ 0 w 16367258"/>
              <a:gd name="connsiteY3" fmla="*/ 5314819 h 5314819"/>
              <a:gd name="connsiteX4" fmla="*/ 0 w 16367258"/>
              <a:gd name="connsiteY4" fmla="*/ 0 h 5314819"/>
              <a:gd name="connsiteX0" fmla="*/ 0 w 16367258"/>
              <a:gd name="connsiteY0" fmla="*/ 0 h 5314819"/>
              <a:gd name="connsiteX1" fmla="*/ 16367258 w 16367258"/>
              <a:gd name="connsiteY1" fmla="*/ 0 h 5314819"/>
              <a:gd name="connsiteX2" fmla="*/ 16367258 w 16367258"/>
              <a:gd name="connsiteY2" fmla="*/ 5314819 h 5314819"/>
              <a:gd name="connsiteX3" fmla="*/ 0 w 16367258"/>
              <a:gd name="connsiteY3" fmla="*/ 5314819 h 5314819"/>
              <a:gd name="connsiteX4" fmla="*/ 0 w 16367258"/>
              <a:gd name="connsiteY4" fmla="*/ 0 h 5314819"/>
              <a:gd name="connsiteX0" fmla="*/ 0 w 16384191"/>
              <a:gd name="connsiteY0" fmla="*/ 762000 h 5314819"/>
              <a:gd name="connsiteX1" fmla="*/ 16384191 w 16384191"/>
              <a:gd name="connsiteY1" fmla="*/ 0 h 5314819"/>
              <a:gd name="connsiteX2" fmla="*/ 16384191 w 16384191"/>
              <a:gd name="connsiteY2" fmla="*/ 5314819 h 5314819"/>
              <a:gd name="connsiteX3" fmla="*/ 16933 w 16384191"/>
              <a:gd name="connsiteY3" fmla="*/ 5314819 h 5314819"/>
              <a:gd name="connsiteX4" fmla="*/ 0 w 16384191"/>
              <a:gd name="connsiteY4" fmla="*/ 762000 h 5314819"/>
              <a:gd name="connsiteX0" fmla="*/ 0 w 16384191"/>
              <a:gd name="connsiteY0" fmla="*/ 762000 h 5314819"/>
              <a:gd name="connsiteX1" fmla="*/ 16384191 w 16384191"/>
              <a:gd name="connsiteY1" fmla="*/ 0 h 5314819"/>
              <a:gd name="connsiteX2" fmla="*/ 16384191 w 16384191"/>
              <a:gd name="connsiteY2" fmla="*/ 5314819 h 5314819"/>
              <a:gd name="connsiteX3" fmla="*/ 16933 w 16384191"/>
              <a:gd name="connsiteY3" fmla="*/ 5314819 h 5314819"/>
              <a:gd name="connsiteX4" fmla="*/ 0 w 16384191"/>
              <a:gd name="connsiteY4" fmla="*/ 762000 h 5314819"/>
              <a:gd name="connsiteX0" fmla="*/ 1630 w 16368888"/>
              <a:gd name="connsiteY0" fmla="*/ 1168400 h 5314819"/>
              <a:gd name="connsiteX1" fmla="*/ 16368888 w 16368888"/>
              <a:gd name="connsiteY1" fmla="*/ 0 h 5314819"/>
              <a:gd name="connsiteX2" fmla="*/ 16368888 w 16368888"/>
              <a:gd name="connsiteY2" fmla="*/ 5314819 h 5314819"/>
              <a:gd name="connsiteX3" fmla="*/ 1630 w 16368888"/>
              <a:gd name="connsiteY3" fmla="*/ 5314819 h 5314819"/>
              <a:gd name="connsiteX4" fmla="*/ 1630 w 16368888"/>
              <a:gd name="connsiteY4" fmla="*/ 1168400 h 5314819"/>
              <a:gd name="connsiteX0" fmla="*/ 1630 w 16368888"/>
              <a:gd name="connsiteY0" fmla="*/ 1168400 h 5314819"/>
              <a:gd name="connsiteX1" fmla="*/ 16368888 w 16368888"/>
              <a:gd name="connsiteY1" fmla="*/ 0 h 5314819"/>
              <a:gd name="connsiteX2" fmla="*/ 16368888 w 16368888"/>
              <a:gd name="connsiteY2" fmla="*/ 5314819 h 5314819"/>
              <a:gd name="connsiteX3" fmla="*/ 1630 w 16368888"/>
              <a:gd name="connsiteY3" fmla="*/ 5314819 h 5314819"/>
              <a:gd name="connsiteX4" fmla="*/ 1630 w 16368888"/>
              <a:gd name="connsiteY4" fmla="*/ 1168400 h 5314819"/>
              <a:gd name="connsiteX0" fmla="*/ 1630 w 16368888"/>
              <a:gd name="connsiteY0" fmla="*/ 1168400 h 5314819"/>
              <a:gd name="connsiteX1" fmla="*/ 16368888 w 16368888"/>
              <a:gd name="connsiteY1" fmla="*/ 0 h 5314819"/>
              <a:gd name="connsiteX2" fmla="*/ 16368888 w 16368888"/>
              <a:gd name="connsiteY2" fmla="*/ 5314819 h 5314819"/>
              <a:gd name="connsiteX3" fmla="*/ 1630 w 16368888"/>
              <a:gd name="connsiteY3" fmla="*/ 5314819 h 5314819"/>
              <a:gd name="connsiteX4" fmla="*/ 1630 w 16368888"/>
              <a:gd name="connsiteY4" fmla="*/ 1168400 h 531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68888" h="5314819">
                <a:moveTo>
                  <a:pt x="1630" y="1168400"/>
                </a:moveTo>
                <a:cubicBezTo>
                  <a:pt x="7336982" y="2269068"/>
                  <a:pt x="14011935" y="541866"/>
                  <a:pt x="16368888" y="0"/>
                </a:cubicBezTo>
                <a:lnTo>
                  <a:pt x="16368888" y="5314819"/>
                </a:lnTo>
                <a:lnTo>
                  <a:pt x="1630" y="5314819"/>
                </a:lnTo>
                <a:cubicBezTo>
                  <a:pt x="-4014" y="3797213"/>
                  <a:pt x="7274" y="2686006"/>
                  <a:pt x="1630" y="1168400"/>
                </a:cubicBezTo>
                <a:close/>
              </a:path>
            </a:pathLst>
          </a:custGeom>
          <a:solidFill>
            <a:srgbClr val="7DBA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7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3822DC6-7F3B-4025-B74E-B450E5C88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22322"/>
            <a:ext cx="9144000" cy="748145"/>
          </a:xfrm>
        </p:spPr>
        <p:txBody>
          <a:bodyPr anchor="b">
            <a:noAutofit/>
          </a:bodyPr>
          <a:lstStyle>
            <a:lvl1pPr algn="ctr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C8A758E-FA10-4C9E-A825-69D3279DCE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70467"/>
            <a:ext cx="9144000" cy="11875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3E926D81-43A5-405D-BEE5-A88E1F9AE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69340" y="6480998"/>
            <a:ext cx="1524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EB0E071-B054-49CE-8661-E307A6E9E1B8}" type="datetime1">
              <a:rPr lang="fi-FI" smtClean="0"/>
              <a:t>20.10.2020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98407E0-4B51-4EBD-8E6C-364C6A5F3B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848" y="6189642"/>
            <a:ext cx="1885696" cy="867803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F33DDDF9-5C9A-4D12-826E-870ACFA91A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824289"/>
            <a:ext cx="1521313" cy="85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81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7E88599E-9964-4751-817F-1DACF66AE7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502"/>
            <a:ext cx="12193953" cy="4987136"/>
          </a:xfrm>
          <a:prstGeom prst="rect">
            <a:avLst/>
          </a:prstGeom>
        </p:spPr>
      </p:pic>
      <p:sp>
        <p:nvSpPr>
          <p:cNvPr id="7" name="Suorakulmio">
            <a:extLst>
              <a:ext uri="{FF2B5EF4-FFF2-40B4-BE49-F238E27FC236}">
                <a16:creationId xmlns:a16="http://schemas.microsoft.com/office/drawing/2014/main" id="{6637BE56-4CD6-4070-BBD9-C80C3F476EE9}"/>
              </a:ext>
            </a:extLst>
          </p:cNvPr>
          <p:cNvSpPr/>
          <p:nvPr userDrawn="1"/>
        </p:nvSpPr>
        <p:spPr>
          <a:xfrm>
            <a:off x="-2684" y="3734789"/>
            <a:ext cx="12194684" cy="3123210"/>
          </a:xfrm>
          <a:custGeom>
            <a:avLst/>
            <a:gdLst>
              <a:gd name="connsiteX0" fmla="*/ 0 w 16367258"/>
              <a:gd name="connsiteY0" fmla="*/ 0 h 5314819"/>
              <a:gd name="connsiteX1" fmla="*/ 16367258 w 16367258"/>
              <a:gd name="connsiteY1" fmla="*/ 0 h 5314819"/>
              <a:gd name="connsiteX2" fmla="*/ 16367258 w 16367258"/>
              <a:gd name="connsiteY2" fmla="*/ 5314819 h 5314819"/>
              <a:gd name="connsiteX3" fmla="*/ 0 w 16367258"/>
              <a:gd name="connsiteY3" fmla="*/ 5314819 h 5314819"/>
              <a:gd name="connsiteX4" fmla="*/ 0 w 16367258"/>
              <a:gd name="connsiteY4" fmla="*/ 0 h 5314819"/>
              <a:gd name="connsiteX0" fmla="*/ 0 w 16367258"/>
              <a:gd name="connsiteY0" fmla="*/ 0 h 5314819"/>
              <a:gd name="connsiteX1" fmla="*/ 16367258 w 16367258"/>
              <a:gd name="connsiteY1" fmla="*/ 0 h 5314819"/>
              <a:gd name="connsiteX2" fmla="*/ 16367258 w 16367258"/>
              <a:gd name="connsiteY2" fmla="*/ 5314819 h 5314819"/>
              <a:gd name="connsiteX3" fmla="*/ 0 w 16367258"/>
              <a:gd name="connsiteY3" fmla="*/ 5314819 h 5314819"/>
              <a:gd name="connsiteX4" fmla="*/ 0 w 16367258"/>
              <a:gd name="connsiteY4" fmla="*/ 0 h 5314819"/>
              <a:gd name="connsiteX0" fmla="*/ 0 w 16367258"/>
              <a:gd name="connsiteY0" fmla="*/ 0 h 5314819"/>
              <a:gd name="connsiteX1" fmla="*/ 16367258 w 16367258"/>
              <a:gd name="connsiteY1" fmla="*/ 0 h 5314819"/>
              <a:gd name="connsiteX2" fmla="*/ 16367258 w 16367258"/>
              <a:gd name="connsiteY2" fmla="*/ 5314819 h 5314819"/>
              <a:gd name="connsiteX3" fmla="*/ 0 w 16367258"/>
              <a:gd name="connsiteY3" fmla="*/ 5314819 h 5314819"/>
              <a:gd name="connsiteX4" fmla="*/ 0 w 16367258"/>
              <a:gd name="connsiteY4" fmla="*/ 0 h 5314819"/>
              <a:gd name="connsiteX0" fmla="*/ 0 w 16384191"/>
              <a:gd name="connsiteY0" fmla="*/ 762000 h 5314819"/>
              <a:gd name="connsiteX1" fmla="*/ 16384191 w 16384191"/>
              <a:gd name="connsiteY1" fmla="*/ 0 h 5314819"/>
              <a:gd name="connsiteX2" fmla="*/ 16384191 w 16384191"/>
              <a:gd name="connsiteY2" fmla="*/ 5314819 h 5314819"/>
              <a:gd name="connsiteX3" fmla="*/ 16933 w 16384191"/>
              <a:gd name="connsiteY3" fmla="*/ 5314819 h 5314819"/>
              <a:gd name="connsiteX4" fmla="*/ 0 w 16384191"/>
              <a:gd name="connsiteY4" fmla="*/ 762000 h 5314819"/>
              <a:gd name="connsiteX0" fmla="*/ 0 w 16384191"/>
              <a:gd name="connsiteY0" fmla="*/ 762000 h 5314819"/>
              <a:gd name="connsiteX1" fmla="*/ 16384191 w 16384191"/>
              <a:gd name="connsiteY1" fmla="*/ 0 h 5314819"/>
              <a:gd name="connsiteX2" fmla="*/ 16384191 w 16384191"/>
              <a:gd name="connsiteY2" fmla="*/ 5314819 h 5314819"/>
              <a:gd name="connsiteX3" fmla="*/ 16933 w 16384191"/>
              <a:gd name="connsiteY3" fmla="*/ 5314819 h 5314819"/>
              <a:gd name="connsiteX4" fmla="*/ 0 w 16384191"/>
              <a:gd name="connsiteY4" fmla="*/ 762000 h 5314819"/>
              <a:gd name="connsiteX0" fmla="*/ 1630 w 16368888"/>
              <a:gd name="connsiteY0" fmla="*/ 1168400 h 5314819"/>
              <a:gd name="connsiteX1" fmla="*/ 16368888 w 16368888"/>
              <a:gd name="connsiteY1" fmla="*/ 0 h 5314819"/>
              <a:gd name="connsiteX2" fmla="*/ 16368888 w 16368888"/>
              <a:gd name="connsiteY2" fmla="*/ 5314819 h 5314819"/>
              <a:gd name="connsiteX3" fmla="*/ 1630 w 16368888"/>
              <a:gd name="connsiteY3" fmla="*/ 5314819 h 5314819"/>
              <a:gd name="connsiteX4" fmla="*/ 1630 w 16368888"/>
              <a:gd name="connsiteY4" fmla="*/ 1168400 h 5314819"/>
              <a:gd name="connsiteX0" fmla="*/ 1630 w 16368888"/>
              <a:gd name="connsiteY0" fmla="*/ 1168400 h 5314819"/>
              <a:gd name="connsiteX1" fmla="*/ 16368888 w 16368888"/>
              <a:gd name="connsiteY1" fmla="*/ 0 h 5314819"/>
              <a:gd name="connsiteX2" fmla="*/ 16368888 w 16368888"/>
              <a:gd name="connsiteY2" fmla="*/ 5314819 h 5314819"/>
              <a:gd name="connsiteX3" fmla="*/ 1630 w 16368888"/>
              <a:gd name="connsiteY3" fmla="*/ 5314819 h 5314819"/>
              <a:gd name="connsiteX4" fmla="*/ 1630 w 16368888"/>
              <a:gd name="connsiteY4" fmla="*/ 1168400 h 5314819"/>
              <a:gd name="connsiteX0" fmla="*/ 1630 w 16368888"/>
              <a:gd name="connsiteY0" fmla="*/ 1168400 h 5314819"/>
              <a:gd name="connsiteX1" fmla="*/ 16368888 w 16368888"/>
              <a:gd name="connsiteY1" fmla="*/ 0 h 5314819"/>
              <a:gd name="connsiteX2" fmla="*/ 16368888 w 16368888"/>
              <a:gd name="connsiteY2" fmla="*/ 5314819 h 5314819"/>
              <a:gd name="connsiteX3" fmla="*/ 1630 w 16368888"/>
              <a:gd name="connsiteY3" fmla="*/ 5314819 h 5314819"/>
              <a:gd name="connsiteX4" fmla="*/ 1630 w 16368888"/>
              <a:gd name="connsiteY4" fmla="*/ 1168400 h 531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68888" h="5314819">
                <a:moveTo>
                  <a:pt x="1630" y="1168400"/>
                </a:moveTo>
                <a:cubicBezTo>
                  <a:pt x="7336982" y="2269068"/>
                  <a:pt x="14011935" y="541866"/>
                  <a:pt x="16368888" y="0"/>
                </a:cubicBezTo>
                <a:lnTo>
                  <a:pt x="16368888" y="5314819"/>
                </a:lnTo>
                <a:lnTo>
                  <a:pt x="1630" y="5314819"/>
                </a:lnTo>
                <a:cubicBezTo>
                  <a:pt x="-4014" y="3797213"/>
                  <a:pt x="7274" y="2686006"/>
                  <a:pt x="1630" y="1168400"/>
                </a:cubicBezTo>
                <a:close/>
              </a:path>
            </a:pathLst>
          </a:custGeom>
          <a:solidFill>
            <a:srgbClr val="7DBA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7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3822DC6-7F3B-4025-B74E-B450E5C88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22322"/>
            <a:ext cx="9144000" cy="748145"/>
          </a:xfrm>
        </p:spPr>
        <p:txBody>
          <a:bodyPr anchor="b">
            <a:noAutofit/>
          </a:bodyPr>
          <a:lstStyle>
            <a:lvl1pPr algn="ctr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C8A758E-FA10-4C9E-A825-69D3279DCE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70467"/>
            <a:ext cx="9144000" cy="11875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90AD59B8-D2EB-4235-9F52-79CF992193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69340" y="6480998"/>
            <a:ext cx="1524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5C6326-8538-4E4B-AD47-9CC64879C799}" type="datetime1">
              <a:rPr lang="fi-FI" smtClean="0"/>
              <a:t>20.10.2020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B7C5D09D-4398-4831-B32C-B13BA911E7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848" y="6189642"/>
            <a:ext cx="1885696" cy="867803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00EE8D43-DD96-488F-BB3F-973447CBFF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824289"/>
            <a:ext cx="1521313" cy="85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458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tsikko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281CC886-D1CA-46F0-AD2A-4072436D0E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304" y="1016503"/>
            <a:ext cx="7199391" cy="482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847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yksi_tekstipals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A174CA-1375-4C3D-8514-2E5E970E6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5458"/>
            <a:ext cx="9634016" cy="92334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5F4B0E9-EAAE-408F-A3A9-31CC2D1C1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8641-0741-44FE-9842-02D400834D4C}" type="datetime1">
              <a:rPr lang="fi-FI" smtClean="0"/>
              <a:t>20.10.2020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1C1D8F6-032E-4843-A7A8-484BF255E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900055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8484B21-49FE-4887-A71E-728A0AC93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8353" y="6356350"/>
            <a:ext cx="1400780" cy="365125"/>
          </a:xfrm>
        </p:spPr>
        <p:txBody>
          <a:bodyPr/>
          <a:lstStyle/>
          <a:p>
            <a:fld id="{35321841-5EFB-47AD-8BCD-9A9EE57B4F2B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242413E9-3AE3-4F1A-AAAA-081569624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38499"/>
            <a:ext cx="9634016" cy="3938464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058642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ksi_tekstipalsta_ei_otsikko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5F4B0E9-EAAE-408F-A3A9-31CC2D1C1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8641-0741-44FE-9842-02D400834D4C}" type="datetime1">
              <a:rPr lang="fi-FI" smtClean="0"/>
              <a:t>20.10.2020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1C1D8F6-032E-4843-A7A8-484BF255E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900055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242413E9-3AE3-4F1A-AAAA-081569624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095458"/>
            <a:ext cx="9634016" cy="5081505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8484B21-49FE-4887-A71E-728A0AC93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8353" y="6356350"/>
            <a:ext cx="1400780" cy="365125"/>
          </a:xfrm>
        </p:spPr>
        <p:txBody>
          <a:bodyPr/>
          <a:lstStyle/>
          <a:p>
            <a:fld id="{35321841-5EFB-47AD-8BCD-9A9EE57B4F2B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39466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ksi_tekstipalsta_lapsiperh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A174CA-1375-4C3D-8514-2E5E970E6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5458"/>
            <a:ext cx="7510153" cy="92334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5F4B0E9-EAAE-408F-A3A9-31CC2D1C1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8AB2-2745-4DB3-97F1-283112189459}" type="datetime1">
              <a:rPr lang="fi-FI" smtClean="0"/>
              <a:t>20.10.2020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1C1D8F6-032E-4843-A7A8-484BF255E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900055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8484B21-49FE-4887-A71E-728A0AC93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8353" y="6356350"/>
            <a:ext cx="1400780" cy="365125"/>
          </a:xfrm>
        </p:spPr>
        <p:txBody>
          <a:bodyPr/>
          <a:lstStyle/>
          <a:p>
            <a:fld id="{35321841-5EFB-47AD-8BCD-9A9EE57B4F2B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242413E9-3AE3-4F1A-AAAA-081569624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38499"/>
            <a:ext cx="7510153" cy="3938464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5B1A659-3822-417F-957E-528BEBC4B2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583" y="1095458"/>
            <a:ext cx="2903547" cy="19394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AD92C7EA-9B55-4812-86FA-2CB2EE2E13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27" y="2842882"/>
            <a:ext cx="2903547" cy="19851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21174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ksi_tekstipalsta_hyva_ark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A174CA-1375-4C3D-8514-2E5E970E6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5458"/>
            <a:ext cx="7510153" cy="92334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5F4B0E9-EAAE-408F-A3A9-31CC2D1C1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5E75-6C57-48F8-B1AF-68D74C6FF343}" type="datetime1">
              <a:rPr lang="fi-FI" smtClean="0"/>
              <a:t>20.10.2020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1C1D8F6-032E-4843-A7A8-484BF255E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900055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8484B21-49FE-4887-A71E-728A0AC93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8353" y="6356350"/>
            <a:ext cx="1400780" cy="365125"/>
          </a:xfrm>
        </p:spPr>
        <p:txBody>
          <a:bodyPr/>
          <a:lstStyle/>
          <a:p>
            <a:fld id="{35321841-5EFB-47AD-8BCD-9A9EE57B4F2B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242413E9-3AE3-4F1A-AAAA-081569624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38499"/>
            <a:ext cx="7510153" cy="3938464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5B1A659-3822-417F-957E-528BEBC4B2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583" y="1109741"/>
            <a:ext cx="2903547" cy="19108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AD92C7EA-9B55-4812-86FA-2CB2EE2E13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27" y="2866417"/>
            <a:ext cx="2903547" cy="19381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73959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C251372-1F7F-4495-84B2-7BDD74BBE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5340"/>
            <a:ext cx="10515600" cy="944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E7829D5-B674-49B8-82E8-42ABA3590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59429"/>
            <a:ext cx="10515600" cy="4217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F2BEE6D-086A-4FD6-A169-CB37624378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D0BE8-F6BC-4396-8411-4077CD27C816}" type="datetime1">
              <a:rPr lang="fi-FI" smtClean="0"/>
              <a:t>20.10.2020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AE87C67-9478-4C71-BA7D-829787924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D15709A-06B4-43A7-9642-306852E90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0"/>
            <a:ext cx="11271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21841-5EFB-47AD-8BCD-9A9EE57B4F2B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D36D3D19-A2B7-40C4-B788-DA62DF35C879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012" y="5847165"/>
            <a:ext cx="2891135" cy="1330509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A09AFE8-D441-41E3-9403-8FEDB853574E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1623"/>
            <a:ext cx="1614055" cy="108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116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666" r:id="rId4"/>
    <p:sldLayoutId id="2147483655" r:id="rId5"/>
    <p:sldLayoutId id="2147483654" r:id="rId6"/>
    <p:sldLayoutId id="2147483677" r:id="rId7"/>
    <p:sldLayoutId id="2147483669" r:id="rId8"/>
    <p:sldLayoutId id="2147483671" r:id="rId9"/>
    <p:sldLayoutId id="2147483673" r:id="rId10"/>
    <p:sldLayoutId id="2147483674" r:id="rId11"/>
    <p:sldLayoutId id="2147483672" r:id="rId12"/>
    <p:sldLayoutId id="2147483670" r:id="rId13"/>
    <p:sldLayoutId id="2147483652" r:id="rId14"/>
    <p:sldLayoutId id="2147483653" r:id="rId15"/>
    <p:sldLayoutId id="2147483675" r:id="rId16"/>
    <p:sldLayoutId id="2147483680" r:id="rId17"/>
    <p:sldLayoutId id="2147483681" r:id="rId18"/>
    <p:sldLayoutId id="2147483682" r:id="rId19"/>
    <p:sldLayoutId id="2147483656" r:id="rId20"/>
    <p:sldLayoutId id="2147483657" r:id="rId21"/>
    <p:sldLayoutId id="2147483676" r:id="rId22"/>
    <p:sldLayoutId id="2147483658" r:id="rId23"/>
    <p:sldLayoutId id="2147483659" r:id="rId2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30AEF3-8AB4-4AE0-B928-5F8A295B24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Missä mennään joustavassa esi- ja alkuopetuksessa Koulunmäellä?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DF52848-3146-4972-A0C7-78FAE969D7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Äänekoskella 27.8.20</a:t>
            </a:r>
          </a:p>
        </p:txBody>
      </p:sp>
    </p:spTree>
    <p:extLst>
      <p:ext uri="{BB962C8B-B14F-4D97-AF65-F5344CB8AC3E}">
        <p14:creationId xmlns:p14="http://schemas.microsoft.com/office/powerpoint/2010/main" val="2089868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D122D6-C39D-4279-B66B-F4781B3E9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Työryhmät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3D6B9B3-8E85-480D-8F9E-CE708CF9A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8641-0741-44FE-9842-02D400834D4C}" type="datetime1">
              <a:rPr lang="fi-FI" smtClean="0"/>
              <a:t>20.10.2020</a:t>
            </a:fld>
            <a:endParaRPr lang="fi-FI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E3AC6E4-6058-4303-9505-BA44E278B0E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fi-FI" dirty="0"/>
          </a:p>
          <a:p>
            <a:r>
              <a:rPr lang="fi-FI" dirty="0"/>
              <a:t>Joustotiimi</a:t>
            </a:r>
          </a:p>
          <a:p>
            <a:pPr lvl="1"/>
            <a:r>
              <a:rPr lang="fi-FI" dirty="0"/>
              <a:t>Eskariopet, ykkösten opet, edustajat kakkosten opettajista, </a:t>
            </a:r>
            <a:r>
              <a:rPr lang="fi-FI" dirty="0" err="1"/>
              <a:t>veo</a:t>
            </a:r>
            <a:r>
              <a:rPr lang="fi-FI" dirty="0"/>
              <a:t>, laaja-alainen </a:t>
            </a:r>
            <a:r>
              <a:rPr lang="fi-FI" dirty="0" err="1"/>
              <a:t>eo</a:t>
            </a:r>
            <a:r>
              <a:rPr lang="fi-FI" dirty="0"/>
              <a:t>, päiväkodinjohtaja ja vastaava apulaisrehtori alakoululta</a:t>
            </a:r>
          </a:p>
          <a:p>
            <a:pPr lvl="1"/>
            <a:r>
              <a:rPr lang="fi-FI" dirty="0"/>
              <a:t>Miten joustavaa esi- ja alkuopetusta käytännössä toteutetaan koko talona? </a:t>
            </a:r>
          </a:p>
          <a:p>
            <a:r>
              <a:rPr lang="fi-FI" dirty="0"/>
              <a:t>Ohjausryhmä</a:t>
            </a:r>
          </a:p>
          <a:p>
            <a:pPr lvl="1"/>
            <a:r>
              <a:rPr lang="fi-FI" dirty="0"/>
              <a:t>Joustotiimi + perhepalvelujohtaja, kasvun ja oppimisen toimialan johtaja sekä kasvun ja oppimisen alan koordinaattori</a:t>
            </a:r>
          </a:p>
          <a:p>
            <a:pPr lvl="1"/>
            <a:r>
              <a:rPr lang="fi-FI" dirty="0"/>
              <a:t>Suunnananto  kehittämiselle</a:t>
            </a:r>
          </a:p>
          <a:p>
            <a:r>
              <a:rPr lang="fi-FI" dirty="0"/>
              <a:t>Opetussuunnitelmatyöryhmä</a:t>
            </a:r>
          </a:p>
          <a:p>
            <a:pPr lvl="1"/>
            <a:r>
              <a:rPr lang="fi-FI" dirty="0"/>
              <a:t>Edustus eri puolilta Äänekosken esi- ja alkuopetusta</a:t>
            </a:r>
          </a:p>
          <a:p>
            <a:pPr lvl="1"/>
            <a:r>
              <a:rPr lang="fi-FI" dirty="0"/>
              <a:t>Luo koko Äänekosken alueelle eri tasot, joilla joustavaa esi- ja alkuopetusta ja yksilöllistä oppimisen polkua toteutetaan eri yksiköissä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1616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63044F-247F-4B4C-9ECB-36FB95A6A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Käytännön toteutus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F12A1F2-2022-4756-82ED-A838DCD8A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8AB2-2745-4DB3-97F1-283112189459}" type="datetime1">
              <a:rPr lang="fi-FI" smtClean="0"/>
              <a:t>20.10.2020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C9768CA-4A47-41E1-9E20-882DD3DDD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2B84F8C-B5C5-491A-BA05-28D95F81C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21841-5EFB-47AD-8BCD-9A9EE57B4F2B}" type="slidenum">
              <a:rPr lang="fi-FI" smtClean="0"/>
              <a:t>3</a:t>
            </a:fld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41703DB-C7A5-4962-8B55-0747872ADE4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Aloitetaan tutustumisella koronatilanteen mukaan</a:t>
            </a:r>
          </a:p>
          <a:p>
            <a:r>
              <a:rPr lang="fi-FI" dirty="0"/>
              <a:t>Solujen sisällä eskari + ykkösluokkapari toteuttaa yhdessä </a:t>
            </a:r>
          </a:p>
          <a:p>
            <a:r>
              <a:rPr lang="fi-FI" dirty="0"/>
              <a:t>Yhteiset suunnitteluajat kerran viikossa</a:t>
            </a:r>
          </a:p>
          <a:p>
            <a:r>
              <a:rPr lang="fi-FI" dirty="0"/>
              <a:t>Lukujärjestys muokattu tänä vuonna yhteistyötä tukevaksi</a:t>
            </a:r>
          </a:p>
          <a:p>
            <a:r>
              <a:rPr lang="fi-FI" dirty="0"/>
              <a:t>Ruokailuajat järjestetty yhteisiksi (eskari + ykkösluokka-pari)</a:t>
            </a:r>
          </a:p>
        </p:txBody>
      </p:sp>
    </p:spTree>
    <p:extLst>
      <p:ext uri="{BB962C8B-B14F-4D97-AF65-F5344CB8AC3E}">
        <p14:creationId xmlns:p14="http://schemas.microsoft.com/office/powerpoint/2010/main" val="130239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9A2D53-2E87-496D-8BE5-D7A7E2E56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Yhteiset teemat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1AC4397-DF92-432E-A1C1-A663F30C0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8AB2-2745-4DB3-97F1-283112189459}" type="datetime1">
              <a:rPr lang="fi-FI" smtClean="0"/>
              <a:t>20.10.2020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6EEBE1F-408C-4349-9138-FA50383F8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695F9DF-6F22-4F7E-BE8C-11677EB88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21841-5EFB-47AD-8BCD-9A9EE57B4F2B}" type="slidenum">
              <a:rPr lang="fi-FI" smtClean="0"/>
              <a:t>4</a:t>
            </a:fld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04AE87B-6BF9-406A-922F-B62D6C4EB4E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Hyvinvointi ja yhteisöllisyys</a:t>
            </a:r>
          </a:p>
          <a:p>
            <a:r>
              <a:rPr lang="fi-FI" dirty="0"/>
              <a:t>Positiivinen pedagogiikka ja hyveet</a:t>
            </a:r>
          </a:p>
          <a:p>
            <a:pPr lvl="1"/>
            <a:r>
              <a:rPr lang="fi-FI" dirty="0"/>
              <a:t>Yhteistyökyky</a:t>
            </a:r>
          </a:p>
          <a:p>
            <a:pPr lvl="1"/>
            <a:r>
              <a:rPr lang="fi-FI" dirty="0"/>
              <a:t>Myönteisyys</a:t>
            </a:r>
          </a:p>
          <a:p>
            <a:pPr lvl="1"/>
            <a:r>
              <a:rPr lang="fi-FI" dirty="0"/>
              <a:t>Kunnioitus</a:t>
            </a:r>
          </a:p>
          <a:p>
            <a:pPr lvl="1"/>
            <a:r>
              <a:rPr lang="fi-FI" dirty="0"/>
              <a:t>Sinnikkyys</a:t>
            </a:r>
          </a:p>
          <a:p>
            <a:pPr lvl="1"/>
            <a:r>
              <a:rPr lang="fi-FI" dirty="0"/>
              <a:t>Yhteenkuuluvuus</a:t>
            </a:r>
          </a:p>
        </p:txBody>
      </p:sp>
    </p:spTree>
    <p:extLst>
      <p:ext uri="{BB962C8B-B14F-4D97-AF65-F5344CB8AC3E}">
        <p14:creationId xmlns:p14="http://schemas.microsoft.com/office/powerpoint/2010/main" val="2783380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30197B-6BC6-4A80-918E-376E4FC71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Vesopäivä</a:t>
            </a:r>
            <a:r>
              <a:rPr lang="fi-FI" dirty="0"/>
              <a:t> 24.10.2020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B24A595-9649-4672-BB03-055B5872A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8AB2-2745-4DB3-97F1-283112189459}" type="datetime1">
              <a:rPr lang="fi-FI" smtClean="0"/>
              <a:t>20.10.2020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9E85871-44DE-4880-AC00-41F1B38D7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8862942-9DB3-4EB7-9861-427314F81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21841-5EFB-47AD-8BCD-9A9EE57B4F2B}" type="slidenum">
              <a:rPr lang="fi-FI" smtClean="0"/>
              <a:t>5</a:t>
            </a:fld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3408C91-DDB6-4C8D-84BC-86BBDD57EB0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Esi- ja alkuopetuksen väelle oma sisältö</a:t>
            </a:r>
          </a:p>
          <a:p>
            <a:pPr lvl="1"/>
            <a:r>
              <a:rPr lang="fi-FI" dirty="0"/>
              <a:t>Yhteinen aloitusluento</a:t>
            </a:r>
          </a:p>
          <a:p>
            <a:pPr lvl="1"/>
            <a:r>
              <a:rPr lang="fi-FI" dirty="0"/>
              <a:t>Aikaa suunnitella ja pohtia käytännön toteutusta oman luokan/ esiopetusryhmän kanssa</a:t>
            </a:r>
          </a:p>
          <a:p>
            <a:pPr marL="914400" lvl="2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61807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159</Words>
  <Application>Microsoft Office PowerPoint</Application>
  <PresentationFormat>Laajakuva</PresentationFormat>
  <Paragraphs>38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9" baseType="lpstr">
      <vt:lpstr>Arial</vt:lpstr>
      <vt:lpstr>Calibri</vt:lpstr>
      <vt:lpstr>Trebuchet MS</vt:lpstr>
      <vt:lpstr>Office-teema</vt:lpstr>
      <vt:lpstr>Missä mennään joustavassa esi- ja alkuopetuksessa Koulunmäellä?</vt:lpstr>
      <vt:lpstr>Työryhmät</vt:lpstr>
      <vt:lpstr>Käytännön toteutus</vt:lpstr>
      <vt:lpstr>Yhteiset teemat</vt:lpstr>
      <vt:lpstr>Vesopäivä 24.10.2020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Esko Pulliainen</dc:creator>
  <cp:lastModifiedBy>Seija Hinkkanen</cp:lastModifiedBy>
  <cp:revision>36</cp:revision>
  <cp:lastPrinted>2020-08-27T11:22:43Z</cp:lastPrinted>
  <dcterms:created xsi:type="dcterms:W3CDTF">2018-01-24T06:46:23Z</dcterms:created>
  <dcterms:modified xsi:type="dcterms:W3CDTF">2020-10-20T12:22:28Z</dcterms:modified>
</cp:coreProperties>
</file>