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6EE4F-9B98-4A08-9D83-205153709EA5}" v="44" dt="2025-09-03T07:05:25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D42F2A-F8DE-75E4-2BD2-3D72141B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55E7D2D-F8BD-1C85-F17A-61F3429FF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26F71D-CEFB-0B2B-9E2C-B7D14D55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D55BC-E9B8-D279-9259-74CE84DF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F74BAC-2D97-8614-8BCC-E430E8E7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70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341C0F-8BE5-5424-ADDC-F6B9EAD9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075944-3967-343C-AD4B-0B61D78F2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24FB13-6548-6159-BAC1-2275EEE3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391062-9A6C-4CE2-F42B-6B0C961E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75F70E-01DD-69EF-D8FD-E0A17441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85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01DC844-24DA-4B80-7B24-D1814E1CA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004B86D-FF9C-98C2-ADD4-99A8FD522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AAA8EB-8304-EADC-ED7D-42E1853E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81755C-266F-E7DD-E007-D036B66F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576BAC-8588-DECD-D850-4B4DB6D6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066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63EC6-5BBD-D101-143D-F87CD5B5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A6F637-9DE6-983C-1AD9-7B9664E1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E8CBD5-13FC-EB26-F264-D8EA79DE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DE34B7F-7147-85B2-4FC4-4710CF31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36A01-6B67-6892-C8EE-3E21A31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8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0D4B80-990D-D610-89E3-E08562E8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8911B6-EF5A-EAD9-C5D9-9A544F25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02153D-68E5-A086-407D-2388453C2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15816D-604B-63FD-89B7-20F5328C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335870C-6AB6-C2C1-E4AF-CD888C28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249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F4E4D4-FF72-F523-46DA-040D91D6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69598D-3C1C-F2C6-5637-E7C3DD4FF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6A74EBC-47C1-B0CA-600D-3FC5CC5E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FDA6734-4D75-6F57-B4F2-B78BF6EB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2CF6921-6E71-A5A8-A669-054FC9A9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5525AB5-B714-48E5-3F2A-03586872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6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2C0CAA-2117-B2B5-3F2E-C800B975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64BD98-935A-82DA-D2F3-0CCFB7D72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6E9B496-E39F-EABB-4014-C38CA9611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543D4D0-2199-1568-E482-348CEE457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223469B-E814-FE2C-3D33-96D6A3C6A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DA9DF0D-3200-EAE2-459D-13F78543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2E57A06-D614-082B-BD0A-0CAC123C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7C46408-10B1-8FC4-83A6-1017BA21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42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EAA865-8AFE-1AD7-BA01-27A07F94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2F2356F-C4BE-A8D7-5E09-458F6F52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C9039E1-AD15-EA13-2813-38DDC0F41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3BDFD5-77CC-FB3C-CDDF-E8D1984B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131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2C87932-A09C-955C-0011-A45F7A20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D88D7A-647B-B77E-EBAB-8E9D1AFE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CCA4131-4622-3D72-B6CD-4727D5C7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46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8A2086-7D0B-2320-15D2-420E7E9A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28561C-CC2C-C43F-3589-0969BAA92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983B69-DF6B-C341-F5BD-10C749610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AE56C21-5426-C1D4-48B8-9FAE7AA6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233BD39-9420-053B-CF35-05EE937E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800F097-E526-7FA0-1D90-74569E14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65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B2C73E-143F-92A4-C357-CEC66674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740012D-A2C6-F415-ECEF-195918683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1CC4A4-4D81-4CDE-51D4-E520B909D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3C9553D-8257-3222-0F55-389B8757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783AE7E-2866-4D75-303B-75F5066F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694EC29-C28D-50A7-5ABA-65DB51A7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04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292E35-977B-F0D2-3755-188D8903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A33B8B-C668-337C-AED5-446E1055E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F079E6-3D30-C3A9-965A-18D5298DE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E019B7-A53F-4B51-975E-B4089470AA86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A06BE1-B92E-4E11-9099-8BEEC886D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C43F9E-D4BC-8F4F-C9D6-6516554E1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3C9261-EB4B-4B69-BAD0-16260399D2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49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20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F113D1-1F5F-4658-0068-16034CDF8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534" y="1344304"/>
            <a:ext cx="7451678" cy="2843702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chemeClr val="bg1"/>
                </a:solidFill>
              </a:rPr>
              <a:t>Kasvion kasvit 6.lk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47DE4FB-C94E-FC19-A466-1D99A1FC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414123"/>
            <a:ext cx="6418471" cy="1432109"/>
          </a:xfrm>
        </p:spPr>
        <p:txBody>
          <a:bodyPr>
            <a:normAutofit/>
          </a:bodyPr>
          <a:lstStyle/>
          <a:p>
            <a:endParaRPr lang="fi-FI" sz="2000">
              <a:solidFill>
                <a:schemeClr val="bg1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47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kasvi, kukka, piha-, Ruohovartinen kasvi&#10;&#10;Tekoälyn generoima sisältö voi olla virheellistä.">
            <a:extLst>
              <a:ext uri="{FF2B5EF4-FFF2-40B4-BE49-F238E27FC236}">
                <a16:creationId xmlns:a16="http://schemas.microsoft.com/office/drawing/2014/main" id="{59B30F63-ABC0-696F-34D4-11C5BB24E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b="3841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3C379A3-3C79-D916-51DA-57D5D1E9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Harakankello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4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uu, kasvi, lehti&#10;&#10;Tekoälyn generoima sisältö voi olla virheellistä.">
            <a:extLst>
              <a:ext uri="{FF2B5EF4-FFF2-40B4-BE49-F238E27FC236}">
                <a16:creationId xmlns:a16="http://schemas.microsoft.com/office/drawing/2014/main" id="{471A1854-1626-263D-FB96-84685552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" b="12706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E099CEC8-77B0-14EA-DCC4-1AF699EF3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Harmaaleppä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E2295622-35AB-5D32-0416-14BABC994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9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puu, lehti&#10;&#10;Tekoälyn generoima sisältö voi olla virheellistä.">
            <a:extLst>
              <a:ext uri="{FF2B5EF4-FFF2-40B4-BE49-F238E27FC236}">
                <a16:creationId xmlns:a16="http://schemas.microsoft.com/office/drawing/2014/main" id="{DEC305DA-3193-B095-CABE-89EC8C5554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b="196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CE78245-93D1-C2BB-BA79-B422C3FC8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Hieskoivu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095049A8-CB35-5F0C-4493-480CD362C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9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kukka, piha-, Ruohovartinen kasvi&#10;&#10;Tekoälyn generoima sisältö voi olla virheellistä.">
            <a:extLst>
              <a:ext uri="{FF2B5EF4-FFF2-40B4-BE49-F238E27FC236}">
                <a16:creationId xmlns:a16="http://schemas.microsoft.com/office/drawing/2014/main" id="{4B6EB09B-2585-7BD1-E339-42150D2DDD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17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A43618C-27A8-46EF-CA35-B368A4651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Hiirenvirna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F1ADDC5F-E466-4ACA-941C-0118A0FE0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3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kasvi, ruoho, piha-, kukka&#10;&#10;Tekoälyn generoima sisältö voi olla virheellistä.">
            <a:extLst>
              <a:ext uri="{FF2B5EF4-FFF2-40B4-BE49-F238E27FC236}">
                <a16:creationId xmlns:a16="http://schemas.microsoft.com/office/drawing/2014/main" id="{DFC77125-B716-0F29-CF59-A334026A8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14096" b="1"/>
          <a:stretch>
            <a:fillRect/>
          </a:stretch>
        </p:blipFill>
        <p:spPr>
          <a:xfrm>
            <a:off x="-1046656" y="-228600"/>
            <a:ext cx="13440751" cy="7560412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D4253C22-FE2D-F321-6E4B-57A475F93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Järviruoko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7ED8E873-F952-DDCA-07F3-F26F76BCE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3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kasvi, kukka, keltakannusruoho, piha-&#10;&#10;Tekoälyn generoima sisältö voi olla virheellistä.">
            <a:extLst>
              <a:ext uri="{FF2B5EF4-FFF2-40B4-BE49-F238E27FC236}">
                <a16:creationId xmlns:a16="http://schemas.microsoft.com/office/drawing/2014/main" id="{7651CD4B-2781-8D0D-8A4B-6774B512D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r="-1" b="4774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5A69C19-686E-A189-972E-323BF82F0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Kannusruoho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D6E38DA5-E9C9-F4F3-757F-F74E28859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4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iha-, ikivihreä, Maakasvi, kasvi&#10;&#10;Tekoälyn generoima sisältö voi olla virheellistä.">
            <a:extLst>
              <a:ext uri="{FF2B5EF4-FFF2-40B4-BE49-F238E27FC236}">
                <a16:creationId xmlns:a16="http://schemas.microsoft.com/office/drawing/2014/main" id="{20B37FC0-1B45-03DB-96EF-8D4B45A68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7" b="10723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9BB6667-BADA-A46D-0F09-F7EF8C93E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Kataja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CB2A8257-51E5-8A98-A73B-04F772AFD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4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iha-, puu, ruoho, kasvi&#10;&#10;Tekoälyn generoima sisältö voi olla virheellistä.">
            <a:extLst>
              <a:ext uri="{FF2B5EF4-FFF2-40B4-BE49-F238E27FC236}">
                <a16:creationId xmlns:a16="http://schemas.microsoft.com/office/drawing/2014/main" id="{C20B13FC-B08D-5B10-52B3-FB26572B3CC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5746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6B88A1B-52A4-1BD4-1C45-0E1437541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Koiranputki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5FB445B4-111C-40B2-6B3A-31A811922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tsikko 8">
            <a:extLst>
              <a:ext uri="{FF2B5EF4-FFF2-40B4-BE49-F238E27FC236}">
                <a16:creationId xmlns:a16="http://schemas.microsoft.com/office/drawing/2014/main" id="{87C7E96A-FAC5-C266-D19D-A04B0BA43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329" y="455521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Lehmus</a:t>
            </a:r>
            <a:endParaRPr lang="en-US" dirty="0"/>
          </a:p>
        </p:txBody>
      </p:sp>
      <p:pic>
        <p:nvPicPr>
          <p:cNvPr id="5" name="Sisällön paikkamerkki 4" descr="Kuva, joka sisältää kohteen kasvi, puu, lehmus, lehti&#10;&#10;Tekoälyn generoima sisältö voi olla virheellistä.">
            <a:extLst>
              <a:ext uri="{FF2B5EF4-FFF2-40B4-BE49-F238E27FC236}">
                <a16:creationId xmlns:a16="http://schemas.microsoft.com/office/drawing/2014/main" id="{B147F814-9D29-668B-09C4-2C8FF79F3B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9518" b="-1"/>
          <a:stretch>
            <a:fillRect/>
          </a:stretch>
        </p:blipFill>
        <p:spPr>
          <a:xfrm>
            <a:off x="1597786" y="1022688"/>
            <a:ext cx="5586165" cy="5059007"/>
          </a:xfrm>
          <a:prstGeom prst="rect">
            <a:avLst/>
          </a:prstGeom>
        </p:spPr>
      </p:pic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n paikkamerkki 9">
            <a:extLst>
              <a:ext uri="{FF2B5EF4-FFF2-40B4-BE49-F238E27FC236}">
                <a16:creationId xmlns:a16="http://schemas.microsoft.com/office/drawing/2014/main" id="{82B2F0B2-C281-9E53-D492-EEE3E6566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13" name="Kuva 12" descr="Kuva, joka sisältää kohteen kasvi, puu, oksa, piha-&#10;&#10;Tekoälyn generoima sisältö voi olla virheellistä.">
            <a:extLst>
              <a:ext uri="{FF2B5EF4-FFF2-40B4-BE49-F238E27FC236}">
                <a16:creationId xmlns:a16="http://schemas.microsoft.com/office/drawing/2014/main" id="{8F21BC06-DBD3-5839-3D2B-51F8A7CCC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65" y="1198217"/>
            <a:ext cx="4063448" cy="57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12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isällön paikkamerkki 6" descr="Kuva, joka sisältää kohteen kukka, kasvi, piha-, ruoho&#10;&#10;Tekoälyn generoima sisältö voi olla virheellistä.">
            <a:extLst>
              <a:ext uri="{FF2B5EF4-FFF2-40B4-BE49-F238E27FC236}">
                <a16:creationId xmlns:a16="http://schemas.microsoft.com/office/drawing/2014/main" id="{A445B987-2173-3E16-79B1-BC176B27868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0F5B8680-DB16-6450-86BB-7A55CF5FC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Maitohorsma</a:t>
            </a:r>
          </a:p>
        </p:txBody>
      </p:sp>
      <p:sp>
        <p:nvSpPr>
          <p:cNvPr id="9" name="Alaotsikko 8">
            <a:extLst>
              <a:ext uri="{FF2B5EF4-FFF2-40B4-BE49-F238E27FC236}">
                <a16:creationId xmlns:a16="http://schemas.microsoft.com/office/drawing/2014/main" id="{32299DDD-2E27-57B8-F62F-83B4BC4BA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A8141F2-3AA4-3D86-F671-F4DB9F87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3456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tsikko 21">
            <a:extLst>
              <a:ext uri="{FF2B5EF4-FFF2-40B4-BE49-F238E27FC236}">
                <a16:creationId xmlns:a16="http://schemas.microsoft.com/office/drawing/2014/main" id="{17115D30-1A6A-B19C-7FCB-F6C86F248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</a:rPr>
              <a:t>Juolukka</a:t>
            </a:r>
          </a:p>
        </p:txBody>
      </p:sp>
      <p:sp>
        <p:nvSpPr>
          <p:cNvPr id="23" name="Alaotsikko 22">
            <a:extLst>
              <a:ext uri="{FF2B5EF4-FFF2-40B4-BE49-F238E27FC236}">
                <a16:creationId xmlns:a16="http://schemas.microsoft.com/office/drawing/2014/main" id="{ED53FDBB-AE04-E2FB-4260-31664C9C3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ruoho, piha-, Forb&#10;&#10;Tekoälyn generoima sisältö voi olla virheellistä.">
            <a:extLst>
              <a:ext uri="{FF2B5EF4-FFF2-40B4-BE49-F238E27FC236}">
                <a16:creationId xmlns:a16="http://schemas.microsoft.com/office/drawing/2014/main" id="{6DF33362-4D9E-AEB9-4CBD-690CED6F11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" r="-1" b="55522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277640A-2397-872B-051F-8AA478DBE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Niittyleinikki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4B7926A3-4969-96FB-C423-E4E6D6A7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27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E6D2F65-3703-6838-F1C1-5E67E3C1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13574"/>
            <a:ext cx="3221377" cy="38592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Osmankäämi</a:t>
            </a:r>
          </a:p>
        </p:txBody>
      </p:sp>
      <p:pic>
        <p:nvPicPr>
          <p:cNvPr id="5" name="Sisällön paikkamerkki 4" descr="Kuva, joka sisältää kohteen ruoho, piha-, Sokeriruoho, Hierochloe&#10;&#10;Tekoälyn generoima sisältö voi olla virheellistä.">
            <a:extLst>
              <a:ext uri="{FF2B5EF4-FFF2-40B4-BE49-F238E27FC236}">
                <a16:creationId xmlns:a16="http://schemas.microsoft.com/office/drawing/2014/main" id="{B779BC9A-5A4A-936B-06BD-93E450F152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2" r="1" b="20529"/>
          <a:stretch>
            <a:fillRect/>
          </a:stretch>
        </p:blipFill>
        <p:spPr>
          <a:xfrm>
            <a:off x="4617490" y="1"/>
            <a:ext cx="7574510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504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71184BC-9171-0955-6CF9-7F4E397C7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813574"/>
            <a:ext cx="3221377" cy="3859252"/>
          </a:xfrm>
        </p:spPr>
        <p:txBody>
          <a:bodyPr anchor="t">
            <a:normAutofit/>
          </a:bodyPr>
          <a:lstStyle/>
          <a:p>
            <a:pPr algn="l"/>
            <a:r>
              <a:rPr lang="fi-FI" sz="4000" dirty="0"/>
              <a:t>Peltosaunio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13AC20A0-C513-EFE7-FDEE-585CF5D3E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52" y="5713506"/>
            <a:ext cx="3508248" cy="787946"/>
          </a:xfrm>
        </p:spPr>
        <p:txBody>
          <a:bodyPr anchor="ctr">
            <a:normAutofit/>
          </a:bodyPr>
          <a:lstStyle/>
          <a:p>
            <a:pPr algn="l"/>
            <a:endParaRPr lang="fi-FI" sz="2000"/>
          </a:p>
        </p:txBody>
      </p:sp>
      <p:pic>
        <p:nvPicPr>
          <p:cNvPr id="5" name="Sisällön paikkamerkki 4" descr="Kuva, joka sisältää kohteen kukka, kasvi, maa, piha-&#10;&#10;Tekoälyn generoima sisältö voi olla virheellistä.">
            <a:extLst>
              <a:ext uri="{FF2B5EF4-FFF2-40B4-BE49-F238E27FC236}">
                <a16:creationId xmlns:a16="http://schemas.microsoft.com/office/drawing/2014/main" id="{D8FE85A0-49EB-B136-8F8E-61B5283BC3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 r="-1" b="18977"/>
          <a:stretch>
            <a:fillRect/>
          </a:stretch>
        </p:blipFill>
        <p:spPr>
          <a:xfrm>
            <a:off x="4617490" y="1"/>
            <a:ext cx="7574510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750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5CC50F2E-EF04-4D7A-A09C-5AEF6E5EA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A8760E64-5A41-72D1-579F-DC5F0A170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4507" y="18087"/>
            <a:ext cx="4617491" cy="5468314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B96CABD-C653-67EB-71C1-0CAAECB39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9475" y="684945"/>
            <a:ext cx="3520854" cy="4311383"/>
          </a:xfrm>
        </p:spPr>
        <p:txBody>
          <a:bodyPr anchor="ctr">
            <a:normAutofit/>
          </a:bodyPr>
          <a:lstStyle/>
          <a:p>
            <a:pPr algn="l"/>
            <a:r>
              <a:rPr lang="fi-FI" sz="4000" dirty="0"/>
              <a:t>Piharatamo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8C8A5BDA-40AC-8420-C659-061605E81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9475" y="5856941"/>
            <a:ext cx="3520854" cy="676071"/>
          </a:xfrm>
        </p:spPr>
        <p:txBody>
          <a:bodyPr anchor="ctr">
            <a:normAutofit/>
          </a:bodyPr>
          <a:lstStyle/>
          <a:p>
            <a:pPr algn="l"/>
            <a:endParaRPr lang="fi-FI" sz="2000"/>
          </a:p>
        </p:txBody>
      </p:sp>
      <p:pic>
        <p:nvPicPr>
          <p:cNvPr id="5" name="Sisällön paikkamerkki 4" descr="Kuva, joka sisältää kohteen piha-, Maakasvi, Kasvin varsi, yrtti&#10;&#10;Tekoälyn generoima sisältö voi olla virheellistä.">
            <a:extLst>
              <a:ext uri="{FF2B5EF4-FFF2-40B4-BE49-F238E27FC236}">
                <a16:creationId xmlns:a16="http://schemas.microsoft.com/office/drawing/2014/main" id="{68EAF926-44C7-CEA8-F91E-42BD716D3E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r="-3" b="-3"/>
          <a:stretch>
            <a:fillRect/>
          </a:stretch>
        </p:blipFill>
        <p:spPr>
          <a:xfrm>
            <a:off x="-2" y="10"/>
            <a:ext cx="757179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6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yrtti, puolipensas, kasvi, kukka&#10;&#10;Tekoälyn generoima sisältö voi olla virheellistä.">
            <a:extLst>
              <a:ext uri="{FF2B5EF4-FFF2-40B4-BE49-F238E27FC236}">
                <a16:creationId xmlns:a16="http://schemas.microsoft.com/office/drawing/2014/main" id="{3052B57A-D9EE-EC5B-29BB-4F2F4C9E1E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7" b="19433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F14620CF-4EC9-5D24-10BF-D2468CC14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Pihasaunio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B04C1BF6-EBDE-7485-6432-4EBCFB45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03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D26B6EC-1FC7-A5DC-1535-C9738F71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16" y="365125"/>
            <a:ext cx="6066183" cy="1125745"/>
          </a:xfrm>
        </p:spPr>
        <p:txBody>
          <a:bodyPr/>
          <a:lstStyle/>
          <a:p>
            <a:r>
              <a:rPr lang="fi-FI" dirty="0"/>
              <a:t>Pihatatar</a:t>
            </a:r>
          </a:p>
        </p:txBody>
      </p:sp>
      <p:pic>
        <p:nvPicPr>
          <p:cNvPr id="5" name="Sisällön paikkamerkki 4" descr="Kuva, joka sisältää kohteen kasvi, piha-, Kasvin varsi, puu&#10;&#10;Tekoälyn generoima sisältö voi olla virheellistä.">
            <a:extLst>
              <a:ext uri="{FF2B5EF4-FFF2-40B4-BE49-F238E27FC236}">
                <a16:creationId xmlns:a16="http://schemas.microsoft.com/office/drawing/2014/main" id="{3D50298F-3F76-1AF3-3CEE-94CD54EB48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9686" cy="7421822"/>
          </a:xfrm>
        </p:spPr>
      </p:pic>
    </p:spTree>
    <p:extLst>
      <p:ext uri="{BB962C8B-B14F-4D97-AF65-F5344CB8AC3E}">
        <p14:creationId xmlns:p14="http://schemas.microsoft.com/office/powerpoint/2010/main" val="360074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uu, piha-, kasvi, oksa&#10;&#10;Tekoälyn generoima sisältö voi olla virheellistä.">
            <a:extLst>
              <a:ext uri="{FF2B5EF4-FFF2-40B4-BE49-F238E27FC236}">
                <a16:creationId xmlns:a16="http://schemas.microsoft.com/office/drawing/2014/main" id="{FCDF80FE-5D34-4FF3-1BD9-FDEE99842B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D187FE2-7079-3374-66F6-709EBA0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Pihlaja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3C8439A5-A6E4-DAB0-B5B4-3FFFDF227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50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781ED2-3DCA-935B-F6FE-CD2423AC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34" y="365125"/>
            <a:ext cx="7407965" cy="1185379"/>
          </a:xfrm>
        </p:spPr>
        <p:txBody>
          <a:bodyPr/>
          <a:lstStyle/>
          <a:p>
            <a:r>
              <a:rPr lang="fi-FI" dirty="0"/>
              <a:t>Rauduskoivu</a:t>
            </a:r>
          </a:p>
        </p:txBody>
      </p:sp>
      <p:pic>
        <p:nvPicPr>
          <p:cNvPr id="5" name="Sisällön paikkamerkki 4" descr="Kuva, joka sisältää kohteen kasvi, puu, lehti&#10;&#10;Tekoälyn generoima sisältö voi olla virheellistä.">
            <a:extLst>
              <a:ext uri="{FF2B5EF4-FFF2-40B4-BE49-F238E27FC236}">
                <a16:creationId xmlns:a16="http://schemas.microsoft.com/office/drawing/2014/main" id="{CA94583A-23BE-CF87-FB28-CB9E4EC3D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21" y="1825625"/>
            <a:ext cx="6145957" cy="4351338"/>
          </a:xfrm>
        </p:spPr>
      </p:pic>
    </p:spTree>
    <p:extLst>
      <p:ext uri="{BB962C8B-B14F-4D97-AF65-F5344CB8AC3E}">
        <p14:creationId xmlns:p14="http://schemas.microsoft.com/office/powerpoint/2010/main" val="226424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iha-, vesi, kukka, kasvi&#10;&#10;Tekoälyn generoima sisältö voi olla virheellistä.">
            <a:extLst>
              <a:ext uri="{FF2B5EF4-FFF2-40B4-BE49-F238E27FC236}">
                <a16:creationId xmlns:a16="http://schemas.microsoft.com/office/drawing/2014/main" id="{A279E0D0-DD28-FFBE-5810-3DE6C0A4A49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b="2076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0E3C1E0-481F-5D33-9B7A-95EB4EE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Rentukka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5A7E36DC-8B26-4B92-A8A4-35A286ECB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3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kukka, piha-, ruoho&#10;&#10;Tekoälyn generoima sisältö voi olla virheellistä.">
            <a:extLst>
              <a:ext uri="{FF2B5EF4-FFF2-40B4-BE49-F238E27FC236}">
                <a16:creationId xmlns:a16="http://schemas.microsoft.com/office/drawing/2014/main" id="{751D598A-0FA9-BE44-A51A-C8BCEFCACC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b="4246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82CFC1C8-9A33-BEE7-2FB1-1DD0E3746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Siankärsämö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E3A3E478-20B7-057F-0091-73A68D566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1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C57AF9E-4E93-26B3-C26B-17235ABA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52" b="1074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CDBDDE8-7503-5D19-D83B-CD1950DA7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Variksenmarja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9D5CCE1-F9D5-5A09-AE12-744751752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7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piha-, ruoho, kukka&#10;&#10;Tekoälyn generoima sisältö voi olla virheellistä.">
            <a:extLst>
              <a:ext uri="{FF2B5EF4-FFF2-40B4-BE49-F238E27FC236}">
                <a16:creationId xmlns:a16="http://schemas.microsoft.com/office/drawing/2014/main" id="{0AC1E179-AC39-1E31-C9CB-5059322C1A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6" b="856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E011868-C6B1-F2A2-E127-00B2DA0E3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Syysmaitiainen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246D3538-7233-6A8E-3C2F-45C971217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76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D0F3FAA-936E-243C-FC7C-4B3A5B34B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5452532" cy="2079855"/>
          </a:xfrm>
        </p:spPr>
        <p:txBody>
          <a:bodyPr>
            <a:normAutofit/>
          </a:bodyPr>
          <a:lstStyle/>
          <a:p>
            <a:pPr algn="l"/>
            <a:r>
              <a:rPr lang="fi-FI" sz="4400" dirty="0"/>
              <a:t>		Tammi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D2985E0F-3AB9-F181-C8D7-0072B1DD4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fi-FI"/>
          </a:p>
        </p:txBody>
      </p:sp>
      <p:pic>
        <p:nvPicPr>
          <p:cNvPr id="5" name="Sisällön paikkamerkki 4" descr="Kuva, joka sisältää kohteen terho, tammi, puu, kasvi&#10;&#10;Tekoälyn generoima sisältö voi olla virheellistä.">
            <a:extLst>
              <a:ext uri="{FF2B5EF4-FFF2-40B4-BE49-F238E27FC236}">
                <a16:creationId xmlns:a16="http://schemas.microsoft.com/office/drawing/2014/main" id="{791ED801-6D19-BCFA-06E1-C50272053B9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 r="2" b="10746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741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kasvi, puu, lehti, piha-&#10;&#10;Tekoälyn generoima sisältö voi olla virheellistä.">
            <a:extLst>
              <a:ext uri="{FF2B5EF4-FFF2-40B4-BE49-F238E27FC236}">
                <a16:creationId xmlns:a16="http://schemas.microsoft.com/office/drawing/2014/main" id="{57355452-458E-CC12-D700-CC75486C6E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 b="1447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3D19C31-C00D-0C0C-EE50-D03925D58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Tervaleppä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6F53575D-5BE8-05FD-172E-7B0DBC262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06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A16CAD0-D60A-E003-D4A4-63F910F1A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582699" cy="1533203"/>
          </a:xfrm>
        </p:spPr>
        <p:txBody>
          <a:bodyPr>
            <a:normAutofit/>
          </a:bodyPr>
          <a:lstStyle/>
          <a:p>
            <a:pPr algn="l"/>
            <a:r>
              <a:rPr lang="fi-FI" sz="4400" dirty="0"/>
              <a:t>		Timotei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DDEBF605-0A91-EB91-E50D-3F7D7D957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fi-FI"/>
          </a:p>
        </p:txBody>
      </p:sp>
      <p:pic>
        <p:nvPicPr>
          <p:cNvPr id="5" name="Sisällön paikkamerkki 4" descr="Kuva, joka sisältää kohteen kasvi, piha-, ruoho, Forb&#10;&#10;Tekoälyn generoima sisältö voi olla virheellistä.">
            <a:extLst>
              <a:ext uri="{FF2B5EF4-FFF2-40B4-BE49-F238E27FC236}">
                <a16:creationId xmlns:a16="http://schemas.microsoft.com/office/drawing/2014/main" id="{17E3E775-4E3D-7635-645D-C12E69C656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2534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953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uu, kasvi, kukinto, kukka&#10;&#10;Tekoälyn generoima sisältö voi olla virheellistä.">
            <a:extLst>
              <a:ext uri="{FF2B5EF4-FFF2-40B4-BE49-F238E27FC236}">
                <a16:creationId xmlns:a16="http://schemas.microsoft.com/office/drawing/2014/main" id="{980BFCE1-4971-2EFD-8A5C-F6CFD452E4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1612" b="-3"/>
          <a:stretch>
            <a:fillRect/>
          </a:stretch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7" name="Kuva 6" descr="Kuva, joka sisältää kohteen piha-, ruoho, puu, kasvi&#10;&#10;Tekoälyn generoima sisältö voi olla virheellistä.">
            <a:extLst>
              <a:ext uri="{FF2B5EF4-FFF2-40B4-BE49-F238E27FC236}">
                <a16:creationId xmlns:a16="http://schemas.microsoft.com/office/drawing/2014/main" id="{98F7BA48-D910-E560-2737-9D5908206E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4"/>
          <a:stretch>
            <a:fillRect/>
          </a:stretch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E1816AA-FDF4-1B46-2951-EF5D59FB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634" y="182880"/>
            <a:ext cx="9684019" cy="7150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			  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Tuomi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8518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iha-, puu, kasvi, puolipensas&#10;&#10;Tekoälyn generoima sisältö voi olla virheellistä.">
            <a:extLst>
              <a:ext uri="{FF2B5EF4-FFF2-40B4-BE49-F238E27FC236}">
                <a16:creationId xmlns:a16="http://schemas.microsoft.com/office/drawing/2014/main" id="{EEFF9BE8-852E-0067-DBC2-950323EFAD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3967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A780AA-84B2-F4A5-7695-C65BB285C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</a:rPr>
              <a:t>Vuohenputki</a:t>
            </a:r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775E7CDA-0B7C-A54E-263D-00F54B592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C387CA17-36D6-1D94-A91F-FFFDE6E31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4" b="2849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EB68FF-62A1-D0E3-E6C4-6653DF76B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Tupasvilla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85AF778-FB42-7E93-4763-81C337E63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233F4339-4B6D-3B63-EE4B-8F5FBAE6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2DAD85-DF3E-2860-61BF-4A8569D90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Suopursu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A17278-55AF-8A97-3C24-294703CF3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6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Kuva 14" descr="Kuva, joka sisältää kohteen sieni, Sammalet ja jäkälät, ruoho, jäkälä&#10;&#10;Tekoälyn generoima sisältö voi olla virheellistä.">
            <a:extLst>
              <a:ext uri="{FF2B5EF4-FFF2-40B4-BE49-F238E27FC236}">
                <a16:creationId xmlns:a16="http://schemas.microsoft.com/office/drawing/2014/main" id="{453D314C-C849-1CEE-CEC0-9387B4D5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F81A22-7420-7D10-2516-F61A92CD7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Rahkasammal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095F09-4D8F-69CB-1689-4BB35CF3F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3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2EA1C8D-235C-6FE9-A367-A3D93047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r="-1" b="546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533EEFD-0DA1-C81B-3463-319446000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03" y="3512262"/>
            <a:ext cx="9801082" cy="1675466"/>
          </a:xfrm>
        </p:spPr>
        <p:txBody>
          <a:bodyPr anchor="t"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Karpalo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8E443F9-4A5C-08D5-0832-95D075445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842" y="2224377"/>
            <a:ext cx="9801082" cy="1116170"/>
          </a:xfrm>
        </p:spPr>
        <p:txBody>
          <a:bodyPr anchor="b">
            <a:normAutofit/>
          </a:bodyPr>
          <a:lstStyle/>
          <a:p>
            <a:endParaRPr lang="fi-FI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6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6F3C393-F1C5-578B-FA76-8B796C92D0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r="-1" b="-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042FE2-48C6-0D24-37DD-F37B0CF64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03" y="3512262"/>
            <a:ext cx="9801082" cy="1675466"/>
          </a:xfrm>
        </p:spPr>
        <p:txBody>
          <a:bodyPr anchor="t"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Kanerva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DA8EB16-B1B2-305A-C227-4EED7AD78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842" y="2224377"/>
            <a:ext cx="9801082" cy="1116170"/>
          </a:xfrm>
        </p:spPr>
        <p:txBody>
          <a:bodyPr anchor="b">
            <a:normAutofit/>
          </a:bodyPr>
          <a:lstStyle/>
          <a:p>
            <a:endParaRPr lang="fi-FI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F934C57-475F-BAAB-7404-FBA836AE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8" b="11432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282E317-5DA5-9FA2-960F-D2FFF9C4D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3"/>
            <a:ext cx="9795637" cy="2220775"/>
          </a:xfrm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</a:rPr>
              <a:t>Kallioimarre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A4A092-06B4-822F-D1A2-AE5F7B19E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14853"/>
            <a:ext cx="9795637" cy="2057043"/>
          </a:xfrm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10F98B9-649D-4B1F-B296-D9E1D765025A}">
  <we:reference id="wa200005566" version="3.0.0.2" store="fi-FI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47</Words>
  <Application>Microsoft Office PowerPoint</Application>
  <PresentationFormat>Laajakuva</PresentationFormat>
  <Paragraphs>35</Paragraphs>
  <Slides>35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Office-teema</vt:lpstr>
      <vt:lpstr>Kasvion kasvit 6.lk</vt:lpstr>
      <vt:lpstr>Juolukka</vt:lpstr>
      <vt:lpstr>Variksenmarja</vt:lpstr>
      <vt:lpstr>Tupasvilla</vt:lpstr>
      <vt:lpstr>Suopursu</vt:lpstr>
      <vt:lpstr>Rahkasammal</vt:lpstr>
      <vt:lpstr>Karpalo</vt:lpstr>
      <vt:lpstr>Kanerva</vt:lpstr>
      <vt:lpstr>Kallioimarre</vt:lpstr>
      <vt:lpstr>Harakankello</vt:lpstr>
      <vt:lpstr>Harmaaleppä</vt:lpstr>
      <vt:lpstr>Hieskoivu</vt:lpstr>
      <vt:lpstr>Hiirenvirna</vt:lpstr>
      <vt:lpstr>Järviruoko</vt:lpstr>
      <vt:lpstr>Kannusruoho</vt:lpstr>
      <vt:lpstr>Kataja</vt:lpstr>
      <vt:lpstr>Koiranputki</vt:lpstr>
      <vt:lpstr>Lehmus</vt:lpstr>
      <vt:lpstr>Maitohorsma</vt:lpstr>
      <vt:lpstr>Niittyleinikki</vt:lpstr>
      <vt:lpstr>Osmankäämi</vt:lpstr>
      <vt:lpstr>Peltosaunio</vt:lpstr>
      <vt:lpstr>Piharatamo</vt:lpstr>
      <vt:lpstr>Pihasaunio</vt:lpstr>
      <vt:lpstr>Pihatatar</vt:lpstr>
      <vt:lpstr>Pihlaja</vt:lpstr>
      <vt:lpstr>Rauduskoivu</vt:lpstr>
      <vt:lpstr>Rentukka</vt:lpstr>
      <vt:lpstr>Siankärsämö</vt:lpstr>
      <vt:lpstr>Syysmaitiainen</vt:lpstr>
      <vt:lpstr>  Tammi</vt:lpstr>
      <vt:lpstr>Tervaleppä</vt:lpstr>
      <vt:lpstr>  Timotei</vt:lpstr>
      <vt:lpstr>      Tuomi</vt:lpstr>
      <vt:lpstr>Vuohenputki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 A Laitinen</dc:creator>
  <cp:lastModifiedBy>Mika A Laitinen</cp:lastModifiedBy>
  <cp:revision>2</cp:revision>
  <dcterms:created xsi:type="dcterms:W3CDTF">2025-09-02T08:56:17Z</dcterms:created>
  <dcterms:modified xsi:type="dcterms:W3CDTF">2025-09-04T11:14:12Z</dcterms:modified>
</cp:coreProperties>
</file>