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01F1B07-8491-47CA-AC95-9272AD157E23}" type="datetimeFigureOut">
              <a:rPr lang="fi-FI" smtClean="0"/>
              <a:t>24.3.2015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5EB40F6-0F9D-4A4E-A8CB-8E3239B52E2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Vantaa</a:t>
            </a:r>
            <a:br>
              <a:rPr lang="fi-FI" dirty="0" smtClean="0"/>
            </a:br>
            <a:r>
              <a:rPr lang="fi-FI" dirty="0" smtClean="0"/>
              <a:t>Rajatorpan koulu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025127"/>
          </a:xfrm>
        </p:spPr>
        <p:txBody>
          <a:bodyPr>
            <a:normAutofit/>
          </a:bodyPr>
          <a:lstStyle/>
          <a:p>
            <a:r>
              <a:rPr lang="fi-FI" sz="2800" dirty="0" smtClean="0"/>
              <a:t>Oppimisympäristön kehittämistyötä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64581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A2 kielen aloitusryhmäkoko 18 oppilasta</a:t>
            </a:r>
            <a:br>
              <a:rPr lang="fi-FI" sz="2800" b="1" dirty="0" smtClean="0"/>
            </a:br>
            <a:endParaRPr lang="fi-FI" sz="2800" b="1" dirty="0" smtClean="0"/>
          </a:p>
          <a:p>
            <a:r>
              <a:rPr lang="fi-FI" sz="2800" b="1" dirty="0" smtClean="0"/>
              <a:t>Haaste</a:t>
            </a:r>
          </a:p>
          <a:p>
            <a:pPr>
              <a:buFontTx/>
              <a:buChar char="-"/>
            </a:pPr>
            <a:r>
              <a:rPr lang="fi-FI" sz="2800" b="1" dirty="0" smtClean="0"/>
              <a:t>pienet koulut</a:t>
            </a:r>
          </a:p>
          <a:p>
            <a:pPr>
              <a:buFontTx/>
              <a:buChar char="-"/>
            </a:pPr>
            <a:r>
              <a:rPr lang="fi-FI" sz="2800" b="1" dirty="0" smtClean="0"/>
              <a:t>harvinaisemmat kielet</a:t>
            </a:r>
            <a:endParaRPr lang="fi-FI" sz="2800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Etäopetus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947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sz="2800" b="1" dirty="0" smtClean="0"/>
              <a:t>Kolmen koulun yhteinen kieliryhmä ranskassa</a:t>
            </a:r>
          </a:p>
          <a:p>
            <a:r>
              <a:rPr lang="fi-FI" sz="2800" b="1" dirty="0" smtClean="0"/>
              <a:t>Koulut fyysisesti toisista etäällä</a:t>
            </a:r>
          </a:p>
          <a:p>
            <a:r>
              <a:rPr lang="fi-FI" sz="2800" b="1" dirty="0" smtClean="0"/>
              <a:t>Kaikissa kouluissa kielen opiskeluun ilmoittautuneita, ei riittävästi omaan ryhmään</a:t>
            </a:r>
          </a:p>
          <a:p>
            <a:r>
              <a:rPr lang="fi-FI" sz="2800" b="1" dirty="0" smtClean="0"/>
              <a:t>Yhteinen ajankohta ja opettaja</a:t>
            </a:r>
          </a:p>
          <a:p>
            <a:r>
              <a:rPr lang="fi-FI" sz="2800" b="1" dirty="0" smtClean="0"/>
              <a:t>Opetus etäopetuksena Adobe Connectionin avulla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Etäopetus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171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608512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Innokkaan opettajan löytäminen</a:t>
            </a:r>
          </a:p>
          <a:p>
            <a:r>
              <a:rPr lang="fi-FI" sz="2800" b="1" dirty="0" smtClean="0"/>
              <a:t>Vaatii rohkeutta ja hyvää ennakkovalmistelua</a:t>
            </a:r>
          </a:p>
          <a:p>
            <a:r>
              <a:rPr lang="fi-FI" sz="2800" b="1" dirty="0" smtClean="0"/>
              <a:t>Oppilaiden ja kotien sitouttaminen</a:t>
            </a:r>
          </a:p>
          <a:p>
            <a:r>
              <a:rPr lang="fi-FI" sz="2800" b="1" dirty="0" smtClean="0"/>
              <a:t>Uuden välineen haltuunotto</a:t>
            </a:r>
          </a:p>
          <a:p>
            <a:r>
              <a:rPr lang="fi-FI" sz="2800" b="1" dirty="0" smtClean="0"/>
              <a:t>Tekniset ongelmat, mm. äänen laatu, jaetun kuvan pienuus</a:t>
            </a:r>
          </a:p>
          <a:p>
            <a:r>
              <a:rPr lang="fi-FI" sz="2800" b="1" dirty="0" smtClean="0"/>
              <a:t>Etäopetuksessa olevien oppilaiden työskentely ja valvonta </a:t>
            </a:r>
          </a:p>
          <a:p>
            <a:r>
              <a:rPr lang="fi-FI" sz="2800" b="1" dirty="0" smtClean="0"/>
              <a:t>Haavoittuvainen – </a:t>
            </a:r>
            <a:r>
              <a:rPr lang="fi-FI" sz="2800" b="1" dirty="0" err="1" smtClean="0"/>
              <a:t>plan</a:t>
            </a:r>
            <a:r>
              <a:rPr lang="fi-FI" sz="2800" b="1" dirty="0" smtClean="0"/>
              <a:t> B</a:t>
            </a:r>
            <a:endParaRPr lang="fi-FI" sz="2800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Haasteet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597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/>
          </a:bodyPr>
          <a:lstStyle/>
          <a:p>
            <a:r>
              <a:rPr lang="fi-FI" sz="2800" b="1" dirty="0" smtClean="0"/>
              <a:t>Alkukangertelun jälkeen opetus toimii yhtä sujuvasti kuin opettajan ollessa fyysisesti paikalla</a:t>
            </a:r>
          </a:p>
          <a:p>
            <a:r>
              <a:rPr lang="fi-FI" sz="2800" b="1" dirty="0" smtClean="0"/>
              <a:t>Oppilaat innostuneita</a:t>
            </a:r>
          </a:p>
          <a:p>
            <a:r>
              <a:rPr lang="fi-FI" sz="2800" b="1" dirty="0" smtClean="0"/>
              <a:t>Kaikkien osapuolten ja kotien tyytyväisyys</a:t>
            </a:r>
          </a:p>
          <a:p>
            <a:r>
              <a:rPr lang="fi-FI" sz="2800" b="1" dirty="0" smtClean="0"/>
              <a:t>Kielivalikoiman laajentuminen</a:t>
            </a:r>
          </a:p>
          <a:p>
            <a:r>
              <a:rPr lang="fi-FI" sz="2800" b="1" dirty="0" smtClean="0"/>
              <a:t>Hyvä vaihtoehto levitettäväksi</a:t>
            </a:r>
            <a:endParaRPr lang="fi-FI" sz="2800" b="1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Kokemukset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16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107</TotalTime>
  <Words>99</Words>
  <Application>Microsoft Office PowerPoint</Application>
  <PresentationFormat>Näytössä katseltava diaesitys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Aaltomuoto</vt:lpstr>
      <vt:lpstr>Vantaa Rajatorpan koulu</vt:lpstr>
      <vt:lpstr>Etäopetus</vt:lpstr>
      <vt:lpstr>Etäopetus</vt:lpstr>
      <vt:lpstr>Haasteet</vt:lpstr>
      <vt:lpstr>Kokemukset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Vantaa Rajatorpan koulu</dc:title>
  <dc:creator>Hjort Leena</dc:creator>
  <cp:lastModifiedBy>Hjort Leena</cp:lastModifiedBy>
  <cp:revision>6</cp:revision>
  <dcterms:created xsi:type="dcterms:W3CDTF">2015-03-24T15:25:28Z</dcterms:created>
  <dcterms:modified xsi:type="dcterms:W3CDTF">2015-03-24T17:13:00Z</dcterms:modified>
</cp:coreProperties>
</file>