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DEAA0-3DA4-4CE3-9CE3-CDA600BC780B}" type="datetimeFigureOut">
              <a:rPr lang="fi-FI" smtClean="0"/>
              <a:pPr/>
              <a:t>11.8.2014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945F2-90B4-4C7F-AC50-D46FCAEC767D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 txBox="1">
            <a:spLocks/>
          </p:cNvSpPr>
          <p:nvPr/>
        </p:nvSpPr>
        <p:spPr>
          <a:xfrm>
            <a:off x="107504" y="188640"/>
            <a:ext cx="842486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Elinikäisen ohjauksen / tieto-, neuvonta- ja ohjauspalvelujen kokonaisuus ns. </a:t>
            </a:r>
            <a:r>
              <a:rPr kumimoji="0" lang="fi-F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OHJAAMO – malli </a:t>
            </a:r>
            <a:r>
              <a:rPr kumimoji="0" lang="fi-FI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(luonnos  1 8  2014 TEM)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Ellipsi 4"/>
          <p:cNvSpPr/>
          <p:nvPr/>
        </p:nvSpPr>
        <p:spPr>
          <a:xfrm>
            <a:off x="5447254" y="4509120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Ellipsi 5"/>
          <p:cNvSpPr/>
          <p:nvPr/>
        </p:nvSpPr>
        <p:spPr>
          <a:xfrm>
            <a:off x="827584" y="1844824"/>
            <a:ext cx="1152128" cy="10801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Asiakas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5015206" y="3140968"/>
            <a:ext cx="1584176" cy="1800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kehys 7"/>
          <p:cNvSpPr txBox="1"/>
          <p:nvPr/>
        </p:nvSpPr>
        <p:spPr>
          <a:xfrm>
            <a:off x="827584" y="1124744"/>
            <a:ext cx="15985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/>
              <a:t>Kansalainen</a:t>
            </a:r>
          </a:p>
          <a:p>
            <a:r>
              <a:rPr lang="fi-FI" sz="1400" dirty="0" smtClean="0"/>
              <a:t>oppimisen</a:t>
            </a:r>
          </a:p>
          <a:p>
            <a:r>
              <a:rPr lang="fi-FI" sz="1400" dirty="0" smtClean="0"/>
              <a:t>ja työn siirtymissä</a:t>
            </a:r>
          </a:p>
          <a:p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3563888" y="1556792"/>
            <a:ext cx="4824536" cy="468052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4367134" y="2492896"/>
            <a:ext cx="3096344" cy="30243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4716016" y="4221088"/>
            <a:ext cx="1019270" cy="1440160"/>
          </a:xfrm>
          <a:prstGeom prst="ellipse">
            <a:avLst/>
          </a:prstGeom>
          <a:solidFill>
            <a:srgbClr val="FFB3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Kolmas</a:t>
            </a:r>
          </a:p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Sektori</a:t>
            </a:r>
          </a:p>
          <a:p>
            <a:pPr algn="ctr"/>
            <a:r>
              <a:rPr lang="fi-FI" sz="1200" dirty="0" err="1" smtClean="0">
                <a:solidFill>
                  <a:schemeClr val="tx1"/>
                </a:solidFill>
              </a:rPr>
              <a:t>Järjes-töt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2" name="Ellipsi 11"/>
          <p:cNvSpPr/>
          <p:nvPr/>
        </p:nvSpPr>
        <p:spPr>
          <a:xfrm>
            <a:off x="4295126" y="2420888"/>
            <a:ext cx="1368152" cy="1440160"/>
          </a:xfrm>
          <a:prstGeom prst="ellipse">
            <a:avLst/>
          </a:prstGeom>
          <a:solidFill>
            <a:srgbClr val="FFFF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Kunta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3" name="Ellipsi 12"/>
          <p:cNvSpPr/>
          <p:nvPr/>
        </p:nvSpPr>
        <p:spPr>
          <a:xfrm>
            <a:off x="5879302" y="4221088"/>
            <a:ext cx="936104" cy="1512168"/>
          </a:xfrm>
          <a:prstGeom prst="ellipse">
            <a:avLst/>
          </a:prstGeom>
          <a:solidFill>
            <a:srgbClr val="97C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err="1" smtClean="0">
                <a:solidFill>
                  <a:schemeClr val="tx1"/>
                </a:solidFill>
              </a:rPr>
              <a:t>Oppi-laitok-set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4" name="Ellipsi 13"/>
          <p:cNvSpPr/>
          <p:nvPr/>
        </p:nvSpPr>
        <p:spPr>
          <a:xfrm>
            <a:off x="6228184" y="3284984"/>
            <a:ext cx="1368152" cy="100811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TE-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Palvelut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5" name="Ellipsi 14"/>
          <p:cNvSpPr/>
          <p:nvPr/>
        </p:nvSpPr>
        <p:spPr>
          <a:xfrm>
            <a:off x="4439142" y="3501008"/>
            <a:ext cx="864096" cy="360040"/>
          </a:xfrm>
          <a:prstGeom prst="ellipse">
            <a:avLst/>
          </a:prstGeom>
          <a:solidFill>
            <a:srgbClr val="FFFF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Koulu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6" name="Ellipsi 15"/>
          <p:cNvSpPr/>
          <p:nvPr/>
        </p:nvSpPr>
        <p:spPr>
          <a:xfrm>
            <a:off x="4367134" y="3789040"/>
            <a:ext cx="864096" cy="368424"/>
          </a:xfrm>
          <a:prstGeom prst="ellipse">
            <a:avLst/>
          </a:prstGeom>
          <a:solidFill>
            <a:srgbClr val="FFFF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Etsivä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7" name="Tekstikehys 16"/>
          <p:cNvSpPr txBox="1"/>
          <p:nvPr/>
        </p:nvSpPr>
        <p:spPr>
          <a:xfrm>
            <a:off x="7319462" y="1484784"/>
            <a:ext cx="1824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 smtClean="0"/>
              <a:t>TNO – palvelujen </a:t>
            </a:r>
          </a:p>
          <a:p>
            <a:r>
              <a:rPr lang="fi-FI" sz="1600" dirty="0" smtClean="0"/>
              <a:t>ydintoimijat</a:t>
            </a:r>
            <a:endParaRPr lang="fi-FI" sz="1600" dirty="0"/>
          </a:p>
        </p:txBody>
      </p:sp>
      <p:sp>
        <p:nvSpPr>
          <p:cNvPr id="18" name="Nuoli oikealle 17"/>
          <p:cNvSpPr/>
          <p:nvPr/>
        </p:nvSpPr>
        <p:spPr>
          <a:xfrm rot="8698471">
            <a:off x="6571449" y="2663130"/>
            <a:ext cx="1665077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kehys 18"/>
          <p:cNvSpPr txBox="1"/>
          <p:nvPr/>
        </p:nvSpPr>
        <p:spPr>
          <a:xfrm>
            <a:off x="539552" y="5805264"/>
            <a:ext cx="2040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Oppimisen ja työn</a:t>
            </a:r>
          </a:p>
          <a:p>
            <a:r>
              <a:rPr lang="fi-FI" sz="1200" dirty="0" smtClean="0"/>
              <a:t>maailmaan liittyvät </a:t>
            </a:r>
          </a:p>
          <a:p>
            <a:r>
              <a:rPr lang="fi-FI" sz="1200" dirty="0" smtClean="0"/>
              <a:t>välillisesti vaikuttavat palvelut</a:t>
            </a:r>
            <a:endParaRPr lang="fi-FI" sz="1200" dirty="0"/>
          </a:p>
        </p:txBody>
      </p:sp>
      <p:sp>
        <p:nvSpPr>
          <p:cNvPr id="20" name="Nuoli oikealle 19"/>
          <p:cNvSpPr/>
          <p:nvPr/>
        </p:nvSpPr>
        <p:spPr>
          <a:xfrm rot="20488446">
            <a:off x="2289523" y="5411853"/>
            <a:ext cx="2103237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/>
          <p:cNvSpPr/>
          <p:nvPr/>
        </p:nvSpPr>
        <p:spPr>
          <a:xfrm>
            <a:off x="4367134" y="4077072"/>
            <a:ext cx="864096" cy="368424"/>
          </a:xfrm>
          <a:prstGeom prst="ellipse">
            <a:avLst/>
          </a:prstGeom>
          <a:solidFill>
            <a:srgbClr val="FFFF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Työ-pajat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2" name="Ellipsi 21"/>
          <p:cNvSpPr/>
          <p:nvPr/>
        </p:nvSpPr>
        <p:spPr>
          <a:xfrm>
            <a:off x="5807294" y="1988840"/>
            <a:ext cx="648072" cy="151216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>
                <a:solidFill>
                  <a:schemeClr val="tx1"/>
                </a:solidFill>
              </a:rPr>
              <a:t>TYP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</a:rPr>
              <a:t>2.0/</a:t>
            </a:r>
          </a:p>
          <a:p>
            <a:pPr algn="ctr"/>
            <a:r>
              <a:rPr lang="fi-FI" sz="1100" dirty="0" smtClean="0">
                <a:solidFill>
                  <a:schemeClr val="tx1"/>
                </a:solidFill>
              </a:rPr>
              <a:t>Kuntoutus</a:t>
            </a:r>
            <a:endParaRPr lang="fi-FI" sz="1100" dirty="0">
              <a:solidFill>
                <a:schemeClr val="tx1"/>
              </a:solidFill>
            </a:endParaRPr>
          </a:p>
        </p:txBody>
      </p:sp>
      <p:sp>
        <p:nvSpPr>
          <p:cNvPr id="23" name="Tekstikehys 22"/>
          <p:cNvSpPr txBox="1"/>
          <p:nvPr/>
        </p:nvSpPr>
        <p:spPr>
          <a:xfrm>
            <a:off x="6455366" y="1916832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.</a:t>
            </a:r>
            <a:endParaRPr lang="fi-FI" sz="1200" dirty="0"/>
          </a:p>
        </p:txBody>
      </p:sp>
      <p:sp>
        <p:nvSpPr>
          <p:cNvPr id="24" name="Ellipsi 23"/>
          <p:cNvSpPr/>
          <p:nvPr/>
        </p:nvSpPr>
        <p:spPr>
          <a:xfrm>
            <a:off x="5087214" y="1988840"/>
            <a:ext cx="864096" cy="1368152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SOTE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5" name="Ellipsi 24"/>
          <p:cNvSpPr/>
          <p:nvPr/>
        </p:nvSpPr>
        <p:spPr>
          <a:xfrm>
            <a:off x="5015206" y="3212976"/>
            <a:ext cx="1584176" cy="136815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Ohjaamo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6" name="Nuoli oikealle 25"/>
          <p:cNvSpPr/>
          <p:nvPr/>
        </p:nvSpPr>
        <p:spPr>
          <a:xfrm rot="1082233">
            <a:off x="2070730" y="2885243"/>
            <a:ext cx="38004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Suorakulmio 26"/>
          <p:cNvSpPr/>
          <p:nvPr/>
        </p:nvSpPr>
        <p:spPr>
          <a:xfrm>
            <a:off x="179512" y="3140968"/>
            <a:ext cx="2088232" cy="23042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 smtClean="0">
                <a:solidFill>
                  <a:schemeClr val="tx1"/>
                </a:solidFill>
              </a:rPr>
              <a:t>Oleellista on</a:t>
            </a:r>
            <a:r>
              <a:rPr lang="fi-FI" sz="1200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 Sopimukseen perustuva </a:t>
            </a:r>
            <a:r>
              <a:rPr lang="fi-FI" sz="1200" dirty="0" smtClean="0">
                <a:solidFill>
                  <a:schemeClr val="tx1"/>
                </a:solidFill>
              </a:rPr>
              <a:t>yhteinen konsepti niin kasvokkain palvelussa kuin sähköisissä palveluissakin, yhteinen rahoitus, yhteiset tilat, yhteinen kehittyvä orientaatio ja osaaminen, yhteinen koordinointi/johtaminen, hyvät ja toimivat palvelut eri toimijoilla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8" name="Ellipsi 27"/>
          <p:cNvSpPr/>
          <p:nvPr/>
        </p:nvSpPr>
        <p:spPr>
          <a:xfrm>
            <a:off x="5364088" y="4005064"/>
            <a:ext cx="914400" cy="5760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err="1" smtClean="0">
                <a:solidFill>
                  <a:schemeClr val="tx1"/>
                </a:solidFill>
              </a:rPr>
              <a:t>Asiak-as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9" name="Ellipsi 28"/>
          <p:cNvSpPr/>
          <p:nvPr/>
        </p:nvSpPr>
        <p:spPr>
          <a:xfrm>
            <a:off x="6444208" y="2204864"/>
            <a:ext cx="720080" cy="79208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schemeClr val="tx1"/>
                </a:solidFill>
              </a:rPr>
              <a:t>Kela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Vak.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Yht.</a:t>
            </a:r>
            <a:endParaRPr lang="fi-FI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98</Words>
  <Application>Microsoft Office PowerPoint</Application>
  <PresentationFormat>Näytössä katseltava diaesitys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Dia 1</vt:lpstr>
    </vt:vector>
  </TitlesOfParts>
  <Company>VIP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temleminar1</dc:creator>
  <cp:lastModifiedBy>temleminar1</cp:lastModifiedBy>
  <cp:revision>9</cp:revision>
  <dcterms:created xsi:type="dcterms:W3CDTF">2014-04-29T05:54:56Z</dcterms:created>
  <dcterms:modified xsi:type="dcterms:W3CDTF">2014-08-11T09:25:30Z</dcterms:modified>
</cp:coreProperties>
</file>