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777F9-9D07-404A-AB79-C1A9104EDF9B}" type="datetimeFigureOut">
              <a:rPr lang="fi-FI" smtClean="0"/>
              <a:t>16.5.2018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0F6E-29B5-4ECC-B21D-6EFB4C1D91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3107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777F9-9D07-404A-AB79-C1A9104EDF9B}" type="datetimeFigureOut">
              <a:rPr lang="fi-FI" smtClean="0"/>
              <a:t>16.5.2018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0F6E-29B5-4ECC-B21D-6EFB4C1D91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0175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777F9-9D07-404A-AB79-C1A9104EDF9B}" type="datetimeFigureOut">
              <a:rPr lang="fi-FI" smtClean="0"/>
              <a:t>16.5.2018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0F6E-29B5-4ECC-B21D-6EFB4C1D91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0048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777F9-9D07-404A-AB79-C1A9104EDF9B}" type="datetimeFigureOut">
              <a:rPr lang="fi-FI" smtClean="0"/>
              <a:t>16.5.2018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0F6E-29B5-4ECC-B21D-6EFB4C1D91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3907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777F9-9D07-404A-AB79-C1A9104EDF9B}" type="datetimeFigureOut">
              <a:rPr lang="fi-FI" smtClean="0"/>
              <a:t>16.5.2018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0F6E-29B5-4ECC-B21D-6EFB4C1D91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3988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777F9-9D07-404A-AB79-C1A9104EDF9B}" type="datetimeFigureOut">
              <a:rPr lang="fi-FI" smtClean="0"/>
              <a:t>16.5.2018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0F6E-29B5-4ECC-B21D-6EFB4C1D91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4643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777F9-9D07-404A-AB79-C1A9104EDF9B}" type="datetimeFigureOut">
              <a:rPr lang="fi-FI" smtClean="0"/>
              <a:t>16.5.2018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0F6E-29B5-4ECC-B21D-6EFB4C1D91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8603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777F9-9D07-404A-AB79-C1A9104EDF9B}" type="datetimeFigureOut">
              <a:rPr lang="fi-FI" smtClean="0"/>
              <a:t>16.5.2018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0F6E-29B5-4ECC-B21D-6EFB4C1D91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1634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777F9-9D07-404A-AB79-C1A9104EDF9B}" type="datetimeFigureOut">
              <a:rPr lang="fi-FI" smtClean="0"/>
              <a:t>16.5.2018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0F6E-29B5-4ECC-B21D-6EFB4C1D91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8055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777F9-9D07-404A-AB79-C1A9104EDF9B}" type="datetimeFigureOut">
              <a:rPr lang="fi-FI" smtClean="0"/>
              <a:t>16.5.2018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0F6E-29B5-4ECC-B21D-6EFB4C1D91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0141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777F9-9D07-404A-AB79-C1A9104EDF9B}" type="datetimeFigureOut">
              <a:rPr lang="fi-FI" smtClean="0"/>
              <a:t>16.5.2018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0F6E-29B5-4ECC-B21D-6EFB4C1D91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7596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777F9-9D07-404A-AB79-C1A9104EDF9B}" type="datetimeFigureOut">
              <a:rPr lang="fi-FI" smtClean="0"/>
              <a:t>16.5.2018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90F6E-29B5-4ECC-B21D-6EFB4C1D91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1231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Aiheeseen liittyvä kuv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1987"/>
            <a:ext cx="3312368" cy="2205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99592" y="2996952"/>
            <a:ext cx="7772400" cy="1470025"/>
          </a:xfrm>
        </p:spPr>
        <p:txBody>
          <a:bodyPr/>
          <a:lstStyle/>
          <a:p>
            <a:r>
              <a:rPr lang="fi-FI" dirty="0" smtClean="0"/>
              <a:t>CERN –tiedeleiri</a:t>
            </a:r>
            <a:br>
              <a:rPr lang="fi-FI" dirty="0" smtClean="0"/>
            </a:br>
            <a:r>
              <a:rPr lang="fi-FI" dirty="0" smtClean="0"/>
              <a:t>9.-11.1.2019</a:t>
            </a:r>
            <a:endParaRPr lang="fi-FI" dirty="0"/>
          </a:p>
        </p:txBody>
      </p:sp>
      <p:pic>
        <p:nvPicPr>
          <p:cNvPr id="1031" name="Picture 7" descr="Kuvahaun tulos haulle cern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1975" y="0"/>
            <a:ext cx="2332025" cy="2327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356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lvl="0"/>
            <a:r>
              <a:rPr lang="fi-FI" dirty="0" smtClean="0"/>
              <a:t>Kansainvälinen </a:t>
            </a:r>
            <a:r>
              <a:rPr lang="fi-FI" dirty="0"/>
              <a:t>hiukkasfysiikan tutkimuskeskus</a:t>
            </a:r>
          </a:p>
          <a:p>
            <a:pPr lvl="0"/>
            <a:r>
              <a:rPr lang="fi-FI" dirty="0" smtClean="0"/>
              <a:t>Perustutkimusta; Tutkitaan </a:t>
            </a:r>
            <a:r>
              <a:rPr lang="fi-FI" dirty="0"/>
              <a:t>aineen olemusta, alkuräjähdystä, massan luonnetta, antimateria ja muita sovelluksia, keksitään uutta….</a:t>
            </a:r>
          </a:p>
          <a:p>
            <a:pPr lvl="0"/>
            <a:r>
              <a:rPr lang="fi-FI" dirty="0"/>
              <a:t>Sovelluksia lääketieteestä avaruusmatkailuun</a:t>
            </a:r>
          </a:p>
          <a:p>
            <a:pPr lvl="0"/>
            <a:r>
              <a:rPr lang="fi-FI" dirty="0"/>
              <a:t>Perustettu 1954, mukana 20 jäsenvaltiota (mm. Suomi vuodesta -91) ja useita yhteistyömaita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4533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b="1" dirty="0"/>
              <a:t>Osallistujat</a:t>
            </a:r>
            <a:endParaRPr lang="fi-FI" sz="2000" dirty="0"/>
          </a:p>
          <a:p>
            <a:pPr marL="0" indent="0">
              <a:buNone/>
            </a:pPr>
            <a:endParaRPr lang="fi-FI" sz="2200" dirty="0"/>
          </a:p>
          <a:p>
            <a:pPr lvl="0"/>
            <a:r>
              <a:rPr lang="fi-FI" dirty="0" smtClean="0"/>
              <a:t>Mukaan yhteensä 20 Karhulan lukion, Kulosaaren yhteiskoulun ja Lahden yhteiskoulun opiskelijaa</a:t>
            </a:r>
          </a:p>
          <a:p>
            <a:pPr lvl="0"/>
            <a:r>
              <a:rPr lang="fi-FI" dirty="0"/>
              <a:t>V</a:t>
            </a:r>
            <a:r>
              <a:rPr lang="fi-FI" dirty="0" smtClean="0"/>
              <a:t>alitaan </a:t>
            </a:r>
            <a:r>
              <a:rPr lang="fi-FI" dirty="0"/>
              <a:t>hakemusten </a:t>
            </a:r>
            <a:r>
              <a:rPr lang="fi-FI" dirty="0" smtClean="0"/>
              <a:t>mukaan</a:t>
            </a:r>
            <a:endParaRPr lang="fi-FI" sz="2000" dirty="0"/>
          </a:p>
          <a:p>
            <a:pPr lvl="0"/>
            <a:r>
              <a:rPr lang="fi-FI" dirty="0"/>
              <a:t>vaatii paljon opiskelua</a:t>
            </a:r>
            <a:endParaRPr lang="fi-FI" sz="2000" dirty="0"/>
          </a:p>
          <a:p>
            <a:pPr lvl="1"/>
            <a:r>
              <a:rPr lang="fi-FI" dirty="0"/>
              <a:t>Etukäteen; tutustuminen, oppitunnit, ryhmätyöt, vierailut</a:t>
            </a:r>
            <a:endParaRPr lang="fi-FI" sz="1800" dirty="0"/>
          </a:p>
          <a:p>
            <a:pPr lvl="1"/>
            <a:r>
              <a:rPr lang="fi-FI" dirty="0"/>
              <a:t>Paikan päällä; 3 päivää tiedeopetusta, muistiinpanojen tekemistä</a:t>
            </a:r>
            <a:endParaRPr lang="fi-FI" sz="1800" dirty="0"/>
          </a:p>
          <a:p>
            <a:pPr lvl="1"/>
            <a:r>
              <a:rPr lang="fi-FI" dirty="0"/>
              <a:t>Matkan jälkeen; Töiden täydentäminen, palauttaminen, ”jälkipyykit”</a:t>
            </a:r>
            <a:endParaRPr lang="fi-FI" sz="1800" dirty="0"/>
          </a:p>
          <a:p>
            <a:pPr lvl="0"/>
            <a:r>
              <a:rPr lang="fi-FI" dirty="0"/>
              <a:t>Kurssimerkintä, elämänkokemusta</a:t>
            </a:r>
            <a:endParaRPr lang="fi-FI" sz="20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9255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r>
              <a:rPr lang="fi-FI" b="1" dirty="0" smtClean="0"/>
              <a:t>Matka</a:t>
            </a:r>
          </a:p>
          <a:p>
            <a:pPr marL="0" indent="0">
              <a:buNone/>
            </a:pPr>
            <a:endParaRPr lang="fi-FI" sz="2000" dirty="0"/>
          </a:p>
          <a:p>
            <a:r>
              <a:rPr lang="fi-FI" dirty="0" smtClean="0"/>
              <a:t>viikko 2</a:t>
            </a:r>
            <a:r>
              <a:rPr lang="fi-FI" dirty="0"/>
              <a:t>;</a:t>
            </a:r>
            <a:r>
              <a:rPr lang="fi-FI" dirty="0" smtClean="0"/>
              <a:t> 8-12/13.1.2019 (</a:t>
            </a:r>
            <a:r>
              <a:rPr lang="fi-FI" dirty="0" err="1" smtClean="0"/>
              <a:t>ti-la/su</a:t>
            </a:r>
            <a:r>
              <a:rPr lang="fi-FI" dirty="0" smtClean="0"/>
              <a:t>), </a:t>
            </a:r>
            <a:r>
              <a:rPr lang="fi-FI" dirty="0"/>
              <a:t>III </a:t>
            </a:r>
            <a:r>
              <a:rPr lang="fi-FI" dirty="0" smtClean="0"/>
              <a:t>jaksoa</a:t>
            </a:r>
            <a:endParaRPr lang="fi-FI" dirty="0"/>
          </a:p>
          <a:p>
            <a:pPr lvl="0"/>
            <a:r>
              <a:rPr lang="fi-FI" dirty="0"/>
              <a:t>matkustuspäivä, 3 opiskelupäivää </a:t>
            </a:r>
            <a:r>
              <a:rPr lang="fi-FI" dirty="0" smtClean="0"/>
              <a:t>(</a:t>
            </a:r>
            <a:r>
              <a:rPr lang="fi-FI" dirty="0" err="1" smtClean="0"/>
              <a:t>ke-pe</a:t>
            </a:r>
            <a:r>
              <a:rPr lang="fi-FI" dirty="0"/>
              <a:t>), 1 vapaampi ohjelma, </a:t>
            </a:r>
            <a:r>
              <a:rPr lang="fi-FI" dirty="0" smtClean="0"/>
              <a:t>matkustuspäivä</a:t>
            </a:r>
          </a:p>
          <a:p>
            <a:pPr lvl="0"/>
            <a:r>
              <a:rPr lang="fi-FI" dirty="0" smtClean="0"/>
              <a:t>Matka pääasiassa </a:t>
            </a:r>
            <a:r>
              <a:rPr lang="fi-FI" dirty="0" err="1" smtClean="0"/>
              <a:t>omakustanteinen</a:t>
            </a:r>
            <a:r>
              <a:rPr lang="fi-FI" dirty="0" smtClean="0"/>
              <a:t>; Lennot, majoitus, ruokailu</a:t>
            </a:r>
            <a:r>
              <a:rPr lang="fi-FI" smtClean="0"/>
              <a:t>, liikkuminen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7858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129</Words>
  <Application>Microsoft Office PowerPoint</Application>
  <PresentationFormat>Näytössä katseltava diaesitys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Office-teema</vt:lpstr>
      <vt:lpstr>CERN –tiedeleiri 9.-11.1.2019</vt:lpstr>
      <vt:lpstr>PowerPoint-esitys</vt:lpstr>
      <vt:lpstr>PowerPoint-esitys</vt:lpstr>
      <vt:lpstr>PowerPoint-esitys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CERN –tiedeleiri 9.-11.1.2019</dc:title>
  <dc:creator>Oletus</dc:creator>
  <cp:lastModifiedBy>Oletus</cp:lastModifiedBy>
  <cp:revision>2</cp:revision>
  <dcterms:created xsi:type="dcterms:W3CDTF">2018-05-16T19:16:03Z</dcterms:created>
  <dcterms:modified xsi:type="dcterms:W3CDTF">2018-05-16T19:36:02Z</dcterms:modified>
</cp:coreProperties>
</file>