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4"/>
  </p:handoutMasterIdLst>
  <p:sldIdLst>
    <p:sldId id="257" r:id="rId2"/>
    <p:sldId id="258" r:id="rId3"/>
    <p:sldId id="259" r:id="rId4"/>
    <p:sldId id="260" r:id="rId5"/>
    <p:sldId id="261" r:id="rId6"/>
    <p:sldId id="263" r:id="rId7"/>
    <p:sldId id="268" r:id="rId8"/>
    <p:sldId id="264" r:id="rId9"/>
    <p:sldId id="265" r:id="rId10"/>
    <p:sldId id="269" r:id="rId11"/>
    <p:sldId id="267" r:id="rId12"/>
    <p:sldId id="266" r:id="rId13"/>
  </p:sldIdLst>
  <p:sldSz cx="9144000" cy="6858000" type="screen4x3"/>
  <p:notesSz cx="6805613" cy="99393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18" d="100"/>
          <a:sy n="118" d="100"/>
        </p:scale>
        <p:origin x="566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6A8980-CB54-446D-AEE7-05F311477AAC}" type="datetimeFigureOut">
              <a:rPr lang="fi-FI" smtClean="0"/>
              <a:pPr/>
              <a:t>14.8.2017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C5B3AD-3BAD-4A0C-882B-7883854F28D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41169353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64AB8-BB3B-43DE-8549-B371CF91FD08}" type="datetimeFigureOut">
              <a:rPr lang="fi-FI" smtClean="0"/>
              <a:pPr/>
              <a:t>14.8.2017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510F-B31B-400A-93D0-42F1BB0E7F2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64AB8-BB3B-43DE-8549-B371CF91FD08}" type="datetimeFigureOut">
              <a:rPr lang="fi-FI" smtClean="0"/>
              <a:pPr/>
              <a:t>14.8.2017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510F-B31B-400A-93D0-42F1BB0E7F2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64AB8-BB3B-43DE-8549-B371CF91FD08}" type="datetimeFigureOut">
              <a:rPr lang="fi-FI" smtClean="0"/>
              <a:pPr/>
              <a:t>14.8.2017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510F-B31B-400A-93D0-42F1BB0E7F2B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64AB8-BB3B-43DE-8549-B371CF91FD08}" type="datetimeFigureOut">
              <a:rPr lang="fi-FI" smtClean="0"/>
              <a:pPr/>
              <a:t>14.8.2017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510F-B31B-400A-93D0-42F1BB0E7F2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64AB8-BB3B-43DE-8549-B371CF91FD08}" type="datetimeFigureOut">
              <a:rPr lang="fi-FI" smtClean="0"/>
              <a:pPr/>
              <a:t>14.8.2017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510F-B31B-400A-93D0-42F1BB0E7F2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64AB8-BB3B-43DE-8549-B371CF91FD08}" type="datetimeFigureOut">
              <a:rPr lang="fi-FI" smtClean="0"/>
              <a:pPr/>
              <a:t>14.8.2017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510F-B31B-400A-93D0-42F1BB0E7F2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64AB8-BB3B-43DE-8549-B371CF91FD08}" type="datetimeFigureOut">
              <a:rPr lang="fi-FI" smtClean="0"/>
              <a:pPr/>
              <a:t>14.8.2017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510F-B31B-400A-93D0-42F1BB0E7F2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64AB8-BB3B-43DE-8549-B371CF91FD08}" type="datetimeFigureOut">
              <a:rPr lang="fi-FI" smtClean="0"/>
              <a:pPr/>
              <a:t>14.8.2017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510F-B31B-400A-93D0-42F1BB0E7F2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64AB8-BB3B-43DE-8549-B371CF91FD08}" type="datetimeFigureOut">
              <a:rPr lang="fi-FI" smtClean="0"/>
              <a:pPr/>
              <a:t>14.8.2017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510F-B31B-400A-93D0-42F1BB0E7F2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64AB8-BB3B-43DE-8549-B371CF91FD08}" type="datetimeFigureOut">
              <a:rPr lang="fi-FI" smtClean="0"/>
              <a:pPr/>
              <a:t>14.8.2017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510F-B31B-400A-93D0-42F1BB0E7F2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64AB8-BB3B-43DE-8549-B371CF91FD08}" type="datetimeFigureOut">
              <a:rPr lang="fi-FI" smtClean="0"/>
              <a:pPr/>
              <a:t>14.8.2017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510F-B31B-400A-93D0-42F1BB0E7F2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B064AB8-BB3B-43DE-8549-B371CF91FD08}" type="datetimeFigureOut">
              <a:rPr lang="fi-FI" smtClean="0"/>
              <a:pPr/>
              <a:t>14.8.2017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194510F-B31B-400A-93D0-42F1BB0E7F2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Esipesu</a:t>
            </a:r>
          </a:p>
          <a:p>
            <a:r>
              <a:rPr lang="fi-FI" dirty="0" smtClean="0"/>
              <a:t>Pesu</a:t>
            </a:r>
          </a:p>
          <a:p>
            <a:r>
              <a:rPr lang="fi-FI" dirty="0" smtClean="0"/>
              <a:t>Huuhtelu</a:t>
            </a:r>
          </a:p>
          <a:p>
            <a:pPr>
              <a:buNone/>
            </a:pP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Astianpesutapahtuma</a:t>
            </a:r>
            <a:br>
              <a:rPr lang="fi-FI" dirty="0" smtClean="0"/>
            </a:br>
            <a:r>
              <a:rPr lang="fi-FI" sz="4000" dirty="0" smtClean="0"/>
              <a:t>Astianpesun vaiheet</a:t>
            </a:r>
            <a:endParaRPr lang="fi-FI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Painoverkko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None/>
            </a:pPr>
            <a:r>
              <a:rPr lang="fi-FI" dirty="0"/>
              <a:t>Painoverkko </a:t>
            </a:r>
          </a:p>
          <a:p>
            <a:r>
              <a:rPr lang="fi-FI" dirty="0"/>
              <a:t>Estää astioiden kääntymisen nurinpäin</a:t>
            </a:r>
          </a:p>
          <a:p>
            <a:r>
              <a:rPr lang="fi-FI" dirty="0"/>
              <a:t>Käytetään esim. jälkiruokakulhojen päällä</a:t>
            </a:r>
          </a:p>
          <a:p>
            <a:pPr>
              <a:buNone/>
            </a:pPr>
            <a:endParaRPr lang="fi-FI" dirty="0"/>
          </a:p>
          <a:p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8059" y="3068960"/>
            <a:ext cx="3125147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4251883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Liota leikkuuveitset aina ennen astianpesukoneeseen laittoa vedessä!</a:t>
            </a:r>
          </a:p>
          <a:p>
            <a:r>
              <a:rPr lang="fi-FI" dirty="0" smtClean="0"/>
              <a:t>Leikkuuveitset kannattaa pestä tappikorissa.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Leikkuuveitsen pesu</a:t>
            </a:r>
            <a:endParaRPr lang="fi-FI" dirty="0"/>
          </a:p>
        </p:txBody>
      </p:sp>
    </p:spTree>
    <p:extLst>
      <p:ext uri="{BB962C8B-B14F-4D97-AF65-F5344CB8AC3E}">
        <p14:creationId xmlns="" xmlns:p14="http://schemas.microsoft.com/office/powerpoint/2010/main" val="1546901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281339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dirty="0" smtClean="0"/>
              <a:t>Mikä on </a:t>
            </a:r>
          </a:p>
          <a:p>
            <a:pPr marL="0" indent="0">
              <a:buNone/>
            </a:pPr>
            <a:r>
              <a:rPr lang="fi-FI" dirty="0" smtClean="0"/>
              <a:t>a.)   	esipesuveden </a:t>
            </a:r>
          </a:p>
          <a:p>
            <a:pPr marL="0" indent="0">
              <a:buNone/>
            </a:pPr>
            <a:r>
              <a:rPr lang="fi-FI" dirty="0" smtClean="0"/>
              <a:t>b.)  	 pesuveden</a:t>
            </a:r>
          </a:p>
          <a:p>
            <a:pPr marL="0" indent="0">
              <a:buNone/>
            </a:pPr>
            <a:r>
              <a:rPr lang="fi-FI" dirty="0" smtClean="0"/>
              <a:t>c.)  	 huuhteluveden lämpötila? </a:t>
            </a:r>
          </a:p>
          <a:p>
            <a:pPr marL="0" indent="0">
              <a:buNone/>
            </a:pPr>
            <a:r>
              <a:rPr lang="fi-FI" dirty="0" smtClean="0"/>
              <a:t>2.    Mitä astioille ennen esipesua tulee tehdä?</a:t>
            </a:r>
          </a:p>
          <a:p>
            <a:pPr marL="0" indent="0">
              <a:buNone/>
            </a:pPr>
            <a:r>
              <a:rPr lang="fi-FI" dirty="0" smtClean="0"/>
              <a:t>3.    Saako astioita kuivata pyyhkeellä ammattikeittiöissä?</a:t>
            </a:r>
          </a:p>
          <a:p>
            <a:pPr marL="457200" indent="-457200">
              <a:buAutoNum type="arabicPeriod" startAt="4"/>
            </a:pPr>
            <a:r>
              <a:rPr lang="fi-FI" dirty="0" smtClean="0"/>
              <a:t>Millaisessa korissa pestään </a:t>
            </a:r>
          </a:p>
          <a:p>
            <a:pPr marL="0" indent="0">
              <a:buNone/>
            </a:pPr>
            <a:r>
              <a:rPr lang="fi-FI" dirty="0" smtClean="0"/>
              <a:t>a.)    	lautaset,</a:t>
            </a:r>
          </a:p>
          <a:p>
            <a:pPr marL="0" indent="0">
              <a:buNone/>
            </a:pPr>
            <a:r>
              <a:rPr lang="fi-FI" dirty="0" smtClean="0"/>
              <a:t>b.) 	lasit,</a:t>
            </a:r>
          </a:p>
          <a:p>
            <a:pPr marL="0" indent="0">
              <a:buNone/>
            </a:pPr>
            <a:r>
              <a:rPr lang="fi-FI" dirty="0" smtClean="0"/>
              <a:t>c.) 	jälkiruokakulhot</a:t>
            </a:r>
          </a:p>
          <a:p>
            <a:pPr marL="0" indent="0">
              <a:buNone/>
            </a:pPr>
            <a:r>
              <a:rPr lang="fi-FI" dirty="0" smtClean="0"/>
              <a:t>d.) 	ruokailuvälineet?</a:t>
            </a:r>
          </a:p>
          <a:p>
            <a:pPr marL="457200" indent="-457200">
              <a:buAutoNum type="arabicPeriod" startAt="5"/>
            </a:pPr>
            <a:r>
              <a:rPr lang="fi-FI" dirty="0" smtClean="0"/>
              <a:t>Miten 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a) ruokailuvälineet pestään?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b) leikkuuveitset</a:t>
            </a:r>
          </a:p>
          <a:p>
            <a:pPr marL="0" indent="0">
              <a:buNone/>
            </a:pPr>
            <a:r>
              <a:rPr lang="fi-FI" dirty="0" smtClean="0"/>
              <a:t>6.   Milloin käyttäisit painoverkkoa apuna astioiden pesussa?</a:t>
            </a:r>
            <a:endParaRPr lang="fi-FI" dirty="0"/>
          </a:p>
          <a:p>
            <a:pPr marL="514350" indent="-514350">
              <a:buFont typeface="+mj-lt"/>
              <a:buAutoNum type="arabicPeriod"/>
            </a:pPr>
            <a:endParaRPr lang="fi-FI" dirty="0" smtClean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ASTIAHUOLTO </a:t>
            </a:r>
            <a:br>
              <a:rPr lang="fi-FI" dirty="0" smtClean="0"/>
            </a:br>
            <a:r>
              <a:rPr lang="fi-FI" dirty="0" smtClean="0"/>
              <a:t>Tehtävät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Ruoantähteet pois ennen esipesua kaapimella tai harjalla</a:t>
            </a:r>
          </a:p>
          <a:p>
            <a:r>
              <a:rPr lang="fi-FI" dirty="0" smtClean="0"/>
              <a:t>Kupu- ja luukkukoneissa esipesu tehdään käsin suihkun avulla</a:t>
            </a:r>
          </a:p>
          <a:p>
            <a:r>
              <a:rPr lang="fi-FI" dirty="0" smtClean="0"/>
              <a:t>Tunnelikoneessa on oma ohjelma esipesulle</a:t>
            </a:r>
          </a:p>
          <a:p>
            <a:r>
              <a:rPr lang="fi-FI" dirty="0" smtClean="0"/>
              <a:t>Lämpötila </a:t>
            </a:r>
            <a:r>
              <a:rPr lang="fi-FI" dirty="0" err="1" smtClean="0"/>
              <a:t>max</a:t>
            </a:r>
            <a:r>
              <a:rPr lang="fi-FI" dirty="0" smtClean="0"/>
              <a:t> 40 astetta, jottei valkuaisainelika pala kiinni 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Esipesu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Lämpötila 60-65 astetta, jolloin pesuaine toimii parhaiten ja rasvalika irtoaa hyvin</a:t>
            </a:r>
          </a:p>
          <a:p>
            <a:r>
              <a:rPr lang="fi-FI" dirty="0" smtClean="0"/>
              <a:t>Huolellinen esipesu ja liottaminen säännöllisesti irrottavat parhaiten tärkkelyslikaa</a:t>
            </a:r>
          </a:p>
          <a:p>
            <a:r>
              <a:rPr lang="fi-FI" dirty="0" smtClean="0"/>
              <a:t>Värilikaa marjoista ja esim. </a:t>
            </a:r>
            <a:r>
              <a:rPr lang="fi-FI" dirty="0" err="1" smtClean="0"/>
              <a:t>huulipunasta</a:t>
            </a:r>
            <a:r>
              <a:rPr lang="fi-FI" dirty="0" err="1" smtClean="0">
                <a:sym typeface="Wingdings" pitchFamily="2" charset="2"/>
              </a:rPr>
              <a:t></a:t>
            </a:r>
            <a:endParaRPr lang="fi-FI" dirty="0" smtClean="0">
              <a:sym typeface="Wingdings" pitchFamily="2" charset="2"/>
            </a:endParaRPr>
          </a:p>
          <a:p>
            <a:pPr>
              <a:buNone/>
            </a:pPr>
            <a:r>
              <a:rPr lang="fi-FI" dirty="0">
                <a:sym typeface="Wingdings" pitchFamily="2" charset="2"/>
              </a:rPr>
              <a:t>	</a:t>
            </a:r>
            <a:r>
              <a:rPr lang="fi-FI" dirty="0" smtClean="0">
                <a:sym typeface="Wingdings" pitchFamily="2" charset="2"/>
              </a:rPr>
              <a:t>voi tarvita liottamista</a:t>
            </a:r>
          </a:p>
          <a:p>
            <a:pPr>
              <a:buNone/>
            </a:pPr>
            <a:r>
              <a:rPr lang="fi-FI" dirty="0" smtClean="0">
                <a:sym typeface="Wingdings" pitchFamily="2" charset="2"/>
              </a:rPr>
              <a:t>    Liotusaineet pehmentävät likaa  mekaanista työtä vähemmän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Pesu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Lämpötila 80-85 astetta</a:t>
            </a:r>
          </a:p>
          <a:p>
            <a:r>
              <a:rPr lang="fi-FI" dirty="0" smtClean="0"/>
              <a:t>Huuhtelukirkaste pienentää veden pintajännitystä, parantaa astioiden huuhtoutumista ja nopeuttaa kuivumista sekä estää kuivumisjälkien muodostumisen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Huuhtelu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Astiat oikeisiin koreihin </a:t>
            </a:r>
            <a:r>
              <a:rPr lang="fi-FI" dirty="0" smtClean="0">
                <a:sym typeface="Wingdings" pitchFamily="2" charset="2"/>
              </a:rPr>
              <a:t> pesutulos hyvä</a:t>
            </a:r>
          </a:p>
          <a:p>
            <a:r>
              <a:rPr lang="fi-FI" dirty="0" smtClean="0">
                <a:sym typeface="Wingdings" pitchFamily="2" charset="2"/>
              </a:rPr>
              <a:t>Korit suojaavat särkymiseltä ja kulumiselta</a:t>
            </a:r>
          </a:p>
          <a:p>
            <a:r>
              <a:rPr lang="fi-FI" dirty="0" smtClean="0">
                <a:sym typeface="Wingdings" pitchFamily="2" charset="2"/>
              </a:rPr>
              <a:t>Koreja ei liian täyteen</a:t>
            </a:r>
          </a:p>
          <a:p>
            <a:r>
              <a:rPr lang="fi-FI" dirty="0" smtClean="0">
                <a:sym typeface="Wingdings" pitchFamily="2" charset="2"/>
              </a:rPr>
              <a:t>Asiat eivät saa olla päällekkäin koreissa</a:t>
            </a:r>
          </a:p>
          <a:p>
            <a:pPr>
              <a:buNone/>
            </a:pP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Korit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Korit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Tappikorissa pestään </a:t>
            </a:r>
            <a:endParaRPr lang="fi-FI" dirty="0"/>
          </a:p>
          <a:p>
            <a:r>
              <a:rPr lang="fi-FI" dirty="0"/>
              <a:t>Tarjottimet</a:t>
            </a:r>
          </a:p>
          <a:p>
            <a:r>
              <a:rPr lang="fi-FI" dirty="0"/>
              <a:t>Lautaset</a:t>
            </a:r>
          </a:p>
          <a:p>
            <a:r>
              <a:rPr lang="fi-FI" dirty="0"/>
              <a:t>Isot kulhot</a:t>
            </a:r>
          </a:p>
          <a:p>
            <a:r>
              <a:rPr lang="fi-FI" dirty="0"/>
              <a:t>Leikkuuveitset</a:t>
            </a:r>
          </a:p>
          <a:p>
            <a:r>
              <a:rPr lang="fi-FI" dirty="0"/>
              <a:t>Leikkuulaudat</a:t>
            </a:r>
          </a:p>
          <a:p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fi-FI" dirty="0" smtClean="0"/>
              <a:t>Tappikori</a:t>
            </a:r>
            <a:endParaRPr lang="fi-FI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573016"/>
            <a:ext cx="2771775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Korit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>
          <a:xfrm>
            <a:off x="676655" y="2420888"/>
            <a:ext cx="3822192" cy="381642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i-FI" dirty="0"/>
              <a:t>Lasi- ja </a:t>
            </a:r>
            <a:r>
              <a:rPr lang="fi-FI" dirty="0" smtClean="0"/>
              <a:t>kuppikorissa pestään</a:t>
            </a:r>
            <a:endParaRPr lang="fi-FI" dirty="0"/>
          </a:p>
          <a:p>
            <a:r>
              <a:rPr lang="fi-FI" dirty="0"/>
              <a:t>Juomalasit</a:t>
            </a:r>
          </a:p>
          <a:p>
            <a:r>
              <a:rPr lang="fi-FI" dirty="0"/>
              <a:t>Kahvikupit</a:t>
            </a:r>
          </a:p>
          <a:p>
            <a:r>
              <a:rPr lang="fi-FI" dirty="0"/>
              <a:t>Mukit</a:t>
            </a:r>
          </a:p>
          <a:p>
            <a:r>
              <a:rPr lang="fi-FI" dirty="0"/>
              <a:t>Kulhot</a:t>
            </a:r>
          </a:p>
          <a:p>
            <a:r>
              <a:rPr lang="fi-FI" dirty="0"/>
              <a:t>Jälkiruoka-astiat</a:t>
            </a:r>
          </a:p>
          <a:p>
            <a:r>
              <a:rPr lang="fi-FI" dirty="0"/>
              <a:t>Ruokailuvälineet </a:t>
            </a:r>
            <a:r>
              <a:rPr lang="fi-FI" dirty="0" smtClean="0"/>
              <a:t>suppiloissa</a:t>
            </a:r>
          </a:p>
          <a:p>
            <a:r>
              <a:rPr lang="fi-FI" dirty="0" smtClean="0"/>
              <a:t>Leikkuuveitset</a:t>
            </a:r>
          </a:p>
          <a:p>
            <a:endParaRPr lang="fi-FI" dirty="0"/>
          </a:p>
          <a:p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fi-FI" dirty="0" smtClean="0"/>
              <a:t>Lasikori</a:t>
            </a:r>
            <a:endParaRPr lang="fi-F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573016"/>
            <a:ext cx="2714625" cy="168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224825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Korit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Välinekorissa pestään</a:t>
            </a:r>
            <a:endParaRPr lang="fi-FI" dirty="0"/>
          </a:p>
          <a:p>
            <a:r>
              <a:rPr lang="fi-FI" dirty="0" smtClean="0"/>
              <a:t>Ruokailuvälineet</a:t>
            </a:r>
          </a:p>
          <a:p>
            <a:r>
              <a:rPr lang="fi-FI" dirty="0" smtClean="0"/>
              <a:t>Pienet esineet</a:t>
            </a:r>
            <a:endParaRPr lang="fi-FI" dirty="0"/>
          </a:p>
          <a:p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fi-FI" dirty="0" smtClean="0"/>
              <a:t>Välinekori</a:t>
            </a:r>
            <a:endParaRPr lang="fi-FI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501008"/>
            <a:ext cx="2381250" cy="187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Ruokailuvälineet pestään aina kahteen kertaan</a:t>
            </a:r>
          </a:p>
          <a:p>
            <a:r>
              <a:rPr lang="fi-FI" dirty="0" smtClean="0"/>
              <a:t>1. kerralla ruokailuvälineet kaadetaan välinekoriin </a:t>
            </a:r>
          </a:p>
          <a:p>
            <a:r>
              <a:rPr lang="fi-FI" dirty="0" smtClean="0"/>
              <a:t>2. kerralla välineet lajitellaan suppiloihin ja suppilot nostetaan lasi- ja kuppikoriin </a:t>
            </a:r>
          </a:p>
          <a:p>
            <a:r>
              <a:rPr lang="fi-FI" dirty="0" smtClean="0"/>
              <a:t>Välinekorit ja suppilot täytetään väljästi, jotta ruokailuvälineet puhdistuvat hyvin.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Ruokailuvälineiden pesu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altomuoto">
  <a:themeElements>
    <a:clrScheme name="Aaltomuoto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altomuoto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Aaltomuoto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122</TotalTime>
  <Words>201</Words>
  <Application>Microsoft Office PowerPoint</Application>
  <PresentationFormat>Näytössä katseltava diaesitys (4:3)</PresentationFormat>
  <Paragraphs>74</Paragraphs>
  <Slides>12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3" baseType="lpstr">
      <vt:lpstr>Aaltomuoto</vt:lpstr>
      <vt:lpstr>Astianpesutapahtuma Astianpesun vaiheet</vt:lpstr>
      <vt:lpstr>Esipesu</vt:lpstr>
      <vt:lpstr>Pesu</vt:lpstr>
      <vt:lpstr>Huuhtelu</vt:lpstr>
      <vt:lpstr>Korit</vt:lpstr>
      <vt:lpstr>Korit</vt:lpstr>
      <vt:lpstr>Korit</vt:lpstr>
      <vt:lpstr>Korit</vt:lpstr>
      <vt:lpstr>Ruokailuvälineiden pesu</vt:lpstr>
      <vt:lpstr>Painoverkko</vt:lpstr>
      <vt:lpstr>Leikkuuveitsen pesu</vt:lpstr>
      <vt:lpstr>ASTIAHUOLTO  Tehtävät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Astianpesutapahtuma</dc:title>
  <dc:creator>malli</dc:creator>
  <cp:lastModifiedBy>Eino Kuosmanen</cp:lastModifiedBy>
  <cp:revision>23</cp:revision>
  <cp:lastPrinted>2016-04-26T11:42:49Z</cp:lastPrinted>
  <dcterms:created xsi:type="dcterms:W3CDTF">2010-08-11T05:45:01Z</dcterms:created>
  <dcterms:modified xsi:type="dcterms:W3CDTF">2017-08-14T19:37:52Z</dcterms:modified>
</cp:coreProperties>
</file>