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17911-2381-40E8-A3AF-E9B66933A371}" type="datetimeFigureOut">
              <a:rPr lang="fi-FI" smtClean="0"/>
              <a:t>29.10.2019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31E7F-85F7-409B-87CE-BDFEF3B6ED1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692090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17911-2381-40E8-A3AF-E9B66933A371}" type="datetimeFigureOut">
              <a:rPr lang="fi-FI" smtClean="0"/>
              <a:t>29.10.2019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31E7F-85F7-409B-87CE-BDFEF3B6ED1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96934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17911-2381-40E8-A3AF-E9B66933A371}" type="datetimeFigureOut">
              <a:rPr lang="fi-FI" smtClean="0"/>
              <a:t>29.10.2019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31E7F-85F7-409B-87CE-BDFEF3B6ED1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004736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17911-2381-40E8-A3AF-E9B66933A371}" type="datetimeFigureOut">
              <a:rPr lang="fi-FI" smtClean="0"/>
              <a:t>29.10.2019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31E7F-85F7-409B-87CE-BDFEF3B6ED1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181088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17911-2381-40E8-A3AF-E9B66933A371}" type="datetimeFigureOut">
              <a:rPr lang="fi-FI" smtClean="0"/>
              <a:t>29.10.2019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31E7F-85F7-409B-87CE-BDFEF3B6ED1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51557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17911-2381-40E8-A3AF-E9B66933A371}" type="datetimeFigureOut">
              <a:rPr lang="fi-FI" smtClean="0"/>
              <a:t>29.10.2019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31E7F-85F7-409B-87CE-BDFEF3B6ED1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91516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17911-2381-40E8-A3AF-E9B66933A371}" type="datetimeFigureOut">
              <a:rPr lang="fi-FI" smtClean="0"/>
              <a:t>29.10.2019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31E7F-85F7-409B-87CE-BDFEF3B6ED1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288792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17911-2381-40E8-A3AF-E9B66933A371}" type="datetimeFigureOut">
              <a:rPr lang="fi-FI" smtClean="0"/>
              <a:t>29.10.2019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31E7F-85F7-409B-87CE-BDFEF3B6ED1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759097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17911-2381-40E8-A3AF-E9B66933A371}" type="datetimeFigureOut">
              <a:rPr lang="fi-FI" smtClean="0"/>
              <a:t>29.10.2019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31E7F-85F7-409B-87CE-BDFEF3B6ED1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6290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17911-2381-40E8-A3AF-E9B66933A371}" type="datetimeFigureOut">
              <a:rPr lang="fi-FI" smtClean="0"/>
              <a:t>29.10.2019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31E7F-85F7-409B-87CE-BDFEF3B6ED1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67630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17911-2381-40E8-A3AF-E9B66933A371}" type="datetimeFigureOut">
              <a:rPr lang="fi-FI" smtClean="0"/>
              <a:t>29.10.2019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31E7F-85F7-409B-87CE-BDFEF3B6ED1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594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817911-2381-40E8-A3AF-E9B66933A371}" type="datetimeFigureOut">
              <a:rPr lang="fi-FI" smtClean="0"/>
              <a:t>29.10.2019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B31E7F-85F7-409B-87CE-BDFEF3B6ED1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03466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Kielenhuolto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i-FI" sz="1800" dirty="0" smtClean="0"/>
              <a:t>Isot alkukirjaimet ja yhdyssanat</a:t>
            </a:r>
            <a:endParaRPr lang="fi-FI" sz="1800" dirty="0"/>
          </a:p>
        </p:txBody>
      </p:sp>
    </p:spTree>
    <p:extLst>
      <p:ext uri="{BB962C8B-B14F-4D97-AF65-F5344CB8AC3E}">
        <p14:creationId xmlns:p14="http://schemas.microsoft.com/office/powerpoint/2010/main" val="20341907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Alkukirjaimet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Erisnimet kirjoitetaan </a:t>
            </a:r>
            <a:r>
              <a:rPr lang="fi-FI" b="1" dirty="0" smtClean="0"/>
              <a:t>aina</a:t>
            </a:r>
            <a:r>
              <a:rPr lang="fi-FI" dirty="0" smtClean="0"/>
              <a:t> isolla alkukirjaimella!</a:t>
            </a:r>
          </a:p>
          <a:p>
            <a:r>
              <a:rPr lang="fi-FI" dirty="0" smtClean="0"/>
              <a:t>Erisnimiä ovat:</a:t>
            </a:r>
          </a:p>
          <a:p>
            <a:r>
              <a:rPr lang="fi-FI" dirty="0" smtClean="0"/>
              <a:t>Ihmisten nimet (Pekka, Maija, Virtanen, Korhonen)</a:t>
            </a:r>
          </a:p>
          <a:p>
            <a:r>
              <a:rPr lang="fi-FI" dirty="0" smtClean="0"/>
              <a:t>Eläinten nimet (Musti, </a:t>
            </a:r>
            <a:r>
              <a:rPr lang="fi-FI" dirty="0" err="1" smtClean="0"/>
              <a:t>Mansikki</a:t>
            </a:r>
            <a:r>
              <a:rPr lang="fi-FI" dirty="0" smtClean="0"/>
              <a:t>)</a:t>
            </a:r>
          </a:p>
          <a:p>
            <a:r>
              <a:rPr lang="fi-FI" dirty="0" smtClean="0"/>
              <a:t>Paikannimet (Lohja, Turku, Suomi, Ikkala, Etelä-Amerikka, Keskustie)</a:t>
            </a:r>
          </a:p>
          <a:p>
            <a:r>
              <a:rPr lang="fi-FI" dirty="0" smtClean="0"/>
              <a:t>Teosten nimet (Seitsemän veljestä, Nälkäpeli, Nörtti 2)</a:t>
            </a:r>
          </a:p>
          <a:p>
            <a:r>
              <a:rPr lang="fi-FI" dirty="0" smtClean="0"/>
              <a:t>Lehtien nimet (Helsingin Sanomat, Länsi-Uusimaa, Karkkilan Tienoo)</a:t>
            </a:r>
          </a:p>
          <a:p>
            <a:r>
              <a:rPr lang="fi-FI" dirty="0" smtClean="0"/>
              <a:t>Yritysten nimet ( Fazer, Kesko)</a:t>
            </a:r>
          </a:p>
          <a:p>
            <a:r>
              <a:rPr lang="fi-FI" dirty="0" smtClean="0"/>
              <a:t>Jatkuu…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751627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Alkukirjaimet jatkuu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Tuotemerkkien nimet (Omar, Snapchat)</a:t>
            </a:r>
          </a:p>
          <a:p>
            <a:r>
              <a:rPr lang="fi-FI" dirty="0" smtClean="0"/>
              <a:t>Taivaankappaleiden nimet ( Mars, Uranus)</a:t>
            </a:r>
          </a:p>
          <a:p>
            <a:endParaRPr lang="fi-FI" dirty="0"/>
          </a:p>
          <a:p>
            <a:r>
              <a:rPr lang="fi-FI" b="1" dirty="0" smtClean="0"/>
              <a:t>Yleisnimet sen sijaan kirjoitetaan pienellä!</a:t>
            </a:r>
          </a:p>
          <a:p>
            <a:r>
              <a:rPr lang="fi-FI" dirty="0" smtClean="0"/>
              <a:t>Yleisnimiä ovat:</a:t>
            </a:r>
          </a:p>
          <a:p>
            <a:r>
              <a:rPr lang="fi-FI" dirty="0" smtClean="0"/>
              <a:t>Kuukaudet (helmikuu, marraskuu)</a:t>
            </a:r>
          </a:p>
          <a:p>
            <a:r>
              <a:rPr lang="fi-FI" dirty="0" smtClean="0"/>
              <a:t>Viikonpäivät (tiistai, perjantai)</a:t>
            </a:r>
          </a:p>
          <a:p>
            <a:r>
              <a:rPr lang="fi-FI" dirty="0" smtClean="0"/>
              <a:t>Juhlapäivät (joulu, vappu)</a:t>
            </a:r>
          </a:p>
          <a:p>
            <a:r>
              <a:rPr lang="fi-FI" dirty="0" smtClean="0"/>
              <a:t>Jatkuu…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231929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Alkukirjaimet jatkuu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Kansallisuudet (suomalainen)</a:t>
            </a:r>
          </a:p>
          <a:p>
            <a:r>
              <a:rPr lang="fi-FI" dirty="0" smtClean="0"/>
              <a:t>Kielet (suomi, suomenkielinen)</a:t>
            </a:r>
          </a:p>
          <a:p>
            <a:r>
              <a:rPr lang="fi-FI" dirty="0" smtClean="0"/>
              <a:t>Eläinrodut ja kasvilajit (tanskandoggi, koivu)</a:t>
            </a:r>
          </a:p>
          <a:p>
            <a:r>
              <a:rPr lang="fi-FI" dirty="0" smtClean="0"/>
              <a:t>Ruokalajit (ranskalaiset perunat, runebergintorttu)</a:t>
            </a:r>
          </a:p>
          <a:p>
            <a:r>
              <a:rPr lang="fi-FI" dirty="0" smtClean="0"/>
              <a:t>Sodat, tyylikaudet ja uskonnot (1. maailmansota, realismi, katolilaisuus)</a:t>
            </a:r>
          </a:p>
          <a:p>
            <a:r>
              <a:rPr lang="fi-FI" dirty="0" smtClean="0"/>
              <a:t>Arvonimet (maisteri, tohtori, lisensiaatti)</a:t>
            </a:r>
          </a:p>
          <a:p>
            <a:r>
              <a:rPr lang="fi-FI" dirty="0" smtClean="0"/>
              <a:t>Erisnimistä johdetut adjektiivit (pohjoisamerikkalainen)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243794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Yhdyssanat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Yhdyssanat kirjoitetaan joko yhteen tai yhdistetään yhdysmerkin avulla</a:t>
            </a:r>
          </a:p>
          <a:p>
            <a:r>
              <a:rPr lang="fi-FI" dirty="0" smtClean="0"/>
              <a:t>Yhdyssanoja ovat:</a:t>
            </a:r>
          </a:p>
          <a:p>
            <a:r>
              <a:rPr lang="fi-FI" dirty="0" smtClean="0"/>
              <a:t>Substantiivit, joiden määriteosa on perusmuodossa (jalkapallo, pelikenttä)</a:t>
            </a:r>
          </a:p>
          <a:p>
            <a:r>
              <a:rPr lang="fi-FI" dirty="0" smtClean="0"/>
              <a:t>Substantiivit, joiden merkitys on vakiintunut, vaikka määriteosa olisikin taipunut (äidinkieli, öljynvaihto)</a:t>
            </a:r>
          </a:p>
          <a:p>
            <a:r>
              <a:rPr lang="fi-FI" dirty="0" smtClean="0"/>
              <a:t>Useimmat </a:t>
            </a:r>
            <a:r>
              <a:rPr lang="fi-FI" dirty="0" err="1" smtClean="0"/>
              <a:t>inen</a:t>
            </a:r>
            <a:r>
              <a:rPr lang="fi-FI" dirty="0" smtClean="0"/>
              <a:t>-loppuiset adjektiivit (punatukkainen, sinisilmäinen)</a:t>
            </a:r>
          </a:p>
          <a:p>
            <a:r>
              <a:rPr lang="fi-FI" dirty="0" smtClean="0"/>
              <a:t>Tekijännimet ( sairaanhoitaja, lihanleikkaaja)</a:t>
            </a:r>
          </a:p>
          <a:p>
            <a:r>
              <a:rPr lang="fi-FI" dirty="0" smtClean="0"/>
              <a:t>Yhdysverbit (</a:t>
            </a:r>
            <a:r>
              <a:rPr lang="fi-FI" dirty="0" err="1" smtClean="0"/>
              <a:t>jälkitarkastaa</a:t>
            </a:r>
            <a:r>
              <a:rPr lang="fi-FI" dirty="0" smtClean="0"/>
              <a:t>, peruskorjata)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783360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Yhdyssanat jatkuu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Yhdyssana kirjoitetaan yhdysmerkin kanssa, kun:</a:t>
            </a:r>
          </a:p>
          <a:p>
            <a:r>
              <a:rPr lang="fi-FI" dirty="0" smtClean="0"/>
              <a:t>Yhdyssanan osana on erisnimi (Uno-pelikortit)</a:t>
            </a:r>
          </a:p>
          <a:p>
            <a:r>
              <a:rPr lang="fi-FI" dirty="0" smtClean="0"/>
              <a:t>Yhdyssanan osana on kaksiosainen erisnimi (Täällä Pohjantähden alla –elokuva)</a:t>
            </a:r>
          </a:p>
          <a:p>
            <a:r>
              <a:rPr lang="fi-FI" dirty="0" smtClean="0"/>
              <a:t>Yhdyssanan rajalla on sama vokaali (taide-elokuva, ala-aste)</a:t>
            </a:r>
          </a:p>
          <a:p>
            <a:r>
              <a:rPr lang="fi-FI" dirty="0" smtClean="0"/>
              <a:t>Yhdyssanasta on jätetty osa toistamatta ( </a:t>
            </a:r>
            <a:r>
              <a:rPr lang="fi-FI" dirty="0" err="1" smtClean="0"/>
              <a:t>maalis</a:t>
            </a:r>
            <a:r>
              <a:rPr lang="fi-FI" dirty="0" smtClean="0"/>
              <a:t>- ja huhtikuu)</a:t>
            </a:r>
          </a:p>
          <a:p>
            <a:r>
              <a:rPr lang="fi-FI" dirty="0" smtClean="0"/>
              <a:t>Yhdyssanan osana on lyhenne, numero, kirjain tai merkki (A-vitamiini, B-ajokortti, EU-maat, 15-vuotias)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954961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304</Words>
  <Application>Microsoft Office PowerPoint</Application>
  <PresentationFormat>Laajakuva</PresentationFormat>
  <Paragraphs>45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Office-teema</vt:lpstr>
      <vt:lpstr>Kielenhuolto</vt:lpstr>
      <vt:lpstr>Alkukirjaimet</vt:lpstr>
      <vt:lpstr>Alkukirjaimet jatkuu</vt:lpstr>
      <vt:lpstr>Alkukirjaimet jatkuu</vt:lpstr>
      <vt:lpstr>Yhdyssanat</vt:lpstr>
      <vt:lpstr>Yhdyssanat jatkuu</vt:lpstr>
    </vt:vector>
  </TitlesOfParts>
  <Company>Lohjan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Kielenhuolto</dc:title>
  <dc:creator>Lahtinen Elias</dc:creator>
  <cp:lastModifiedBy>Lahtinen Elias</cp:lastModifiedBy>
  <cp:revision>4</cp:revision>
  <dcterms:created xsi:type="dcterms:W3CDTF">2019-10-29T07:00:29Z</dcterms:created>
  <dcterms:modified xsi:type="dcterms:W3CDTF">2019-10-29T07:21:54Z</dcterms:modified>
</cp:coreProperties>
</file>