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5" r:id="rId18"/>
    <p:sldId id="276" r:id="rId19"/>
    <p:sldId id="277" r:id="rId20"/>
    <p:sldId id="278" r:id="rId21"/>
    <p:sldId id="279" r:id="rId22"/>
    <p:sldId id="280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72" r:id="rId36"/>
    <p:sldId id="273" r:id="rId37"/>
    <p:sldId id="274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9" r:id="rId48"/>
    <p:sldId id="310" r:id="rId49"/>
    <p:sldId id="311" r:id="rId50"/>
    <p:sldId id="312" r:id="rId51"/>
    <p:sldId id="315" r:id="rId52"/>
    <p:sldId id="316" r:id="rId53"/>
    <p:sldId id="317" r:id="rId54"/>
    <p:sldId id="318" r:id="rId55"/>
    <p:sldId id="319" r:id="rId56"/>
    <p:sldId id="320" r:id="rId57"/>
    <p:sldId id="313" r:id="rId58"/>
    <p:sldId id="314" r:id="rId59"/>
    <p:sldId id="303" r:id="rId60"/>
    <p:sldId id="304" r:id="rId61"/>
    <p:sldId id="305" r:id="rId62"/>
    <p:sldId id="306" r:id="rId63"/>
    <p:sldId id="307" r:id="rId64"/>
    <p:sldId id="308" r:id="rId6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9F1AA-920A-493F-A734-411297FC04BC}" type="datetimeFigureOut">
              <a:rPr lang="fi-FI" smtClean="0"/>
              <a:t>23.5.2022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94A80-40FD-4DCB-BB29-45DCDAEF372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1635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ECA9-0FF9-4313-A7F7-972E07992479}" type="datetimeFigureOut">
              <a:rPr lang="fi-FI" smtClean="0"/>
              <a:t>23.5.2022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237A-21E1-470C-A2F0-9B7825E82E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2229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ECA9-0FF9-4313-A7F7-972E07992479}" type="datetimeFigureOut">
              <a:rPr lang="fi-FI" smtClean="0"/>
              <a:t>23.5.2022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237A-21E1-470C-A2F0-9B7825E82E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355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ECA9-0FF9-4313-A7F7-972E07992479}" type="datetimeFigureOut">
              <a:rPr lang="fi-FI" smtClean="0"/>
              <a:t>23.5.2022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237A-21E1-470C-A2F0-9B7825E82E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0265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ECA9-0FF9-4313-A7F7-972E07992479}" type="datetimeFigureOut">
              <a:rPr lang="fi-FI" smtClean="0"/>
              <a:t>23.5.2022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237A-21E1-470C-A2F0-9B7825E82E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0447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ECA9-0FF9-4313-A7F7-972E07992479}" type="datetimeFigureOut">
              <a:rPr lang="fi-FI" smtClean="0"/>
              <a:t>23.5.2022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237A-21E1-470C-A2F0-9B7825E82E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2251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ECA9-0FF9-4313-A7F7-972E07992479}" type="datetimeFigureOut">
              <a:rPr lang="fi-FI" smtClean="0"/>
              <a:t>23.5.2022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237A-21E1-470C-A2F0-9B7825E82E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8927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ECA9-0FF9-4313-A7F7-972E07992479}" type="datetimeFigureOut">
              <a:rPr lang="fi-FI" smtClean="0"/>
              <a:t>23.5.2022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237A-21E1-470C-A2F0-9B7825E82E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1106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ECA9-0FF9-4313-A7F7-972E07992479}" type="datetimeFigureOut">
              <a:rPr lang="fi-FI" smtClean="0"/>
              <a:t>23.5.2022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237A-21E1-470C-A2F0-9B7825E82E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7076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ECA9-0FF9-4313-A7F7-972E07992479}" type="datetimeFigureOut">
              <a:rPr lang="fi-FI" smtClean="0"/>
              <a:t>23.5.2022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237A-21E1-470C-A2F0-9B7825E82E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598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ECA9-0FF9-4313-A7F7-972E07992479}" type="datetimeFigureOut">
              <a:rPr lang="fi-FI" smtClean="0"/>
              <a:t>23.5.2022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237A-21E1-470C-A2F0-9B7825E82E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8153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ECA9-0FF9-4313-A7F7-972E07992479}" type="datetimeFigureOut">
              <a:rPr lang="fi-FI" smtClean="0"/>
              <a:t>23.5.2022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D237A-21E1-470C-A2F0-9B7825E82E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1416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8ECA9-0FF9-4313-A7F7-972E07992479}" type="datetimeFigureOut">
              <a:rPr lang="fi-FI" smtClean="0"/>
              <a:t>23.5.2022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D237A-21E1-470C-A2F0-9B7825E82E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141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Amandan huoli –kirjan piirrokset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L</a:t>
            </a:r>
            <a:r>
              <a:rPr lang="fi-FI" dirty="0" smtClean="0"/>
              <a:t>apset piirsivät omannäköiset tuotokset ensimmäisen Amandan huoli –esityksen jälkeen ja sitten uudelleen toisen esityksen jälkeen.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6245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57" y="2288465"/>
            <a:ext cx="4692802" cy="3439344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971" y="1663337"/>
            <a:ext cx="2392157" cy="4301631"/>
          </a:xfrm>
        </p:spPr>
      </p:pic>
      <p:sp>
        <p:nvSpPr>
          <p:cNvPr id="6" name="Tekstiruutu 5"/>
          <p:cNvSpPr txBox="1"/>
          <p:nvPr/>
        </p:nvSpPr>
        <p:spPr>
          <a:xfrm>
            <a:off x="786384" y="867340"/>
            <a:ext cx="5239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smtClean="0"/>
              <a:t>Amanda on iloinen, kun huoli pienentyi.  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7375676" y="753291"/>
            <a:ext cx="494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Amanda oli iloinen, kun huoli pienentyi. 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1090499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21583"/>
            <a:ext cx="5181600" cy="3559421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052" y="2172675"/>
            <a:ext cx="4914592" cy="3583691"/>
          </a:xfrm>
        </p:spPr>
      </p:pic>
      <p:sp>
        <p:nvSpPr>
          <p:cNvPr id="6" name="Tekstiruutu 5"/>
          <p:cNvSpPr txBox="1"/>
          <p:nvPr/>
        </p:nvSpPr>
        <p:spPr>
          <a:xfrm>
            <a:off x="740664" y="735091"/>
            <a:ext cx="5157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Tytöt juttelee kuinka iloista voi olla, kun surut lähtee. Surut juttelee, kuinka surullista heillä on. Tyttö antaa tytölle kukan.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6862052" y="365760"/>
            <a:ext cx="3540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/>
          </a:p>
          <a:p>
            <a:endParaRPr lang="fi-FI" sz="2400" b="1" dirty="0" smtClean="0"/>
          </a:p>
          <a:p>
            <a:r>
              <a:rPr lang="fi-FI" sz="2400" b="1" dirty="0" smtClean="0"/>
              <a:t>Amandan huoli lähti, hän leikki.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559998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84" y="2167498"/>
            <a:ext cx="4881630" cy="3667592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137" y="2167499"/>
            <a:ext cx="5350916" cy="3606284"/>
          </a:xfrm>
        </p:spPr>
      </p:pic>
      <p:sp>
        <p:nvSpPr>
          <p:cNvPr id="6" name="Tekstiruutu 5"/>
          <p:cNvSpPr txBox="1"/>
          <p:nvPr/>
        </p:nvSpPr>
        <p:spPr>
          <a:xfrm>
            <a:off x="841247" y="627364"/>
            <a:ext cx="5175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Bussissa oli huoli ja Amanda. No ne oli siellä bussissa. Huoli oli iso ja se Amanda näytti siellä kaikille lihaksia. Jalkalihakset on isot. 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6254496" y="996696"/>
            <a:ext cx="5020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     </a:t>
            </a:r>
          </a:p>
          <a:p>
            <a:r>
              <a:rPr lang="fi-FI" sz="2400" b="1" dirty="0"/>
              <a:t> </a:t>
            </a:r>
            <a:r>
              <a:rPr lang="fi-FI" sz="2400" b="1" dirty="0" smtClean="0"/>
              <a:t> Raivostuu huolesta. 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3745312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17" y="2211616"/>
            <a:ext cx="5161566" cy="3579354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741" y="2192131"/>
            <a:ext cx="4967049" cy="3725287"/>
          </a:xfrm>
        </p:spPr>
      </p:pic>
      <p:sp>
        <p:nvSpPr>
          <p:cNvPr id="6" name="Tekstiruutu 5"/>
          <p:cNvSpPr txBox="1"/>
          <p:nvPr/>
        </p:nvSpPr>
        <p:spPr>
          <a:xfrm>
            <a:off x="795528" y="850392"/>
            <a:ext cx="521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Ne on kavereita. Ne on iloisia. Ne menee jonnekin leikkipaikkaan. Huoli menee kanssa leikkipaikkaan.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6355741" y="1219724"/>
            <a:ext cx="5010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Amanda ja poika. Poika oli surullinen, koska oli penkillä yksin.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2561772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67" y="2238629"/>
            <a:ext cx="5153266" cy="3525328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462" y="2225330"/>
            <a:ext cx="5202383" cy="3692088"/>
          </a:xfrm>
        </p:spPr>
      </p:pic>
      <p:sp>
        <p:nvSpPr>
          <p:cNvPr id="6" name="Tekstiruutu 5"/>
          <p:cNvSpPr txBox="1"/>
          <p:nvPr/>
        </p:nvSpPr>
        <p:spPr>
          <a:xfrm>
            <a:off x="807720" y="718804"/>
            <a:ext cx="521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err="1" smtClean="0"/>
              <a:t>Noi</a:t>
            </a:r>
            <a:r>
              <a:rPr lang="fi-FI" sz="2400" b="1" dirty="0" smtClean="0"/>
              <a:t> menee sinne kouluun ja huoli on iso ja huoli täyttää puolet bussista. 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6261462" y="1088136"/>
            <a:ext cx="5010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Amanda pomppii </a:t>
            </a:r>
            <a:r>
              <a:rPr lang="fi-FI" sz="2400" b="1" dirty="0" err="1" smtClean="0"/>
              <a:t>trampalla</a:t>
            </a:r>
            <a:r>
              <a:rPr lang="fi-FI" sz="2400" b="1" dirty="0" smtClean="0"/>
              <a:t> ja huoli hymyilee.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2966686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88" y="2211616"/>
            <a:ext cx="4985024" cy="3579354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897" y="2263365"/>
            <a:ext cx="5194737" cy="3582818"/>
          </a:xfrm>
        </p:spPr>
      </p:pic>
      <p:sp>
        <p:nvSpPr>
          <p:cNvPr id="6" name="Tekstiruutu 5"/>
          <p:cNvSpPr txBox="1"/>
          <p:nvPr/>
        </p:nvSpPr>
        <p:spPr>
          <a:xfrm>
            <a:off x="795528" y="850392"/>
            <a:ext cx="521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smtClean="0"/>
              <a:t>Amandaa harmittaa pojankin puolesta. Sitäkin harmittaa.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6179167" y="1219724"/>
            <a:ext cx="5010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Huolipallo oli niin iso, että se täytti koko elokuvan.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3217557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76" y="2181791"/>
            <a:ext cx="4989008" cy="3493421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760" y="2181791"/>
            <a:ext cx="5084016" cy="3683295"/>
          </a:xfrm>
        </p:spPr>
      </p:pic>
      <p:sp>
        <p:nvSpPr>
          <p:cNvPr id="6" name="Tekstiruutu 5"/>
          <p:cNvSpPr txBox="1"/>
          <p:nvPr/>
        </p:nvSpPr>
        <p:spPr>
          <a:xfrm>
            <a:off x="811576" y="66620"/>
            <a:ext cx="52120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/>
          </a:p>
          <a:p>
            <a:endParaRPr lang="fi-FI" sz="2400" b="1" dirty="0" smtClean="0"/>
          </a:p>
          <a:p>
            <a:endParaRPr lang="fi-FI" sz="2400" b="1" dirty="0"/>
          </a:p>
          <a:p>
            <a:r>
              <a:rPr lang="fi-FI" sz="2400" b="1" dirty="0" smtClean="0"/>
              <a:t>Ne istuu siellä teatterissa ja sen vieressä on huoli. 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6401760" y="1174615"/>
            <a:ext cx="5010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Kun ne meni teatteriin, </a:t>
            </a:r>
            <a:r>
              <a:rPr lang="fi-FI" sz="2400" b="1" dirty="0" err="1" smtClean="0"/>
              <a:t>ni</a:t>
            </a:r>
            <a:r>
              <a:rPr lang="fi-FI" sz="2400" b="1" dirty="0" smtClean="0"/>
              <a:t> se täytti koko paikan. 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1837828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66" y="2304975"/>
            <a:ext cx="5033466" cy="3392635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915" y="2192131"/>
            <a:ext cx="5134700" cy="3725287"/>
          </a:xfrm>
        </p:spPr>
      </p:pic>
      <p:sp>
        <p:nvSpPr>
          <p:cNvPr id="6" name="Tekstiruutu 5"/>
          <p:cNvSpPr txBox="1"/>
          <p:nvPr/>
        </p:nvSpPr>
        <p:spPr>
          <a:xfrm>
            <a:off x="912266" y="738006"/>
            <a:ext cx="521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 smtClean="0"/>
          </a:p>
          <a:p>
            <a:r>
              <a:rPr lang="fi-FI" sz="2400" b="1" dirty="0" smtClean="0"/>
              <a:t>Niiden huolet pienenee.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6271915" y="991802"/>
            <a:ext cx="5010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smtClean="0"/>
              <a:t>Pojan ja Amandan huoli alkoi pienenemään.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3162337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" y="2192131"/>
            <a:ext cx="4701844" cy="3526383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017" y="2192131"/>
            <a:ext cx="5214496" cy="3725287"/>
          </a:xfrm>
        </p:spPr>
      </p:pic>
      <p:sp>
        <p:nvSpPr>
          <p:cNvPr id="6" name="Tekstiruutu 5"/>
          <p:cNvSpPr txBox="1"/>
          <p:nvPr/>
        </p:nvSpPr>
        <p:spPr>
          <a:xfrm>
            <a:off x="795528" y="850392"/>
            <a:ext cx="521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smtClean="0"/>
              <a:t>Amandan vieressä on iso pallo, elokuvissa. 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6232017" y="850392"/>
            <a:ext cx="5010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Se täytti koko elokuvapaikan. Kun Amanda huomasi, että yhdellä pojallakin oli huoli.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3840285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37" y="2192131"/>
            <a:ext cx="5320459" cy="3770581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95" y="2192131"/>
            <a:ext cx="5256341" cy="3725287"/>
          </a:xfrm>
        </p:spPr>
      </p:pic>
      <p:sp>
        <p:nvSpPr>
          <p:cNvPr id="6" name="Tekstiruutu 5"/>
          <p:cNvSpPr txBox="1"/>
          <p:nvPr/>
        </p:nvSpPr>
        <p:spPr>
          <a:xfrm>
            <a:off x="616437" y="1088135"/>
            <a:ext cx="5212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smtClean="0"/>
              <a:t>Amanda ja sateenkaari.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6211095" y="1218764"/>
            <a:ext cx="5010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Amanda ja poika halaavat. Ja siinä on huoli, joka tarkkailee heitä.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3531169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sällön paikkamerkki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99" y="2284963"/>
            <a:ext cx="5045402" cy="3432661"/>
          </a:xfrm>
        </p:spPr>
      </p:pic>
      <p:pic>
        <p:nvPicPr>
          <p:cNvPr id="10" name="Sisällön paikkamerkki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08" y="2284963"/>
            <a:ext cx="4870745" cy="3466891"/>
          </a:xfrm>
        </p:spPr>
      </p:pic>
      <p:sp>
        <p:nvSpPr>
          <p:cNvPr id="5" name="Tekstiruutu 4"/>
          <p:cNvSpPr txBox="1"/>
          <p:nvPr/>
        </p:nvSpPr>
        <p:spPr>
          <a:xfrm>
            <a:off x="6313714" y="325534"/>
            <a:ext cx="5040086" cy="1959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Amanda näkee, että joku istuu penkillä yksinään. Amanda ja poika alkoivat jutella ja huolet alkoivat kutistua. Ne istuivat yhdessä penkillä ja heidän huolensa alkoivat kutistua. 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838200" y="627017"/>
            <a:ext cx="5092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Ennen ja jälkeen esityksen piirretyt:</a:t>
            </a:r>
          </a:p>
          <a:p>
            <a:endParaRPr lang="fi-FI" sz="2400" b="1" dirty="0" smtClean="0"/>
          </a:p>
          <a:p>
            <a:r>
              <a:rPr lang="fi-FI" sz="2400" b="1" dirty="0" smtClean="0"/>
              <a:t>Amanda katsoo huolta.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307373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" y="2211616"/>
            <a:ext cx="4799197" cy="3579354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166" y="2224887"/>
            <a:ext cx="5210199" cy="3698744"/>
          </a:xfrm>
        </p:spPr>
      </p:pic>
      <p:sp>
        <p:nvSpPr>
          <p:cNvPr id="6" name="Tekstiruutu 5"/>
          <p:cNvSpPr txBox="1"/>
          <p:nvPr/>
        </p:nvSpPr>
        <p:spPr>
          <a:xfrm>
            <a:off x="795528" y="850392"/>
            <a:ext cx="521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smtClean="0"/>
              <a:t>Amanda kuvittelee, lähteekö koskaan huoli pois.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6234166" y="272624"/>
            <a:ext cx="5010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Amanda miettii, että haihtuisiko huoli koskaan. 1.kuplassa Amanda soittaa pianoa. 2. kuplassa Amanda on koulussa. 2. kuplassa Amanda on onnellisena.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2257049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" y="1776550"/>
            <a:ext cx="4908223" cy="3631473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694" y="1776550"/>
            <a:ext cx="4931575" cy="3631473"/>
          </a:xfrm>
        </p:spPr>
      </p:pic>
      <p:sp>
        <p:nvSpPr>
          <p:cNvPr id="6" name="Tekstiruutu 5"/>
          <p:cNvSpPr txBox="1"/>
          <p:nvPr/>
        </p:nvSpPr>
        <p:spPr>
          <a:xfrm>
            <a:off x="795528" y="873470"/>
            <a:ext cx="5212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smtClean="0"/>
              <a:t>Poika ja tyttö ja niillä oli se surumieli.</a:t>
            </a:r>
            <a:r>
              <a:rPr lang="fi-FI" sz="2400" b="1" dirty="0" smtClean="0"/>
              <a:t> </a:t>
            </a:r>
            <a:endParaRPr lang="fi-FI" sz="2400" b="1" dirty="0"/>
          </a:p>
        </p:txBody>
      </p:sp>
      <p:sp>
        <p:nvSpPr>
          <p:cNvPr id="2" name="Tekstiruutu 1"/>
          <p:cNvSpPr txBox="1"/>
          <p:nvPr/>
        </p:nvSpPr>
        <p:spPr>
          <a:xfrm>
            <a:off x="5911694" y="956874"/>
            <a:ext cx="4773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Amanda ja poika on sateenkaaren alla.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4119432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513" y="1718981"/>
            <a:ext cx="2959359" cy="3985854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539" y="1718981"/>
            <a:ext cx="2893513" cy="4042216"/>
          </a:xfrm>
        </p:spPr>
      </p:pic>
      <p:sp>
        <p:nvSpPr>
          <p:cNvPr id="6" name="Tekstiruutu 5"/>
          <p:cNvSpPr txBox="1"/>
          <p:nvPr/>
        </p:nvSpPr>
        <p:spPr>
          <a:xfrm>
            <a:off x="1223553" y="1187391"/>
            <a:ext cx="521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Huolia ja Amanda. </a:t>
            </a:r>
            <a:endParaRPr lang="fi-FI" sz="2400" b="1" dirty="0" smtClean="0"/>
          </a:p>
        </p:txBody>
      </p:sp>
      <p:sp>
        <p:nvSpPr>
          <p:cNvPr id="8" name="Tekstiruutu 7"/>
          <p:cNvSpPr txBox="1"/>
          <p:nvPr/>
        </p:nvSpPr>
        <p:spPr>
          <a:xfrm>
            <a:off x="6521549" y="818059"/>
            <a:ext cx="5010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Amanda ja huoli. Amanda on iloinen, kun huoli on pienentymässä.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4006651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6" y="1858212"/>
            <a:ext cx="2973297" cy="4136003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166" y="2215199"/>
            <a:ext cx="4795115" cy="3302868"/>
          </a:xfrm>
        </p:spPr>
      </p:pic>
      <p:sp>
        <p:nvSpPr>
          <p:cNvPr id="6" name="Tekstiruutu 5"/>
          <p:cNvSpPr txBox="1"/>
          <p:nvPr/>
        </p:nvSpPr>
        <p:spPr>
          <a:xfrm>
            <a:off x="1022086" y="520539"/>
            <a:ext cx="521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  <a:p>
            <a:r>
              <a:rPr lang="fi-FI" sz="2400" b="1" dirty="0" smtClean="0"/>
              <a:t>Amanda ja iso huoli.</a:t>
            </a:r>
            <a:r>
              <a:rPr lang="fi-FI" sz="2400" b="1" dirty="0" smtClean="0"/>
              <a:t> 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6061166" y="583039"/>
            <a:ext cx="5010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Amanda ja sen huoli ja poika ja pojankin huoli. Ne on iloisia ja on auringon ja sateenkaaren luona. Kuvassa myös ruoho ja taivas. </a:t>
            </a:r>
            <a:endParaRPr lang="fi-FI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4116423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" y="1564594"/>
            <a:ext cx="3123807" cy="4398384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816" y="2211617"/>
            <a:ext cx="5201124" cy="3616380"/>
          </a:xfrm>
        </p:spPr>
      </p:pic>
      <p:sp>
        <p:nvSpPr>
          <p:cNvPr id="6" name="Tekstiruutu 5"/>
          <p:cNvSpPr txBox="1"/>
          <p:nvPr/>
        </p:nvSpPr>
        <p:spPr>
          <a:xfrm>
            <a:off x="795528" y="917572"/>
            <a:ext cx="521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Amanda ja huoli.</a:t>
            </a:r>
            <a:endParaRPr lang="fi-FI" sz="2400" b="1" dirty="0" smtClean="0"/>
          </a:p>
        </p:txBody>
      </p:sp>
      <p:sp>
        <p:nvSpPr>
          <p:cNvPr id="8" name="Tekstiruutu 7"/>
          <p:cNvSpPr txBox="1"/>
          <p:nvPr/>
        </p:nvSpPr>
        <p:spPr>
          <a:xfrm>
            <a:off x="6007608" y="1149096"/>
            <a:ext cx="5010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Amandasta tulee onnellinen, kun se huoli kutistuu.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2676819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" y="2384388"/>
            <a:ext cx="4768845" cy="3233809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85" y="2381029"/>
            <a:ext cx="4671096" cy="3237168"/>
          </a:xfrm>
        </p:spPr>
      </p:pic>
      <p:sp>
        <p:nvSpPr>
          <p:cNvPr id="6" name="Tekstiruutu 5"/>
          <p:cNvSpPr txBox="1"/>
          <p:nvPr/>
        </p:nvSpPr>
        <p:spPr>
          <a:xfrm>
            <a:off x="795528" y="850392"/>
            <a:ext cx="5212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 smtClean="0"/>
          </a:p>
          <a:p>
            <a:r>
              <a:rPr lang="fi-FI" sz="2400" b="1" dirty="0" smtClean="0"/>
              <a:t>Kun sen Amandan huoli kasvaa </a:t>
            </a:r>
            <a:r>
              <a:rPr lang="fi-FI" sz="2400" b="1" dirty="0" err="1" smtClean="0"/>
              <a:t>isommaks</a:t>
            </a:r>
            <a:r>
              <a:rPr lang="fi-FI" sz="2400" b="1" dirty="0" smtClean="0"/>
              <a:t>.</a:t>
            </a:r>
            <a:r>
              <a:rPr lang="fi-FI" sz="2400" b="1" dirty="0" smtClean="0"/>
              <a:t> </a:t>
            </a:r>
            <a:endParaRPr lang="fi-FI" sz="2400" b="1" dirty="0"/>
          </a:p>
        </p:txBody>
      </p:sp>
      <p:sp>
        <p:nvSpPr>
          <p:cNvPr id="2" name="Tekstiruutu 1"/>
          <p:cNvSpPr txBox="1"/>
          <p:nvPr/>
        </p:nvSpPr>
        <p:spPr>
          <a:xfrm>
            <a:off x="6487885" y="1698172"/>
            <a:ext cx="4580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Amanda ja sen huoli.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2965756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60" y="2274148"/>
            <a:ext cx="5064279" cy="3454289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768" y="2274148"/>
            <a:ext cx="5322598" cy="3525767"/>
          </a:xfrm>
        </p:spPr>
      </p:pic>
      <p:sp>
        <p:nvSpPr>
          <p:cNvPr id="6" name="Tekstiruutu 5"/>
          <p:cNvSpPr txBox="1"/>
          <p:nvPr/>
        </p:nvSpPr>
        <p:spPr>
          <a:xfrm>
            <a:off x="795528" y="850392"/>
            <a:ext cx="521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 smtClean="0"/>
          </a:p>
          <a:p>
            <a:r>
              <a:rPr lang="fi-FI" sz="2400" b="1" dirty="0" smtClean="0"/>
              <a:t>Isla on tehnyt itselleen ystävän.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6007608" y="704488"/>
            <a:ext cx="5010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Vanhemmat kertoo, että he menevät illalla juhliin. Etsii itselleen hiljaisen nurkkauksen, et se voi askarrella rauhassa.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2176824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" y="2274148"/>
            <a:ext cx="4841695" cy="3454289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197" y="2274148"/>
            <a:ext cx="5249741" cy="3525767"/>
          </a:xfrm>
        </p:spPr>
      </p:pic>
      <p:sp>
        <p:nvSpPr>
          <p:cNvPr id="6" name="Tekstiruutu 5"/>
          <p:cNvSpPr txBox="1"/>
          <p:nvPr/>
        </p:nvSpPr>
        <p:spPr>
          <a:xfrm>
            <a:off x="795528" y="850392"/>
            <a:ext cx="521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smtClean="0"/>
              <a:t>Tässä on se pimeä nurkka, jossa ne teki niitä tyyppejä. Niitä tyyppejä on kaksi.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6158197" y="798088"/>
            <a:ext cx="5010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smtClean="0"/>
              <a:t>Joel katsoo </a:t>
            </a:r>
            <a:r>
              <a:rPr lang="fi-FI" sz="2400" b="1" dirty="0" err="1" smtClean="0"/>
              <a:t>tota</a:t>
            </a:r>
            <a:r>
              <a:rPr lang="fi-FI" sz="2400" b="1" dirty="0" smtClean="0"/>
              <a:t> Islaa, kun se teki kavereita.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1837785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082" y="1482029"/>
            <a:ext cx="3158137" cy="4352720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2099977"/>
            <a:ext cx="5102493" cy="3525767"/>
          </a:xfrm>
        </p:spPr>
      </p:pic>
      <p:sp>
        <p:nvSpPr>
          <p:cNvPr id="6" name="Tekstiruutu 5"/>
          <p:cNvSpPr txBox="1"/>
          <p:nvPr/>
        </p:nvSpPr>
        <p:spPr>
          <a:xfrm>
            <a:off x="1161288" y="171057"/>
            <a:ext cx="521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 smtClean="0"/>
          </a:p>
          <a:p>
            <a:r>
              <a:rPr lang="fi-FI" sz="2400" b="1" dirty="0" smtClean="0"/>
              <a:t>Minä ja koiraystäväni.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6007608" y="704488"/>
            <a:ext cx="5010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/>
          </a:p>
          <a:p>
            <a:endParaRPr lang="fi-FI" sz="2400" b="1" dirty="0" smtClean="0"/>
          </a:p>
          <a:p>
            <a:r>
              <a:rPr lang="fi-FI" sz="2400" b="1" dirty="0" smtClean="0"/>
              <a:t>Islan kaverit.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1365745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60" y="2310897"/>
            <a:ext cx="5064279" cy="3380791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562" y="2274148"/>
            <a:ext cx="4893010" cy="3525767"/>
          </a:xfrm>
        </p:spPr>
      </p:pic>
      <p:sp>
        <p:nvSpPr>
          <p:cNvPr id="6" name="Tekstiruutu 5"/>
          <p:cNvSpPr txBox="1"/>
          <p:nvPr/>
        </p:nvSpPr>
        <p:spPr>
          <a:xfrm>
            <a:off x="795528" y="850392"/>
            <a:ext cx="521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 smtClean="0"/>
          </a:p>
          <a:p>
            <a:r>
              <a:rPr lang="fi-FI" sz="2400" b="1" dirty="0" smtClean="0"/>
              <a:t>Isla ja numerot. 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6336562" y="850391"/>
            <a:ext cx="5010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err="1" smtClean="0"/>
              <a:t>Tossa</a:t>
            </a:r>
            <a:r>
              <a:rPr lang="fi-FI" sz="2400" b="1" dirty="0" smtClean="0"/>
              <a:t> on Isla ja Joel. Täällä on yksi kaveri, joka nukkuu, sillä on silmälappu päässä. Sakset ja talo.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4176268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61161"/>
            <a:ext cx="5181600" cy="3480263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178" y="2372437"/>
            <a:ext cx="4771493" cy="3257714"/>
          </a:xfrm>
        </p:spPr>
      </p:pic>
      <p:sp>
        <p:nvSpPr>
          <p:cNvPr id="6" name="Tekstiruutu 5"/>
          <p:cNvSpPr txBox="1"/>
          <p:nvPr/>
        </p:nvSpPr>
        <p:spPr>
          <a:xfrm>
            <a:off x="783771" y="775063"/>
            <a:ext cx="5242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 smtClean="0"/>
          </a:p>
          <a:p>
            <a:r>
              <a:rPr lang="fi-FI" sz="2400" b="1" dirty="0" smtClean="0"/>
              <a:t>Amanda ja huoli.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6540137" y="949234"/>
            <a:ext cx="4737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smtClean="0"/>
              <a:t>Amanda aikoo keinua. Amandan huoli seuraa koko ajan Amandaa.</a:t>
            </a:r>
            <a:endParaRPr lang="fi-FI" sz="2400" b="1" dirty="0"/>
          </a:p>
          <a:p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1855862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" y="2274148"/>
            <a:ext cx="4833486" cy="3454289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768" y="2285934"/>
            <a:ext cx="5322598" cy="3502195"/>
          </a:xfrm>
        </p:spPr>
      </p:pic>
      <p:sp>
        <p:nvSpPr>
          <p:cNvPr id="6" name="Tekstiruutu 5"/>
          <p:cNvSpPr txBox="1"/>
          <p:nvPr/>
        </p:nvSpPr>
        <p:spPr>
          <a:xfrm>
            <a:off x="795528" y="850392"/>
            <a:ext cx="521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 smtClean="0"/>
          </a:p>
          <a:p>
            <a:r>
              <a:rPr lang="fi-FI" sz="2400" b="1" dirty="0" smtClean="0"/>
              <a:t>Isla ja numeroita. 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6007608" y="850391"/>
            <a:ext cx="5010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/>
          </a:p>
          <a:p>
            <a:endParaRPr lang="fi-FI" sz="2400" b="1" dirty="0" smtClean="0"/>
          </a:p>
          <a:p>
            <a:r>
              <a:rPr lang="fi-FI" sz="2400" b="1" dirty="0" smtClean="0"/>
              <a:t>Isla </a:t>
            </a:r>
            <a:r>
              <a:rPr lang="fi-FI" sz="2400" b="1" dirty="0" err="1" smtClean="0"/>
              <a:t>huomas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ton</a:t>
            </a:r>
            <a:r>
              <a:rPr lang="fi-FI" sz="2400" b="1" dirty="0" smtClean="0"/>
              <a:t> pojan portailla.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1975369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" y="2349803"/>
            <a:ext cx="4833486" cy="3302978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472" y="2285934"/>
            <a:ext cx="5239189" cy="3502195"/>
          </a:xfrm>
        </p:spPr>
      </p:pic>
      <p:sp>
        <p:nvSpPr>
          <p:cNvPr id="6" name="Tekstiruutu 5"/>
          <p:cNvSpPr txBox="1"/>
          <p:nvPr/>
        </p:nvSpPr>
        <p:spPr>
          <a:xfrm>
            <a:off x="795528" y="850392"/>
            <a:ext cx="521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smtClean="0"/>
              <a:t>Se piirsi numeroita. Ja tässä on poliisiasema. Ja ne jäljet, joita se kulki. 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6163472" y="850391"/>
            <a:ext cx="5010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/>
          </a:p>
          <a:p>
            <a:endParaRPr lang="fi-FI" sz="2400" b="1" dirty="0" smtClean="0"/>
          </a:p>
          <a:p>
            <a:r>
              <a:rPr lang="fi-FI" sz="2400" b="1" dirty="0" smtClean="0"/>
              <a:t>Isla, kaverit ja Joel. 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3317099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8" y="2429496"/>
            <a:ext cx="3149455" cy="4199274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474" y="2060164"/>
            <a:ext cx="3423158" cy="4564211"/>
          </a:xfrm>
        </p:spPr>
      </p:pic>
      <p:sp>
        <p:nvSpPr>
          <p:cNvPr id="6" name="Tekstiruutu 5"/>
          <p:cNvSpPr txBox="1"/>
          <p:nvPr/>
        </p:nvSpPr>
        <p:spPr>
          <a:xfrm>
            <a:off x="734568" y="490504"/>
            <a:ext cx="52120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Yksittäisiä piirroksia Amandan huoli - kirjasta: </a:t>
            </a:r>
          </a:p>
          <a:p>
            <a:endParaRPr lang="fi-FI" sz="2400" b="1" dirty="0"/>
          </a:p>
          <a:p>
            <a:r>
              <a:rPr lang="fi-FI" sz="2400" b="1" dirty="0" smtClean="0"/>
              <a:t>Amanda katsoo huolta. Iso huoli ja pienempi huoli.  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6577190" y="1460000"/>
            <a:ext cx="5010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Amanda ja huoli. Poika ja huoli. </a:t>
            </a:r>
          </a:p>
        </p:txBody>
      </p:sp>
    </p:spTree>
    <p:extLst>
      <p:ext uri="{BB962C8B-B14F-4D97-AF65-F5344CB8AC3E}">
        <p14:creationId xmlns:p14="http://schemas.microsoft.com/office/powerpoint/2010/main" val="3677002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9" y="2148535"/>
            <a:ext cx="5034301" cy="3705517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48" y="2161733"/>
            <a:ext cx="5463146" cy="3642909"/>
          </a:xfrm>
        </p:spPr>
      </p:pic>
      <p:sp>
        <p:nvSpPr>
          <p:cNvPr id="6" name="Tekstiruutu 5"/>
          <p:cNvSpPr txBox="1"/>
          <p:nvPr/>
        </p:nvSpPr>
        <p:spPr>
          <a:xfrm>
            <a:off x="795528" y="850392"/>
            <a:ext cx="521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  <a:p>
            <a:r>
              <a:rPr lang="fi-FI" sz="2400" b="1" dirty="0" smtClean="0"/>
              <a:t>Amandan huoli. Amanda. Huoli. 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6141896" y="1219724"/>
            <a:ext cx="5010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Amanda katsoi leppäkerttua, sitten se näki pojan ja sinisen huolen.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240615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13" y="2198871"/>
            <a:ext cx="5048974" cy="3604845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450" y="1685695"/>
            <a:ext cx="3479006" cy="4787951"/>
          </a:xfrm>
        </p:spPr>
      </p:pic>
      <p:sp>
        <p:nvSpPr>
          <p:cNvPr id="6" name="Tekstiruutu 5"/>
          <p:cNvSpPr txBox="1"/>
          <p:nvPr/>
        </p:nvSpPr>
        <p:spPr>
          <a:xfrm>
            <a:off x="795528" y="850392"/>
            <a:ext cx="521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  <a:p>
            <a:r>
              <a:rPr lang="fi-FI" sz="2400" b="1" dirty="0" smtClean="0"/>
              <a:t>Amanda. 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7145450" y="365760"/>
            <a:ext cx="4227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Amanda menee bussiin. Amanda ja huoli. Amanda keinuu. </a:t>
            </a:r>
          </a:p>
        </p:txBody>
      </p:sp>
    </p:spTree>
    <p:extLst>
      <p:ext uri="{BB962C8B-B14F-4D97-AF65-F5344CB8AC3E}">
        <p14:creationId xmlns:p14="http://schemas.microsoft.com/office/powerpoint/2010/main" val="31512903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" y="2198871"/>
            <a:ext cx="4802996" cy="3604845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445" y="2198871"/>
            <a:ext cx="4706866" cy="3611466"/>
          </a:xfrm>
        </p:spPr>
      </p:pic>
      <p:sp>
        <p:nvSpPr>
          <p:cNvPr id="6" name="Tekstiruutu 5"/>
          <p:cNvSpPr txBox="1"/>
          <p:nvPr/>
        </p:nvSpPr>
        <p:spPr>
          <a:xfrm>
            <a:off x="795528" y="850392"/>
            <a:ext cx="521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  <a:p>
            <a:r>
              <a:rPr lang="fi-FI" sz="2400" b="1" dirty="0" smtClean="0"/>
              <a:t>Amanda </a:t>
            </a:r>
            <a:r>
              <a:rPr lang="fi-FI" sz="2400" b="1" dirty="0" err="1" smtClean="0"/>
              <a:t>kattoo</a:t>
            </a:r>
            <a:r>
              <a:rPr lang="fi-FI" sz="2400" b="1" dirty="0" smtClean="0"/>
              <a:t> huolta. 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6300595" y="391886"/>
            <a:ext cx="5142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err="1" smtClean="0"/>
              <a:t>Tää</a:t>
            </a:r>
            <a:r>
              <a:rPr lang="fi-FI" sz="2400" b="1" dirty="0" smtClean="0"/>
              <a:t> on se huoli ja </a:t>
            </a:r>
            <a:r>
              <a:rPr lang="fi-FI" sz="2400" b="1" dirty="0" err="1" smtClean="0"/>
              <a:t>tää</a:t>
            </a:r>
            <a:r>
              <a:rPr lang="fi-FI" sz="2400" b="1" dirty="0" smtClean="0"/>
              <a:t> se Amanda. Se huoli alkoi kasvaa ihan hirveen isoksi. Ja Amanda huolestui. </a:t>
            </a:r>
          </a:p>
        </p:txBody>
      </p:sp>
    </p:spTree>
    <p:extLst>
      <p:ext uri="{BB962C8B-B14F-4D97-AF65-F5344CB8AC3E}">
        <p14:creationId xmlns:p14="http://schemas.microsoft.com/office/powerpoint/2010/main" val="28896091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6" y="2278809"/>
            <a:ext cx="4967348" cy="3444969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1538513"/>
            <a:ext cx="3213489" cy="4284652"/>
          </a:xfrm>
        </p:spPr>
      </p:pic>
      <p:sp>
        <p:nvSpPr>
          <p:cNvPr id="6" name="Tekstiruutu 5"/>
          <p:cNvSpPr txBox="1"/>
          <p:nvPr/>
        </p:nvSpPr>
        <p:spPr>
          <a:xfrm>
            <a:off x="945326" y="819090"/>
            <a:ext cx="521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 smtClean="0"/>
          </a:p>
          <a:p>
            <a:r>
              <a:rPr lang="fi-FI" sz="2400" b="1" dirty="0" smtClean="0"/>
              <a:t>Amandaa ärsytti, kun huoli oli iso. 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6966857" y="478535"/>
            <a:ext cx="5010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smtClean="0"/>
              <a:t>Amanda pyörittää hyrrää.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2947647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68" y="2365476"/>
            <a:ext cx="5165063" cy="3271635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808" y="2289682"/>
            <a:ext cx="4706913" cy="3530185"/>
          </a:xfrm>
        </p:spPr>
      </p:pic>
      <p:sp>
        <p:nvSpPr>
          <p:cNvPr id="6" name="Tekstiruutu 5"/>
          <p:cNvSpPr txBox="1"/>
          <p:nvPr/>
        </p:nvSpPr>
        <p:spPr>
          <a:xfrm>
            <a:off x="795528" y="850392"/>
            <a:ext cx="521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smtClean="0"/>
              <a:t>Amanda ja poika ovat sateenkaaren alla ja vieressä ovat huolet.  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6485808" y="1227908"/>
            <a:ext cx="482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Amanda näkee pojan yksin ja menee viereen istumaan. 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34649014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13" y="2252593"/>
            <a:ext cx="5063173" cy="3497400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877" y="2198871"/>
            <a:ext cx="5109935" cy="3615380"/>
          </a:xfrm>
        </p:spPr>
      </p:pic>
      <p:sp>
        <p:nvSpPr>
          <p:cNvPr id="6" name="Tekstiruutu 5"/>
          <p:cNvSpPr txBox="1"/>
          <p:nvPr/>
        </p:nvSpPr>
        <p:spPr>
          <a:xfrm>
            <a:off x="795528" y="850392"/>
            <a:ext cx="521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smtClean="0"/>
              <a:t>Huoli on keinussa Amandan kanssa ja se ärsyttää Amandaa. 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6167003" y="1122970"/>
            <a:ext cx="5010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smtClean="0"/>
              <a:t>Amanda puhaltaa </a:t>
            </a:r>
            <a:r>
              <a:rPr lang="fi-FI" sz="2400" b="1" dirty="0" err="1" smtClean="0"/>
              <a:t>vipperää</a:t>
            </a:r>
            <a:r>
              <a:rPr lang="fi-FI" sz="2400" b="1" dirty="0" smtClean="0"/>
              <a:t>. 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37151215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2256202"/>
            <a:ext cx="5031962" cy="3426695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039" y="2231161"/>
            <a:ext cx="5246647" cy="3522132"/>
          </a:xfrm>
        </p:spPr>
      </p:pic>
      <p:sp>
        <p:nvSpPr>
          <p:cNvPr id="6" name="Tekstiruutu 5"/>
          <p:cNvSpPr txBox="1"/>
          <p:nvPr/>
        </p:nvSpPr>
        <p:spPr>
          <a:xfrm>
            <a:off x="822960" y="1096409"/>
            <a:ext cx="5212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Amanda uskalsi mennä puutarhan perälle.  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6144333" y="1088136"/>
            <a:ext cx="5010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Amanda on surullinen. Hän on huolestunut huolesta. </a:t>
            </a:r>
          </a:p>
        </p:txBody>
      </p:sp>
    </p:spTree>
    <p:extLst>
      <p:ext uri="{BB962C8B-B14F-4D97-AF65-F5344CB8AC3E}">
        <p14:creationId xmlns:p14="http://schemas.microsoft.com/office/powerpoint/2010/main" val="2983358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6" y="2356383"/>
            <a:ext cx="4548393" cy="3072151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469" y="2344319"/>
            <a:ext cx="4868091" cy="3117564"/>
          </a:xfrm>
        </p:spPr>
      </p:pic>
      <p:sp>
        <p:nvSpPr>
          <p:cNvPr id="6" name="Tekstiruutu 5"/>
          <p:cNvSpPr txBox="1"/>
          <p:nvPr/>
        </p:nvSpPr>
        <p:spPr>
          <a:xfrm>
            <a:off x="757646" y="592183"/>
            <a:ext cx="52512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  <a:p>
            <a:endParaRPr lang="fi-FI" sz="2400" b="1" dirty="0" smtClean="0"/>
          </a:p>
          <a:p>
            <a:r>
              <a:rPr lang="fi-FI" sz="2400" b="1" dirty="0" smtClean="0"/>
              <a:t>Huoli ja Amanda. </a:t>
            </a:r>
            <a:endParaRPr lang="fi-FI" sz="2400" b="1" dirty="0"/>
          </a:p>
        </p:txBody>
      </p:sp>
      <p:sp>
        <p:nvSpPr>
          <p:cNvPr id="8" name="Tekstiruutu 7"/>
          <p:cNvSpPr txBox="1"/>
          <p:nvPr/>
        </p:nvSpPr>
        <p:spPr>
          <a:xfrm>
            <a:off x="6470469" y="1227909"/>
            <a:ext cx="4868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smtClean="0"/>
              <a:t>Amanda ja huoli.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30441862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2245232"/>
            <a:ext cx="5031962" cy="3448634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605" y="1441681"/>
            <a:ext cx="3174333" cy="4315314"/>
          </a:xfrm>
        </p:spPr>
      </p:pic>
      <p:sp>
        <p:nvSpPr>
          <p:cNvPr id="6" name="Tekstiruutu 5"/>
          <p:cNvSpPr txBox="1"/>
          <p:nvPr/>
        </p:nvSpPr>
        <p:spPr>
          <a:xfrm>
            <a:off x="822960" y="1096409"/>
            <a:ext cx="5212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Amanda on keinumassa. Huolta ei vielä ollut.  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6914605" y="461554"/>
            <a:ext cx="4432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/>
          </a:p>
          <a:p>
            <a:r>
              <a:rPr lang="fi-FI" sz="2400" b="1" dirty="0" smtClean="0"/>
              <a:t>Amanda puhaltaa hyrrää.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30870653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91" y="2167127"/>
            <a:ext cx="4711499" cy="3217164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1" y="2167127"/>
            <a:ext cx="4946365" cy="3709774"/>
          </a:xfrm>
        </p:spPr>
      </p:pic>
      <p:sp>
        <p:nvSpPr>
          <p:cNvPr id="2" name="Tekstiruutu 1"/>
          <p:cNvSpPr txBox="1"/>
          <p:nvPr/>
        </p:nvSpPr>
        <p:spPr>
          <a:xfrm>
            <a:off x="966651" y="844731"/>
            <a:ext cx="4728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err="1" smtClean="0"/>
              <a:t>Ton</a:t>
            </a:r>
            <a:r>
              <a:rPr lang="fi-FI" sz="2400" b="1" dirty="0" smtClean="0"/>
              <a:t> huolen, yhden kukkasen, sadepilven ja puut. </a:t>
            </a:r>
            <a:endParaRPr lang="fi-FI" sz="2400" b="1" dirty="0"/>
          </a:p>
        </p:txBody>
      </p:sp>
      <p:sp>
        <p:nvSpPr>
          <p:cNvPr id="3" name="Tekstiruutu 2"/>
          <p:cNvSpPr txBox="1"/>
          <p:nvPr/>
        </p:nvSpPr>
        <p:spPr>
          <a:xfrm>
            <a:off x="6209211" y="409303"/>
            <a:ext cx="49551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  <a:p>
            <a:r>
              <a:rPr lang="fi-FI" sz="2400" b="1" dirty="0" smtClean="0"/>
              <a:t>Aurinko ja </a:t>
            </a:r>
            <a:r>
              <a:rPr lang="fi-FI" sz="2400" b="1" dirty="0" err="1" smtClean="0"/>
              <a:t>sellane</a:t>
            </a:r>
            <a:r>
              <a:rPr lang="fi-FI" sz="2400" b="1" dirty="0" smtClean="0"/>
              <a:t> kukkapenkki. Laitetaan sellaiseen kippoon.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2187929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06" y="2060939"/>
            <a:ext cx="4698351" cy="3199037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880" y="2077614"/>
            <a:ext cx="5125562" cy="3470321"/>
          </a:xfrm>
        </p:spPr>
      </p:pic>
      <p:sp>
        <p:nvSpPr>
          <p:cNvPr id="2" name="Tekstiruutu 1"/>
          <p:cNvSpPr txBox="1"/>
          <p:nvPr/>
        </p:nvSpPr>
        <p:spPr>
          <a:xfrm>
            <a:off x="999506" y="505097"/>
            <a:ext cx="44956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smtClean="0"/>
              <a:t>Se juoksee nopeasti sen kotiin ja sitten se katsoo sateenkaarta. Se on ukkosta ja myrsky. </a:t>
            </a:r>
            <a:endParaRPr lang="fi-FI" sz="2400" b="1" dirty="0"/>
          </a:p>
        </p:txBody>
      </p:sp>
      <p:sp>
        <p:nvSpPr>
          <p:cNvPr id="3" name="Tekstiruutu 2"/>
          <p:cNvSpPr txBox="1"/>
          <p:nvPr/>
        </p:nvSpPr>
        <p:spPr>
          <a:xfrm>
            <a:off x="6123880" y="860610"/>
            <a:ext cx="4987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Et ne pienenee ja pienenee ja </a:t>
            </a:r>
            <a:r>
              <a:rPr lang="fi-FI" sz="2400" b="1" dirty="0" err="1" smtClean="0"/>
              <a:t>sit</a:t>
            </a:r>
            <a:r>
              <a:rPr lang="fi-FI" sz="2400" b="1" dirty="0" smtClean="0"/>
              <a:t> ne suurenee. </a:t>
            </a:r>
            <a:r>
              <a:rPr lang="fi-FI" sz="2400" b="1" dirty="0" err="1" smtClean="0"/>
              <a:t>Ensiks</a:t>
            </a:r>
            <a:r>
              <a:rPr lang="fi-FI" sz="2400" b="1" dirty="0" smtClean="0"/>
              <a:t> ne suurenee ja </a:t>
            </a:r>
            <a:r>
              <a:rPr lang="fi-FI" sz="2400" b="1" dirty="0" err="1" smtClean="0"/>
              <a:t>sit</a:t>
            </a:r>
            <a:r>
              <a:rPr lang="fi-FI" sz="2400" b="1" dirty="0" smtClean="0"/>
              <a:t> ne pienenee.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5565958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46" y="2218453"/>
            <a:ext cx="4767990" cy="3502192"/>
          </a:xfrm>
        </p:spPr>
      </p:pic>
      <p:pic>
        <p:nvPicPr>
          <p:cNvPr id="3" name="Sisällön paikkamerkki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909" y="2218453"/>
            <a:ext cx="5001297" cy="3482443"/>
          </a:xfrm>
        </p:spPr>
      </p:pic>
      <p:sp>
        <p:nvSpPr>
          <p:cNvPr id="2" name="Tekstiruutu 1"/>
          <p:cNvSpPr txBox="1"/>
          <p:nvPr/>
        </p:nvSpPr>
        <p:spPr>
          <a:xfrm>
            <a:off x="954946" y="522514"/>
            <a:ext cx="4767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  <a:p>
            <a:r>
              <a:rPr lang="fi-FI" sz="2400" b="1" dirty="0" smtClean="0"/>
              <a:t>Amanda näkee, kun poikaa harmittaa.</a:t>
            </a:r>
            <a:endParaRPr lang="fi-FI" sz="2400" b="1" dirty="0"/>
          </a:p>
        </p:txBody>
      </p:sp>
      <p:sp>
        <p:nvSpPr>
          <p:cNvPr id="4" name="Tekstiruutu 3"/>
          <p:cNvSpPr txBox="1"/>
          <p:nvPr/>
        </p:nvSpPr>
        <p:spPr>
          <a:xfrm>
            <a:off x="6198909" y="1018124"/>
            <a:ext cx="4981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Eka ne kasvoi ja kasvoi. Sitten ne pienentyi ja pienentyi. Ne alkoi juttelemaan.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21477915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4" y="2218453"/>
            <a:ext cx="4948382" cy="3379011"/>
          </a:xfrm>
        </p:spPr>
      </p:pic>
      <p:pic>
        <p:nvPicPr>
          <p:cNvPr id="3" name="Sisällön paikkamerkki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909" y="2218453"/>
            <a:ext cx="5348357" cy="3474690"/>
          </a:xfrm>
        </p:spPr>
      </p:pic>
      <p:sp>
        <p:nvSpPr>
          <p:cNvPr id="2" name="Tekstiruutu 1"/>
          <p:cNvSpPr txBox="1"/>
          <p:nvPr/>
        </p:nvSpPr>
        <p:spPr>
          <a:xfrm>
            <a:off x="774554" y="539931"/>
            <a:ext cx="4767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 smtClean="0"/>
          </a:p>
          <a:p>
            <a:endParaRPr lang="fi-FI" sz="2400" b="1" dirty="0"/>
          </a:p>
          <a:p>
            <a:r>
              <a:rPr lang="fi-FI" sz="2400" b="1" dirty="0" smtClean="0"/>
              <a:t>Bussissa huoli kasvoi.</a:t>
            </a:r>
            <a:endParaRPr lang="fi-FI" sz="2400" b="1" dirty="0"/>
          </a:p>
        </p:txBody>
      </p:sp>
      <p:sp>
        <p:nvSpPr>
          <p:cNvPr id="4" name="Tekstiruutu 3"/>
          <p:cNvSpPr txBox="1"/>
          <p:nvPr/>
        </p:nvSpPr>
        <p:spPr>
          <a:xfrm>
            <a:off x="6198909" y="1278594"/>
            <a:ext cx="4981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/>
          </a:p>
          <a:p>
            <a:r>
              <a:rPr lang="fi-FI" sz="2400" b="1" dirty="0" smtClean="0"/>
              <a:t>He juttelevat huolesta.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41035605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57" y="2235307"/>
            <a:ext cx="4872479" cy="3395665"/>
          </a:xfrm>
        </p:spPr>
      </p:pic>
      <p:pic>
        <p:nvPicPr>
          <p:cNvPr id="3" name="Sisällön paikkamerkki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909" y="2235307"/>
            <a:ext cx="5001297" cy="3448734"/>
          </a:xfrm>
        </p:spPr>
      </p:pic>
      <p:sp>
        <p:nvSpPr>
          <p:cNvPr id="2" name="Tekstiruutu 1"/>
          <p:cNvSpPr txBox="1"/>
          <p:nvPr/>
        </p:nvSpPr>
        <p:spPr>
          <a:xfrm>
            <a:off x="954946" y="648793"/>
            <a:ext cx="4767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  <a:p>
            <a:r>
              <a:rPr lang="fi-FI" sz="2400" b="1" dirty="0" smtClean="0"/>
              <a:t>Amandan huoli kasvoi bussissa isoksi.</a:t>
            </a:r>
            <a:endParaRPr lang="fi-FI" sz="2400" b="1" dirty="0"/>
          </a:p>
        </p:txBody>
      </p:sp>
      <p:sp>
        <p:nvSpPr>
          <p:cNvPr id="4" name="Tekstiruutu 3"/>
          <p:cNvSpPr txBox="1"/>
          <p:nvPr/>
        </p:nvSpPr>
        <p:spPr>
          <a:xfrm>
            <a:off x="6111823" y="1148752"/>
            <a:ext cx="4981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/>
          </a:p>
          <a:p>
            <a:r>
              <a:rPr lang="fi-FI" sz="2400" b="1" dirty="0" smtClean="0"/>
              <a:t>Huoli vei kaiken tilan bussista.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36461256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46" y="2216006"/>
            <a:ext cx="4984300" cy="3361216"/>
          </a:xfrm>
        </p:spPr>
      </p:pic>
      <p:pic>
        <p:nvPicPr>
          <p:cNvPr id="3" name="Sisällön paikkamerkki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909" y="2190277"/>
            <a:ext cx="5235445" cy="3387303"/>
          </a:xfrm>
        </p:spPr>
      </p:pic>
      <p:sp>
        <p:nvSpPr>
          <p:cNvPr id="2" name="Tekstiruutu 1"/>
          <p:cNvSpPr txBox="1"/>
          <p:nvPr/>
        </p:nvSpPr>
        <p:spPr>
          <a:xfrm>
            <a:off x="954946" y="522514"/>
            <a:ext cx="4767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  <a:p>
            <a:endParaRPr lang="fi-FI" sz="2400" b="1" dirty="0"/>
          </a:p>
          <a:p>
            <a:r>
              <a:rPr lang="fi-FI" sz="2400" b="1" dirty="0" smtClean="0"/>
              <a:t>Huoli vei kaiken bussitilan.</a:t>
            </a:r>
            <a:endParaRPr lang="fi-FI" sz="2400" b="1" dirty="0"/>
          </a:p>
        </p:txBody>
      </p:sp>
      <p:sp>
        <p:nvSpPr>
          <p:cNvPr id="4" name="Tekstiruutu 3"/>
          <p:cNvSpPr txBox="1"/>
          <p:nvPr/>
        </p:nvSpPr>
        <p:spPr>
          <a:xfrm>
            <a:off x="6198909" y="891845"/>
            <a:ext cx="4981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/>
          </a:p>
          <a:p>
            <a:endParaRPr lang="fi-FI" sz="2400" b="1" dirty="0" smtClean="0"/>
          </a:p>
          <a:p>
            <a:r>
              <a:rPr lang="fi-FI" sz="2400" b="1" dirty="0" smtClean="0"/>
              <a:t>Amanda sanoo: ”Mikä </a:t>
            </a:r>
            <a:r>
              <a:rPr lang="fi-FI" sz="2400" b="1" dirty="0" err="1" smtClean="0"/>
              <a:t>sil</a:t>
            </a:r>
            <a:r>
              <a:rPr lang="fi-FI" sz="2400" b="1" dirty="0" smtClean="0"/>
              <a:t> on”?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37044682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56" y="2216364"/>
            <a:ext cx="4648770" cy="3361216"/>
          </a:xfrm>
        </p:spPr>
      </p:pic>
      <p:pic>
        <p:nvPicPr>
          <p:cNvPr id="3" name="Sisällön paikkamerkki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815" y="2190277"/>
            <a:ext cx="4769633" cy="3387303"/>
          </a:xfrm>
        </p:spPr>
      </p:pic>
      <p:sp>
        <p:nvSpPr>
          <p:cNvPr id="2" name="Tekstiruutu 1"/>
          <p:cNvSpPr txBox="1"/>
          <p:nvPr/>
        </p:nvSpPr>
        <p:spPr>
          <a:xfrm>
            <a:off x="1014556" y="522514"/>
            <a:ext cx="4767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  <a:p>
            <a:endParaRPr lang="fi-FI" sz="2400" b="1" dirty="0"/>
          </a:p>
          <a:p>
            <a:r>
              <a:rPr lang="fi-FI" sz="2400" b="1" dirty="0" smtClean="0"/>
              <a:t>Tässä on huoli isona, se kasvoi.</a:t>
            </a:r>
            <a:endParaRPr lang="fi-FI" sz="2400" b="1" dirty="0"/>
          </a:p>
        </p:txBody>
      </p:sp>
      <p:sp>
        <p:nvSpPr>
          <p:cNvPr id="4" name="Tekstiruutu 3"/>
          <p:cNvSpPr txBox="1"/>
          <p:nvPr/>
        </p:nvSpPr>
        <p:spPr>
          <a:xfrm>
            <a:off x="6431815" y="620617"/>
            <a:ext cx="4981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/>
          </a:p>
          <a:p>
            <a:endParaRPr lang="fi-FI" sz="2400" b="1" dirty="0" smtClean="0"/>
          </a:p>
          <a:p>
            <a:r>
              <a:rPr lang="fi-FI" sz="2400" b="1" dirty="0" smtClean="0"/>
              <a:t>Amanda ja se ketä teki Amandalle sen pahan mielen.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40489547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30" y="2216364"/>
            <a:ext cx="4481621" cy="3361216"/>
          </a:xfrm>
        </p:spPr>
      </p:pic>
      <p:pic>
        <p:nvPicPr>
          <p:cNvPr id="3" name="Sisällön paikkamerkki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429" y="2190277"/>
            <a:ext cx="4516404" cy="3387303"/>
          </a:xfrm>
        </p:spPr>
      </p:pic>
      <p:sp>
        <p:nvSpPr>
          <p:cNvPr id="2" name="Tekstiruutu 1"/>
          <p:cNvSpPr txBox="1"/>
          <p:nvPr/>
        </p:nvSpPr>
        <p:spPr>
          <a:xfrm>
            <a:off x="1014556" y="522514"/>
            <a:ext cx="4767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  <a:p>
            <a:endParaRPr lang="fi-FI" sz="2400" b="1" dirty="0"/>
          </a:p>
          <a:p>
            <a:r>
              <a:rPr lang="fi-FI" sz="2400" b="1" dirty="0" smtClean="0"/>
              <a:t>Tässä on huoli.</a:t>
            </a:r>
            <a:endParaRPr lang="fi-FI" sz="2400" b="1" dirty="0"/>
          </a:p>
        </p:txBody>
      </p:sp>
      <p:sp>
        <p:nvSpPr>
          <p:cNvPr id="4" name="Tekstiruutu 3"/>
          <p:cNvSpPr txBox="1"/>
          <p:nvPr/>
        </p:nvSpPr>
        <p:spPr>
          <a:xfrm>
            <a:off x="6558429" y="829623"/>
            <a:ext cx="4981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/>
          </a:p>
          <a:p>
            <a:endParaRPr lang="fi-FI" sz="2400" b="1" dirty="0" smtClean="0"/>
          </a:p>
          <a:p>
            <a:r>
              <a:rPr lang="fi-FI" sz="2400" b="1" dirty="0" smtClean="0"/>
              <a:t>Amanda keinuu.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41466736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56" y="2221618"/>
            <a:ext cx="4648770" cy="3350708"/>
          </a:xfrm>
        </p:spPr>
      </p:pic>
      <p:pic>
        <p:nvPicPr>
          <p:cNvPr id="3" name="Sisällön paikkamerkki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79" y="2190277"/>
            <a:ext cx="4758505" cy="3387303"/>
          </a:xfrm>
        </p:spPr>
      </p:pic>
      <p:sp>
        <p:nvSpPr>
          <p:cNvPr id="2" name="Tekstiruutu 1"/>
          <p:cNvSpPr txBox="1"/>
          <p:nvPr/>
        </p:nvSpPr>
        <p:spPr>
          <a:xfrm>
            <a:off x="1014556" y="522514"/>
            <a:ext cx="4767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/>
          </a:p>
          <a:p>
            <a:r>
              <a:rPr lang="fi-FI" sz="2400" b="1" dirty="0" smtClean="0"/>
              <a:t>Toi huoli </a:t>
            </a:r>
            <a:r>
              <a:rPr lang="fi-FI" sz="2400" b="1" dirty="0" err="1" smtClean="0"/>
              <a:t>isonee</a:t>
            </a:r>
            <a:r>
              <a:rPr lang="fi-FI" sz="2400" b="1" dirty="0" smtClean="0"/>
              <a:t> ja Amanda on menossa kotiin, mutta huoli seuraa Amandaa. </a:t>
            </a:r>
            <a:endParaRPr lang="fi-FI" sz="2400" b="1" dirty="0"/>
          </a:p>
        </p:txBody>
      </p:sp>
      <p:sp>
        <p:nvSpPr>
          <p:cNvPr id="4" name="Tekstiruutu 3"/>
          <p:cNvSpPr txBox="1"/>
          <p:nvPr/>
        </p:nvSpPr>
        <p:spPr>
          <a:xfrm>
            <a:off x="6437379" y="891845"/>
            <a:ext cx="4981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/>
          </a:p>
          <a:p>
            <a:endParaRPr lang="fi-FI" sz="2400" b="1" dirty="0" smtClean="0"/>
          </a:p>
          <a:p>
            <a:r>
              <a:rPr lang="fi-FI" sz="2400" b="1" dirty="0" smtClean="0"/>
              <a:t>Siinä on Amanda ja Amandan huoli.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2730775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75" y="2177142"/>
            <a:ext cx="5196439" cy="3317967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177142"/>
            <a:ext cx="4772297" cy="3579222"/>
          </a:xfrm>
        </p:spPr>
      </p:pic>
      <p:sp>
        <p:nvSpPr>
          <p:cNvPr id="6" name="Tekstiruutu 5"/>
          <p:cNvSpPr txBox="1"/>
          <p:nvPr/>
        </p:nvSpPr>
        <p:spPr>
          <a:xfrm>
            <a:off x="809897" y="557349"/>
            <a:ext cx="51990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  <a:p>
            <a:r>
              <a:rPr lang="fi-FI" sz="2400" b="1" dirty="0" smtClean="0"/>
              <a:t>Amandan huoli muuttui isommaksi ja seurasi koko ajan. 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6749143" y="1296012"/>
            <a:ext cx="5077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i-FI" sz="2400" b="1" dirty="0" smtClean="0">
                <a:solidFill>
                  <a:prstClr val="black"/>
                </a:solidFill>
              </a:rPr>
              <a:t>Ne huolet alkoi kutistuu ja sitten tuli sateenkaari. </a:t>
            </a:r>
            <a:endParaRPr lang="fi-FI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0239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16" y="1722843"/>
            <a:ext cx="3294704" cy="4392939"/>
          </a:xfrm>
        </p:spPr>
      </p:pic>
      <p:pic>
        <p:nvPicPr>
          <p:cNvPr id="3" name="Sisällön paikkamerkki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080" y="2190277"/>
            <a:ext cx="4877037" cy="3765731"/>
          </a:xfrm>
        </p:spPr>
      </p:pic>
      <p:sp>
        <p:nvSpPr>
          <p:cNvPr id="2" name="Tekstiruutu 1"/>
          <p:cNvSpPr txBox="1"/>
          <p:nvPr/>
        </p:nvSpPr>
        <p:spPr>
          <a:xfrm>
            <a:off x="1014556" y="522514"/>
            <a:ext cx="4767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Tässä on Amanda kävelemässä. Hän meni tapaamaan poikaa puistonpenkille. Siellä oli se huoli. </a:t>
            </a:r>
            <a:endParaRPr lang="fi-FI" sz="2400" b="1" dirty="0"/>
          </a:p>
        </p:txBody>
      </p:sp>
      <p:sp>
        <p:nvSpPr>
          <p:cNvPr id="4" name="Tekstiruutu 3"/>
          <p:cNvSpPr txBox="1"/>
          <p:nvPr/>
        </p:nvSpPr>
        <p:spPr>
          <a:xfrm>
            <a:off x="6431815" y="620617"/>
            <a:ext cx="4981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/>
          </a:p>
          <a:p>
            <a:endParaRPr lang="fi-FI" sz="2400" b="1" dirty="0" smtClean="0"/>
          </a:p>
          <a:p>
            <a:r>
              <a:rPr lang="fi-FI" sz="2400" b="1" dirty="0" smtClean="0"/>
              <a:t>Huoli pienentyy pienemmäksi. Ja siinä on Amanda.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9630975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30" y="2216364"/>
            <a:ext cx="4481621" cy="3361216"/>
          </a:xfrm>
        </p:spPr>
      </p:pic>
      <p:pic>
        <p:nvPicPr>
          <p:cNvPr id="3" name="Sisällön paikkamerkki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429" y="2190277"/>
            <a:ext cx="4516404" cy="3387303"/>
          </a:xfrm>
        </p:spPr>
      </p:pic>
      <p:sp>
        <p:nvSpPr>
          <p:cNvPr id="2" name="Tekstiruutu 1"/>
          <p:cNvSpPr txBox="1"/>
          <p:nvPr/>
        </p:nvSpPr>
        <p:spPr>
          <a:xfrm>
            <a:off x="1014556" y="522514"/>
            <a:ext cx="4767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  <a:p>
            <a:endParaRPr lang="fi-FI" sz="2400" b="1" dirty="0"/>
          </a:p>
          <a:p>
            <a:r>
              <a:rPr lang="fi-FI" sz="2400" b="1" dirty="0" smtClean="0"/>
              <a:t>Huoli. </a:t>
            </a:r>
            <a:endParaRPr lang="fi-FI" sz="2400" b="1" dirty="0"/>
          </a:p>
        </p:txBody>
      </p:sp>
      <p:sp>
        <p:nvSpPr>
          <p:cNvPr id="4" name="Tekstiruutu 3"/>
          <p:cNvSpPr txBox="1"/>
          <p:nvPr/>
        </p:nvSpPr>
        <p:spPr>
          <a:xfrm>
            <a:off x="6431815" y="620617"/>
            <a:ext cx="4981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/>
          </a:p>
          <a:p>
            <a:r>
              <a:rPr lang="fi-FI" sz="2400" b="1" dirty="0" smtClean="0"/>
              <a:t>Siinä on toi huoli ja Amanda. </a:t>
            </a:r>
            <a:r>
              <a:rPr lang="fi-FI" sz="2400" b="1" dirty="0" err="1" smtClean="0"/>
              <a:t>Tää</a:t>
            </a:r>
            <a:r>
              <a:rPr lang="fi-FI" sz="2400" b="1" dirty="0" smtClean="0"/>
              <a:t> on se loppu, jossa Amanda tekee huolesta pienemmän.</a:t>
            </a:r>
            <a:endParaRPr lang="fi-FI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2733019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56" y="1479953"/>
            <a:ext cx="3223443" cy="4297924"/>
          </a:xfrm>
        </p:spPr>
      </p:pic>
      <p:pic>
        <p:nvPicPr>
          <p:cNvPr id="3" name="Sisällön paikkamerkki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017" y="1479953"/>
            <a:ext cx="3326161" cy="4384169"/>
          </a:xfrm>
        </p:spPr>
      </p:pic>
      <p:sp>
        <p:nvSpPr>
          <p:cNvPr id="2" name="Tekstiruutu 1"/>
          <p:cNvSpPr txBox="1"/>
          <p:nvPr/>
        </p:nvSpPr>
        <p:spPr>
          <a:xfrm>
            <a:off x="1014556" y="522514"/>
            <a:ext cx="47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smtClean="0"/>
              <a:t>Huoli on tässä. </a:t>
            </a:r>
            <a:endParaRPr lang="fi-FI" sz="2400" b="1" dirty="0"/>
          </a:p>
        </p:txBody>
      </p:sp>
      <p:sp>
        <p:nvSpPr>
          <p:cNvPr id="4" name="Tekstiruutu 3"/>
          <p:cNvSpPr txBox="1"/>
          <p:nvPr/>
        </p:nvSpPr>
        <p:spPr>
          <a:xfrm>
            <a:off x="6723017" y="522514"/>
            <a:ext cx="4981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/>
          </a:p>
          <a:p>
            <a:r>
              <a:rPr lang="fi-FI" sz="2400" b="1" dirty="0" smtClean="0"/>
              <a:t>Siinä o n pyörremyrsky.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19763031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21" y="1712787"/>
            <a:ext cx="3192222" cy="4308930"/>
          </a:xfrm>
        </p:spPr>
      </p:pic>
      <p:pic>
        <p:nvPicPr>
          <p:cNvPr id="3" name="Sisällön paikkamerkki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03" y="1712787"/>
            <a:ext cx="3385028" cy="4308930"/>
          </a:xfrm>
        </p:spPr>
      </p:pic>
      <p:sp>
        <p:nvSpPr>
          <p:cNvPr id="2" name="Tekstiruutu 1"/>
          <p:cNvSpPr txBox="1"/>
          <p:nvPr/>
        </p:nvSpPr>
        <p:spPr>
          <a:xfrm>
            <a:off x="1423321" y="740228"/>
            <a:ext cx="47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smtClean="0"/>
              <a:t>Huoli.</a:t>
            </a:r>
            <a:endParaRPr lang="fi-FI" sz="2400" b="1" dirty="0"/>
          </a:p>
        </p:txBody>
      </p:sp>
      <p:sp>
        <p:nvSpPr>
          <p:cNvPr id="4" name="Tekstiruutu 3"/>
          <p:cNvSpPr txBox="1"/>
          <p:nvPr/>
        </p:nvSpPr>
        <p:spPr>
          <a:xfrm>
            <a:off x="6954903" y="370896"/>
            <a:ext cx="4981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/>
          </a:p>
          <a:p>
            <a:endParaRPr lang="fi-FI" sz="2400" b="1" dirty="0" smtClean="0"/>
          </a:p>
          <a:p>
            <a:r>
              <a:rPr lang="fi-FI" sz="2400" b="1" dirty="0" smtClean="0"/>
              <a:t>Siinä on huoli.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2050982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46" y="2287292"/>
            <a:ext cx="4984300" cy="3218643"/>
          </a:xfrm>
        </p:spPr>
      </p:pic>
      <p:pic>
        <p:nvPicPr>
          <p:cNvPr id="3" name="Sisällön paikkamerkki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606" y="1187456"/>
            <a:ext cx="2943497" cy="4318479"/>
          </a:xfrm>
        </p:spPr>
      </p:pic>
      <p:sp>
        <p:nvSpPr>
          <p:cNvPr id="2" name="Tekstiruutu 1"/>
          <p:cNvSpPr txBox="1"/>
          <p:nvPr/>
        </p:nvSpPr>
        <p:spPr>
          <a:xfrm>
            <a:off x="954946" y="522514"/>
            <a:ext cx="4767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  <a:p>
            <a:r>
              <a:rPr lang="fi-FI" sz="2400" b="1" dirty="0" smtClean="0"/>
              <a:t>Amanda keinuu ja se tietää, miten saa huolen pois.</a:t>
            </a:r>
            <a:endParaRPr lang="fi-FI" sz="2400" b="1" dirty="0"/>
          </a:p>
        </p:txBody>
      </p:sp>
      <p:sp>
        <p:nvSpPr>
          <p:cNvPr id="4" name="Tekstiruutu 3"/>
          <p:cNvSpPr txBox="1"/>
          <p:nvPr/>
        </p:nvSpPr>
        <p:spPr>
          <a:xfrm>
            <a:off x="6914606" y="-77651"/>
            <a:ext cx="4265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/>
          </a:p>
          <a:p>
            <a:endParaRPr lang="fi-FI" sz="2400" b="1" dirty="0" smtClean="0"/>
          </a:p>
          <a:p>
            <a:r>
              <a:rPr lang="fi-FI" sz="2400" b="1" dirty="0" smtClean="0"/>
              <a:t>Amanda.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20336386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18" y="2216006"/>
            <a:ext cx="4895955" cy="3361216"/>
          </a:xfrm>
        </p:spPr>
      </p:pic>
      <p:sp>
        <p:nvSpPr>
          <p:cNvPr id="2" name="Tekstiruutu 1"/>
          <p:cNvSpPr txBox="1"/>
          <p:nvPr/>
        </p:nvSpPr>
        <p:spPr>
          <a:xfrm>
            <a:off x="954946" y="522514"/>
            <a:ext cx="4767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  <a:p>
            <a:endParaRPr lang="fi-FI" sz="2400" b="1" dirty="0"/>
          </a:p>
          <a:p>
            <a:r>
              <a:rPr lang="fi-FI" sz="2400" b="1" dirty="0" smtClean="0"/>
              <a:t>Amanda ja huoli.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3141944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46" y="2282577"/>
            <a:ext cx="4767990" cy="3373944"/>
          </a:xfrm>
        </p:spPr>
      </p:pic>
      <p:pic>
        <p:nvPicPr>
          <p:cNvPr id="3" name="Sisällön paikkamerkki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981" y="2282577"/>
            <a:ext cx="4864230" cy="3482443"/>
          </a:xfrm>
        </p:spPr>
      </p:pic>
      <p:sp>
        <p:nvSpPr>
          <p:cNvPr id="2" name="Tekstiruutu 1"/>
          <p:cNvSpPr txBox="1"/>
          <p:nvPr/>
        </p:nvSpPr>
        <p:spPr>
          <a:xfrm>
            <a:off x="894264" y="771364"/>
            <a:ext cx="4767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 smtClean="0"/>
          </a:p>
          <a:p>
            <a:endParaRPr lang="fi-FI" sz="2400" b="1" dirty="0"/>
          </a:p>
          <a:p>
            <a:endParaRPr lang="fi-FI" sz="2400" b="1" dirty="0"/>
          </a:p>
        </p:txBody>
      </p:sp>
      <p:sp>
        <p:nvSpPr>
          <p:cNvPr id="6" name="Tekstiruutu 5"/>
          <p:cNvSpPr txBox="1"/>
          <p:nvPr/>
        </p:nvSpPr>
        <p:spPr>
          <a:xfrm>
            <a:off x="954946" y="602625"/>
            <a:ext cx="4261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smtClean="0"/>
              <a:t>Huoli –piirroksia: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26818948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46" y="2218453"/>
            <a:ext cx="4669589" cy="3502192"/>
          </a:xfrm>
        </p:spPr>
      </p:pic>
      <p:pic>
        <p:nvPicPr>
          <p:cNvPr id="3" name="Sisällön paikkamerkki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929" y="2218453"/>
            <a:ext cx="4643257" cy="3482443"/>
          </a:xfrm>
        </p:spPr>
      </p:pic>
      <p:sp>
        <p:nvSpPr>
          <p:cNvPr id="2" name="Tekstiruutu 1"/>
          <p:cNvSpPr txBox="1"/>
          <p:nvPr/>
        </p:nvSpPr>
        <p:spPr>
          <a:xfrm>
            <a:off x="954946" y="522514"/>
            <a:ext cx="4767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  <a:p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35638043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46" y="2218453"/>
            <a:ext cx="4669589" cy="3502192"/>
          </a:xfrm>
        </p:spPr>
      </p:pic>
      <p:pic>
        <p:nvPicPr>
          <p:cNvPr id="3" name="Sisällön paikkamerkki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632" y="2218453"/>
            <a:ext cx="4755850" cy="3482443"/>
          </a:xfrm>
        </p:spPr>
      </p:pic>
      <p:sp>
        <p:nvSpPr>
          <p:cNvPr id="2" name="Tekstiruutu 1"/>
          <p:cNvSpPr txBox="1"/>
          <p:nvPr/>
        </p:nvSpPr>
        <p:spPr>
          <a:xfrm>
            <a:off x="954946" y="522514"/>
            <a:ext cx="47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38890832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46" y="2259619"/>
            <a:ext cx="4767990" cy="3419859"/>
          </a:xfrm>
        </p:spPr>
      </p:pic>
      <p:pic>
        <p:nvPicPr>
          <p:cNvPr id="3" name="Sisällön paikkamerkki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929" y="2218453"/>
            <a:ext cx="4643257" cy="3482443"/>
          </a:xfrm>
        </p:spPr>
      </p:pic>
      <p:sp>
        <p:nvSpPr>
          <p:cNvPr id="2" name="Tekstiruutu 1"/>
          <p:cNvSpPr txBox="1"/>
          <p:nvPr/>
        </p:nvSpPr>
        <p:spPr>
          <a:xfrm>
            <a:off x="954946" y="522514"/>
            <a:ext cx="47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3307695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61815"/>
            <a:ext cx="5181600" cy="3078955"/>
          </a:xfrm>
        </p:spPr>
      </p:pic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593" y="2461815"/>
            <a:ext cx="4615885" cy="3350790"/>
          </a:xfrm>
        </p:spPr>
      </p:pic>
      <p:sp>
        <p:nvSpPr>
          <p:cNvPr id="7" name="Tekstiruutu 6"/>
          <p:cNvSpPr txBox="1"/>
          <p:nvPr/>
        </p:nvSpPr>
        <p:spPr>
          <a:xfrm>
            <a:off x="838200" y="670560"/>
            <a:ext cx="518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r>
              <a:rPr lang="fi-FI" sz="2400" b="1" dirty="0" smtClean="0"/>
              <a:t>Huolet rupesivat keskustelemaan ja toinen alkoi kutistumaan. Isommalla meni vähän aikaa. 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6844593" y="301228"/>
            <a:ext cx="50575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  <a:p>
            <a:r>
              <a:rPr lang="fi-FI" sz="2400" b="1" dirty="0" smtClean="0"/>
              <a:t>Huolet alkoivat kutistua ja juttelemaan. Tyttö ja poika alkoivat myös juttelemaan.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11226631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46" y="2252149"/>
            <a:ext cx="4767990" cy="3434800"/>
          </a:xfrm>
        </p:spPr>
      </p:pic>
      <p:pic>
        <p:nvPicPr>
          <p:cNvPr id="3" name="Sisällön paikkamerkki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259" y="2228327"/>
            <a:ext cx="4740602" cy="3482443"/>
          </a:xfrm>
        </p:spPr>
      </p:pic>
      <p:sp>
        <p:nvSpPr>
          <p:cNvPr id="2" name="Tekstiruutu 1"/>
          <p:cNvSpPr txBox="1"/>
          <p:nvPr/>
        </p:nvSpPr>
        <p:spPr>
          <a:xfrm>
            <a:off x="954946" y="522514"/>
            <a:ext cx="47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18162081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74" y="1065486"/>
            <a:ext cx="3505333" cy="4959959"/>
          </a:xfrm>
        </p:spPr>
      </p:pic>
      <p:sp>
        <p:nvSpPr>
          <p:cNvPr id="2" name="Tekstiruutu 1"/>
          <p:cNvSpPr txBox="1"/>
          <p:nvPr/>
        </p:nvSpPr>
        <p:spPr>
          <a:xfrm>
            <a:off x="954946" y="522514"/>
            <a:ext cx="47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 smtClean="0"/>
          </a:p>
          <a:p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1898404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18" y="2265269"/>
            <a:ext cx="5025362" cy="3472048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287"/>
            <a:ext cx="5181600" cy="3454012"/>
          </a:xfrm>
        </p:spPr>
      </p:pic>
      <p:sp>
        <p:nvSpPr>
          <p:cNvPr id="6" name="Tekstiruutu 5"/>
          <p:cNvSpPr txBox="1"/>
          <p:nvPr/>
        </p:nvSpPr>
        <p:spPr>
          <a:xfrm>
            <a:off x="916318" y="1587137"/>
            <a:ext cx="5276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Amanda ja huoli. Poika ja huoli. 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6153912" y="886968"/>
            <a:ext cx="529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dirty="0"/>
          </a:p>
          <a:p>
            <a:r>
              <a:rPr lang="fi-FI" sz="2400" b="1" dirty="0" smtClean="0"/>
              <a:t>Amanda ja Amandan huoli. Pojan huoli. Poika istuu penkillä. 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1301847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" y="2159941"/>
            <a:ext cx="4910273" cy="3682705"/>
          </a:xfrm>
        </p:spPr>
      </p:pic>
      <p:pic>
        <p:nvPicPr>
          <p:cNvPr id="8" name="Sisällön paikkamerkki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59940"/>
            <a:ext cx="5218676" cy="3682705"/>
          </a:xfrm>
        </p:spPr>
      </p:pic>
      <p:sp>
        <p:nvSpPr>
          <p:cNvPr id="7" name="Tekstiruutu 6"/>
          <p:cNvSpPr txBox="1"/>
          <p:nvPr/>
        </p:nvSpPr>
        <p:spPr>
          <a:xfrm>
            <a:off x="749808" y="841248"/>
            <a:ext cx="5269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fi-FI" sz="2400" b="1" dirty="0" smtClean="0">
              <a:solidFill>
                <a:prstClr val="black"/>
              </a:solidFill>
            </a:endParaRPr>
          </a:p>
          <a:p>
            <a:pPr lvl="0"/>
            <a:endParaRPr lang="fi-FI" sz="2400" b="1" dirty="0" smtClean="0">
              <a:solidFill>
                <a:prstClr val="black"/>
              </a:solidFill>
            </a:endParaRPr>
          </a:p>
          <a:p>
            <a:pPr lvl="0"/>
            <a:r>
              <a:rPr lang="fi-FI" sz="2400" b="1" dirty="0" smtClean="0">
                <a:solidFill>
                  <a:prstClr val="black"/>
                </a:solidFill>
              </a:rPr>
              <a:t>Huoli.</a:t>
            </a:r>
          </a:p>
        </p:txBody>
      </p:sp>
      <p:sp>
        <p:nvSpPr>
          <p:cNvPr id="10" name="Tekstiruutu 9"/>
          <p:cNvSpPr txBox="1"/>
          <p:nvPr/>
        </p:nvSpPr>
        <p:spPr>
          <a:xfrm>
            <a:off x="6172200" y="1115568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Amandan huoli – se vähän kutistui. Amanda aikoo keinua.   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2371852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98" y="2163661"/>
            <a:ext cx="5014604" cy="3675265"/>
          </a:xfrm>
        </p:spPr>
      </p:pic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652" y="2163660"/>
            <a:ext cx="5334784" cy="3675265"/>
          </a:xfrm>
        </p:spPr>
      </p:pic>
      <p:sp>
        <p:nvSpPr>
          <p:cNvPr id="6" name="Tekstiruutu 5"/>
          <p:cNvSpPr txBox="1"/>
          <p:nvPr/>
        </p:nvSpPr>
        <p:spPr>
          <a:xfrm>
            <a:off x="838200" y="1024128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fi-FI" sz="2400" b="1" dirty="0">
              <a:solidFill>
                <a:prstClr val="black"/>
              </a:solidFill>
            </a:endParaRPr>
          </a:p>
          <a:p>
            <a:pPr lvl="0"/>
            <a:r>
              <a:rPr lang="fi-FI" sz="2400" b="1" dirty="0" smtClean="0">
                <a:solidFill>
                  <a:prstClr val="black"/>
                </a:solidFill>
              </a:rPr>
              <a:t>Amanda, poika ja huoli.</a:t>
            </a:r>
            <a:endParaRPr lang="fi-FI" sz="2400" b="1" dirty="0">
              <a:solidFill>
                <a:prstClr val="black"/>
              </a:solidFill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6530652" y="487680"/>
            <a:ext cx="52259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Amanda näki huolen ja sitten pojan, jolla oli myös huoli. Sitten he juttelivat huolista ja ne alkoivat pienentymään, kun he puhuivat niistä huolista.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988209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440FF474B31C47ADA70A7A7A3A43AF" ma:contentTypeVersion="19" ma:contentTypeDescription="Create a new document." ma:contentTypeScope="" ma:versionID="1ad031ed514fd293129e08eff1b7e29d">
  <xsd:schema xmlns:xsd="http://www.w3.org/2001/XMLSchema" xmlns:xs="http://www.w3.org/2001/XMLSchema" xmlns:p="http://schemas.microsoft.com/office/2006/metadata/properties" xmlns:ns3="a50758bc-5e9c-4f31-b9f2-dd5a4840e99d" xmlns:ns4="3c60fb41-4171-46e0-8244-6ec7001b04ee" targetNamespace="http://schemas.microsoft.com/office/2006/metadata/properties" ma:root="true" ma:fieldsID="67103e6519da6b0a5c7e04ec7ac4a209" ns3:_="" ns4:_="">
    <xsd:import namespace="a50758bc-5e9c-4f31-b9f2-dd5a4840e99d"/>
    <xsd:import namespace="3c60fb41-4171-46e0-8244-6ec7001b04ee"/>
    <xsd:element name="properties">
      <xsd:complexType>
        <xsd:sequence>
          <xsd:element name="documentManagement">
            <xsd:complexType>
              <xsd:all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0758bc-5e9c-4f31-b9f2-dd5a4840e99d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60fb41-4171-46e0-8244-6ec7001b04e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SecurityGroups xmlns="a50758bc-5e9c-4f31-b9f2-dd5a4840e99d" xsi:nil="true"/>
    <MigrationWizId xmlns="a50758bc-5e9c-4f31-b9f2-dd5a4840e99d" xsi:nil="true"/>
    <MigrationWizIdPermissions xmlns="a50758bc-5e9c-4f31-b9f2-dd5a4840e99d" xsi:nil="true"/>
    <MigrationWizIdDocumentLibraryPermissions xmlns="a50758bc-5e9c-4f31-b9f2-dd5a4840e99d" xsi:nil="true"/>
    <MigrationWizIdPermissionLevels xmlns="a50758bc-5e9c-4f31-b9f2-dd5a4840e99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B994C9-DCC6-4CDD-9691-5657B62145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0758bc-5e9c-4f31-b9f2-dd5a4840e99d"/>
    <ds:schemaRef ds:uri="3c60fb41-4171-46e0-8244-6ec7001b04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1710F6-E5E2-4AA5-8B01-8C16B543F514}">
  <ds:schemaRefs>
    <ds:schemaRef ds:uri="http://purl.org/dc/elements/1.1/"/>
    <ds:schemaRef ds:uri="http://schemas.microsoft.com/office/2006/metadata/properties"/>
    <ds:schemaRef ds:uri="a50758bc-5e9c-4f31-b9f2-dd5a4840e99d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3c60fb41-4171-46e0-8244-6ec7001b04ee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122CC07-2F8F-47A7-A30A-80EF455536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1054</Words>
  <Application>Microsoft Office PowerPoint</Application>
  <PresentationFormat>Laajakuva</PresentationFormat>
  <Paragraphs>234</Paragraphs>
  <Slides>61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Office-teema</vt:lpstr>
      <vt:lpstr>Amandan huoli –kirjan piirrokset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Porin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Täydellinen Taavi –kirjan piirrokset</dc:title>
  <dc:creator>Tiia Törmälä</dc:creator>
  <cp:lastModifiedBy>Tiia Törmälä</cp:lastModifiedBy>
  <cp:revision>44</cp:revision>
  <dcterms:created xsi:type="dcterms:W3CDTF">2022-01-28T07:56:56Z</dcterms:created>
  <dcterms:modified xsi:type="dcterms:W3CDTF">2022-05-23T06:40:26Z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0x0101004B440FF474B31C47ADA70A7A7A3A43AF</vt:lpwstr>
  </property>
</Properties>
</file>