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155A-4565-4564-8A0F-39DEC87D71CD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28BB6-DC0F-4204-A897-35CF2CC2B678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57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7206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4AC0-9F41-485D-9E1C-93D817DCC7A4}" type="datetimeFigureOut">
              <a:rPr lang="fi-FI" smtClean="0"/>
              <a:pPr/>
              <a:t>29.11.2017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54FBF-191B-4BA5-A4F7-04E00437B36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Muurien suojissa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73457" y="228600"/>
            <a:ext cx="7584744" cy="184586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000" dirty="0"/>
              <a:t>Yo-kysymys </a:t>
            </a:r>
            <a:r>
              <a:rPr lang="fi-FI" sz="2000" dirty="0" smtClean="0"/>
              <a:t>2012: Oheinen </a:t>
            </a:r>
            <a:r>
              <a:rPr lang="fi-FI" sz="2000" dirty="0"/>
              <a:t>puupiirros kuvaa Nürnbergin kaupunkia 1400-luvulla.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 sz="2000" dirty="0"/>
              <a:t>a) Mitä keskiaikaisen kaupungin piirteitä </a:t>
            </a:r>
            <a:r>
              <a:rPr lang="fi-FI" sz="2000" dirty="0" smtClean="0"/>
              <a:t>kuvasta löytyy?(</a:t>
            </a:r>
            <a:r>
              <a:rPr lang="fi-FI" sz="2000" dirty="0"/>
              <a:t>10 p)</a:t>
            </a:r>
          </a:p>
          <a:p>
            <a:pPr lvl="0">
              <a:spcBef>
                <a:spcPts val="0"/>
              </a:spcBef>
              <a:buNone/>
            </a:pPr>
            <a:r>
              <a:rPr lang="fi-FI" sz="2000" dirty="0"/>
              <a:t>b) Vertaile elämää maaseudulla ja kaupungeissa myöhäiskeskiajalla. (10 p)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164185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7" name="Shape 9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18508" y="2264082"/>
            <a:ext cx="5894641" cy="3683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Näytössä katseltava diaesitys (4:3)</PresentationFormat>
  <Paragraphs>8</Paragraphs>
  <Slides>2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Office-teema</vt:lpstr>
      <vt:lpstr>Dia 1</vt:lpstr>
      <vt:lpstr>Yo-kysymys 2012: Oheinen puupiirros kuvaa Nürnbergin kaupunkia 1400-luvulla. a) Mitä keskiaikaisen kaupungin piirteitä kuvasta löytyy?(10 p) b) Vertaile elämää maaseudulla ja kaupungeissa myöhäiskeskiajalla. (10 p)</vt:lpstr>
    </vt:vector>
  </TitlesOfParts>
  <Company>Lukio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opetus</dc:creator>
  <cp:lastModifiedBy>opetus</cp:lastModifiedBy>
  <cp:revision>1</cp:revision>
  <dcterms:created xsi:type="dcterms:W3CDTF">2017-11-29T11:49:52Z</dcterms:created>
  <dcterms:modified xsi:type="dcterms:W3CDTF">2017-11-29T11:52:13Z</dcterms:modified>
</cp:coreProperties>
</file>