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0" r:id="rId4"/>
    <p:sldId id="281" r:id="rId5"/>
    <p:sldId id="262" r:id="rId6"/>
    <p:sldId id="282" r:id="rId7"/>
    <p:sldId id="283" r:id="rId8"/>
    <p:sldId id="261" r:id="rId9"/>
    <p:sldId id="27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81B996"/>
    <a:srgbClr val="0C7634"/>
    <a:srgbClr val="91C7C6"/>
    <a:srgbClr val="B6C5D4"/>
    <a:srgbClr val="BCC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265A8-191E-C857-8A44-DD58E64AB187}" v="11" dt="2025-09-12T15:37:07.227"/>
    <p1510:client id="{C8D2F4EE-DEED-CE04-A9E4-9AAB4BCABCE5}" v="4" dt="2025-09-12T15:39:08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71D87-6044-4FE8-A4DD-1B57FC0C821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3D80238-A76D-4481-BF08-E9AD425249F1}">
      <dgm:prSet phldrT="[Teksti]" phldr="0"/>
      <dgm:spPr>
        <a:solidFill>
          <a:srgbClr val="FFFF00"/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  <a:latin typeface="Aptos Display" panose="02110004020202020204"/>
            </a:rPr>
            <a:t>Huolta aiheuttavat poissaolot 1h </a:t>
          </a:r>
          <a:endParaRPr lang="fi-FI" dirty="0">
            <a:solidFill>
              <a:schemeClr val="tx1"/>
            </a:solidFill>
          </a:endParaRPr>
        </a:p>
      </dgm:t>
    </dgm:pt>
    <dgm:pt modelId="{1E00CADA-450E-41DF-867E-7D1E3C136888}" type="parTrans" cxnId="{44CADDF6-7691-416A-90B2-9C12C3E785D9}">
      <dgm:prSet/>
      <dgm:spPr/>
      <dgm:t>
        <a:bodyPr/>
        <a:lstStyle/>
        <a:p>
          <a:endParaRPr lang="fi-FI"/>
        </a:p>
      </dgm:t>
    </dgm:pt>
    <dgm:pt modelId="{AD721FE5-C5B5-4C28-BFB4-25E66500457A}" type="sibTrans" cxnId="{44CADDF6-7691-416A-90B2-9C12C3E785D9}">
      <dgm:prSet/>
      <dgm:spPr/>
      <dgm:t>
        <a:bodyPr/>
        <a:lstStyle/>
        <a:p>
          <a:endParaRPr lang="fi-FI"/>
        </a:p>
      </dgm:t>
    </dgm:pt>
    <dgm:pt modelId="{C22A0E6F-D19A-437D-9582-A7B530E1C5D0}">
      <dgm:prSet phldrT="[Teksti]" phldr="0" custT="1"/>
      <dgm:spPr>
        <a:solidFill>
          <a:srgbClr val="FFFF00"/>
        </a:solidFill>
      </dgm:spPr>
      <dgm:t>
        <a:bodyPr/>
        <a:lstStyle/>
        <a:p>
          <a:pPr rtl="0"/>
          <a:r>
            <a:rPr lang="fi-FI" sz="1400" dirty="0">
              <a:solidFill>
                <a:srgbClr val="000000"/>
              </a:solidFill>
              <a:latin typeface="Calibri"/>
              <a:ea typeface="Calibri"/>
              <a:cs typeface="Calibri"/>
            </a:rPr>
            <a:t>Luvattomat poissaolot tai lähtö kotiin kesken päivän.</a:t>
          </a:r>
          <a:endParaRPr lang="fi-FI" sz="1400" dirty="0"/>
        </a:p>
      </dgm:t>
    </dgm:pt>
    <dgm:pt modelId="{FE0DBA20-A53E-4C2C-88CD-EF02B55694B9}" type="parTrans" cxnId="{52DF226A-273D-459D-8BEE-1E4D5F417AC3}">
      <dgm:prSet/>
      <dgm:spPr/>
      <dgm:t>
        <a:bodyPr/>
        <a:lstStyle/>
        <a:p>
          <a:endParaRPr lang="fi-FI"/>
        </a:p>
      </dgm:t>
    </dgm:pt>
    <dgm:pt modelId="{6B585C61-DA63-48A9-8275-909FE504C463}" type="sibTrans" cxnId="{52DF226A-273D-459D-8BEE-1E4D5F417AC3}">
      <dgm:prSet/>
      <dgm:spPr/>
      <dgm:t>
        <a:bodyPr/>
        <a:lstStyle/>
        <a:p>
          <a:endParaRPr lang="fi-FI"/>
        </a:p>
      </dgm:t>
    </dgm:pt>
    <dgm:pt modelId="{9AB1BBAE-0C71-44D9-9637-6311AEFF66D2}">
      <dgm:prSet phldrT="[Teksti]" phldr="0" custT="1"/>
      <dgm:spPr>
        <a:solidFill>
          <a:srgbClr val="FFFF00"/>
        </a:solidFill>
      </dgm:spPr>
      <dgm:t>
        <a:bodyPr/>
        <a:lstStyle/>
        <a:p>
          <a:pPr rtl="0"/>
          <a:r>
            <a:rPr lang="fi-FI" sz="1400" dirty="0">
              <a:latin typeface="Aptos Display" panose="02110004020202020204"/>
            </a:rPr>
            <a:t>Opettaja soittaa huoltajalle</a:t>
          </a:r>
          <a:r>
            <a:rPr lang="fi-FI" sz="1100" dirty="0">
              <a:latin typeface="Aptos Display" panose="02110004020202020204"/>
            </a:rPr>
            <a:t>.</a:t>
          </a:r>
          <a:endParaRPr lang="fi-FI" sz="1100" dirty="0"/>
        </a:p>
      </dgm:t>
    </dgm:pt>
    <dgm:pt modelId="{8A45C744-2C98-48A2-98FD-7178E81B3E6E}" type="parTrans" cxnId="{AC7CE535-AE46-432B-9F1A-1740115BDC7B}">
      <dgm:prSet/>
      <dgm:spPr/>
      <dgm:t>
        <a:bodyPr/>
        <a:lstStyle/>
        <a:p>
          <a:endParaRPr lang="fi-FI"/>
        </a:p>
      </dgm:t>
    </dgm:pt>
    <dgm:pt modelId="{B5353430-2F4A-451F-B1DC-6ACD73087005}" type="sibTrans" cxnId="{AC7CE535-AE46-432B-9F1A-1740115BDC7B}">
      <dgm:prSet/>
      <dgm:spPr/>
      <dgm:t>
        <a:bodyPr/>
        <a:lstStyle/>
        <a:p>
          <a:endParaRPr lang="fi-FI"/>
        </a:p>
      </dgm:t>
    </dgm:pt>
    <dgm:pt modelId="{BCE64C3C-7942-4EE1-8C83-2ACE5775B234}">
      <dgm:prSet phldrT="[Teksti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  <a:latin typeface="Aptos Display" panose="02110004020202020204"/>
            </a:rPr>
            <a:t>40 h alakoulu tai 50 h yläkoulu</a:t>
          </a:r>
          <a:endParaRPr lang="fi-FI" dirty="0">
            <a:solidFill>
              <a:schemeClr val="tx1"/>
            </a:solidFill>
          </a:endParaRPr>
        </a:p>
      </dgm:t>
    </dgm:pt>
    <dgm:pt modelId="{D161C21E-436A-4345-A6CB-72198ACBFE2E}" type="parTrans" cxnId="{FE738251-3CAF-44A8-B33E-AD57DCAB24BF}">
      <dgm:prSet/>
      <dgm:spPr/>
      <dgm:t>
        <a:bodyPr/>
        <a:lstStyle/>
        <a:p>
          <a:endParaRPr lang="fi-FI"/>
        </a:p>
      </dgm:t>
    </dgm:pt>
    <dgm:pt modelId="{911CB27A-4936-4D0A-889F-9BD4FAA1835A}" type="sibTrans" cxnId="{FE738251-3CAF-44A8-B33E-AD57DCAB24BF}">
      <dgm:prSet/>
      <dgm:spPr/>
      <dgm:t>
        <a:bodyPr/>
        <a:lstStyle/>
        <a:p>
          <a:endParaRPr lang="fi-FI"/>
        </a:p>
      </dgm:t>
    </dgm:pt>
    <dgm:pt modelId="{19FC8F18-4BBB-477A-813C-A3776846AAC0}">
      <dgm:prSet phldrT="[Teksti]" phldr="0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sz="1400" dirty="0">
              <a:latin typeface="Aptos Display" panose="020F0302020204030204"/>
            </a:rPr>
            <a:t>Opettaja puhuu kanssasi ja kysyy tarvitsetko apua oppimiseen, esim. tukiopetusta.</a:t>
          </a:r>
        </a:p>
      </dgm:t>
    </dgm:pt>
    <dgm:pt modelId="{5C8ED805-8245-4FCD-ADF6-B8F122049235}" type="parTrans" cxnId="{6D6AD052-191B-4643-9C81-65C886666859}">
      <dgm:prSet/>
      <dgm:spPr/>
      <dgm:t>
        <a:bodyPr/>
        <a:lstStyle/>
        <a:p>
          <a:endParaRPr lang="fi-FI"/>
        </a:p>
      </dgm:t>
    </dgm:pt>
    <dgm:pt modelId="{683513EC-B6D9-466F-8318-1CDD1628B836}" type="sibTrans" cxnId="{6D6AD052-191B-4643-9C81-65C886666859}">
      <dgm:prSet/>
      <dgm:spPr/>
      <dgm:t>
        <a:bodyPr/>
        <a:lstStyle/>
        <a:p>
          <a:endParaRPr lang="fi-FI"/>
        </a:p>
      </dgm:t>
    </dgm:pt>
    <dgm:pt modelId="{70B3F524-E41B-40FA-97EC-C73816C43B92}">
      <dgm:prSet phldrT="[Teksti]" phldr="0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sz="1400" dirty="0">
              <a:latin typeface="Aptos Display" panose="020F0302020204030204"/>
            </a:rPr>
            <a:t>Opettaja soittaa huoltajalle</a:t>
          </a:r>
          <a:r>
            <a:rPr lang="fi-FI" sz="1100" dirty="0">
              <a:latin typeface="Aptos Display" panose="020F0302020204030204"/>
            </a:rPr>
            <a:t>.</a:t>
          </a:r>
        </a:p>
      </dgm:t>
    </dgm:pt>
    <dgm:pt modelId="{DB385B34-3D8B-4C97-BB44-057D8D984E27}" type="parTrans" cxnId="{71B11288-364F-42D8-9F30-9B29DB1A318B}">
      <dgm:prSet/>
      <dgm:spPr/>
      <dgm:t>
        <a:bodyPr/>
        <a:lstStyle/>
        <a:p>
          <a:endParaRPr lang="fi-FI"/>
        </a:p>
      </dgm:t>
    </dgm:pt>
    <dgm:pt modelId="{BC1284C1-C3D5-4581-B019-A2F2DA71C203}" type="sibTrans" cxnId="{71B11288-364F-42D8-9F30-9B29DB1A318B}">
      <dgm:prSet/>
      <dgm:spPr/>
      <dgm:t>
        <a:bodyPr/>
        <a:lstStyle/>
        <a:p>
          <a:endParaRPr lang="fi-FI"/>
        </a:p>
      </dgm:t>
    </dgm:pt>
    <dgm:pt modelId="{C798DF6F-1670-4FA7-B481-2DA7ED121814}">
      <dgm:prSet phldr="0"/>
      <dgm:spPr>
        <a:solidFill>
          <a:srgbClr val="FFC000"/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  <a:latin typeface="Aptos Display" panose="02110004020202020204"/>
            </a:rPr>
            <a:t>80 h/90 h</a:t>
          </a:r>
        </a:p>
      </dgm:t>
    </dgm:pt>
    <dgm:pt modelId="{9086246E-1197-410E-9B75-8CA2F1E055EA}" type="parTrans" cxnId="{B3BBEB9A-E6CB-46E6-83BB-31928227B55D}">
      <dgm:prSet/>
      <dgm:spPr/>
      <dgm:t>
        <a:bodyPr/>
        <a:lstStyle/>
        <a:p>
          <a:endParaRPr lang="fi-FI"/>
        </a:p>
      </dgm:t>
    </dgm:pt>
    <dgm:pt modelId="{67D338F4-7D8C-4637-9A05-B8A3A691604B}" type="sibTrans" cxnId="{B3BBEB9A-E6CB-46E6-83BB-31928227B55D}">
      <dgm:prSet/>
      <dgm:spPr/>
      <dgm:t>
        <a:bodyPr/>
        <a:lstStyle/>
        <a:p>
          <a:endParaRPr lang="fi-FI"/>
        </a:p>
      </dgm:t>
    </dgm:pt>
    <dgm:pt modelId="{D3BD82ED-0FFB-4A0C-BDB9-F2BCE0A54A22}">
      <dgm:prSet phldr="0" custT="1"/>
      <dgm:spPr>
        <a:solidFill>
          <a:srgbClr val="FFC000"/>
        </a:solidFill>
      </dgm:spPr>
      <dgm:t>
        <a:bodyPr/>
        <a:lstStyle/>
        <a:p>
          <a:pPr rtl="0"/>
          <a:r>
            <a:rPr lang="fi-FI" sz="1400" dirty="0">
              <a:latin typeface="Aptos Display" panose="02110004020202020204"/>
            </a:rPr>
            <a:t>Opettaja pyytää sinut ja huoltajan tapaamiseen</a:t>
          </a:r>
        </a:p>
      </dgm:t>
    </dgm:pt>
    <dgm:pt modelId="{2373E070-A251-4C86-A611-A4F6CE5387DC}" type="parTrans" cxnId="{92038E3B-F5D6-4A61-A8C0-C362C0CE4489}">
      <dgm:prSet/>
      <dgm:spPr/>
      <dgm:t>
        <a:bodyPr/>
        <a:lstStyle/>
        <a:p>
          <a:endParaRPr lang="fi-FI"/>
        </a:p>
      </dgm:t>
    </dgm:pt>
    <dgm:pt modelId="{18BC4F2C-6CE0-4E2A-9A45-5ECD45B0DFBD}" type="sibTrans" cxnId="{92038E3B-F5D6-4A61-A8C0-C362C0CE4489}">
      <dgm:prSet/>
      <dgm:spPr/>
      <dgm:t>
        <a:bodyPr/>
        <a:lstStyle/>
        <a:p>
          <a:endParaRPr lang="fi-FI"/>
        </a:p>
      </dgm:t>
    </dgm:pt>
    <dgm:pt modelId="{77724F49-925F-4720-94D0-B2E4254669D2}">
      <dgm:prSet phldr="0" custT="1"/>
      <dgm:spPr>
        <a:solidFill>
          <a:srgbClr val="FFC000"/>
        </a:solidFill>
      </dgm:spPr>
      <dgm:t>
        <a:bodyPr/>
        <a:lstStyle/>
        <a:p>
          <a:pPr rtl="0"/>
          <a:r>
            <a:rPr lang="fi-FI" sz="1400" dirty="0">
              <a:latin typeface="Aptos Display" panose="02110004020202020204"/>
            </a:rPr>
            <a:t>Kysytään, millaista tukea sinä tarvitset kouluun.</a:t>
          </a:r>
        </a:p>
      </dgm:t>
    </dgm:pt>
    <dgm:pt modelId="{5CCECF8F-C294-4E2C-90B2-CD7C4DBDDD29}" type="parTrans" cxnId="{1236922E-6702-4627-9D20-70E5D440841C}">
      <dgm:prSet/>
      <dgm:spPr/>
      <dgm:t>
        <a:bodyPr/>
        <a:lstStyle/>
        <a:p>
          <a:endParaRPr lang="fi-FI"/>
        </a:p>
      </dgm:t>
    </dgm:pt>
    <dgm:pt modelId="{429C9E6B-999F-464A-A985-053572DA1210}" type="sibTrans" cxnId="{1236922E-6702-4627-9D20-70E5D440841C}">
      <dgm:prSet/>
      <dgm:spPr/>
      <dgm:t>
        <a:bodyPr/>
        <a:lstStyle/>
        <a:p>
          <a:endParaRPr lang="fi-FI"/>
        </a:p>
      </dgm:t>
    </dgm:pt>
    <dgm:pt modelId="{127BB663-4B7C-4FA6-B9F4-23F7E95DCAD1}">
      <dgm:prSet phldr="0" custT="1"/>
      <dgm:spPr>
        <a:solidFill>
          <a:srgbClr val="FFC000"/>
        </a:solidFill>
      </dgm:spPr>
      <dgm:t>
        <a:bodyPr/>
        <a:lstStyle/>
        <a:p>
          <a:pPr rtl="0"/>
          <a:r>
            <a:rPr lang="fi-FI" sz="1400" dirty="0">
              <a:latin typeface="Aptos Display" panose="02110004020202020204"/>
            </a:rPr>
            <a:t>Sovitaan ehkä seurantapalaveri</a:t>
          </a:r>
          <a:r>
            <a:rPr lang="fi-FI" sz="1100" dirty="0">
              <a:latin typeface="Aptos Display" panose="02110004020202020204"/>
            </a:rPr>
            <a:t>.</a:t>
          </a:r>
        </a:p>
      </dgm:t>
    </dgm:pt>
    <dgm:pt modelId="{3DACCEDD-B941-4E04-9407-C2028C10DE52}" type="parTrans" cxnId="{24BC9CF9-70AB-4E1A-B0B4-8C57871A8A81}">
      <dgm:prSet/>
      <dgm:spPr/>
      <dgm:t>
        <a:bodyPr/>
        <a:lstStyle/>
        <a:p>
          <a:endParaRPr lang="fi-FI"/>
        </a:p>
      </dgm:t>
    </dgm:pt>
    <dgm:pt modelId="{2F51A9C5-C1B4-4C33-A31B-D7FED1FE3B3A}" type="sibTrans" cxnId="{24BC9CF9-70AB-4E1A-B0B4-8C57871A8A81}">
      <dgm:prSet/>
      <dgm:spPr/>
      <dgm:t>
        <a:bodyPr/>
        <a:lstStyle/>
        <a:p>
          <a:endParaRPr lang="fi-FI"/>
        </a:p>
      </dgm:t>
    </dgm:pt>
    <dgm:pt modelId="{A45575B2-044C-43CB-9356-90857B688BAD}">
      <dgm:prSet phldr="0"/>
      <dgm:spPr>
        <a:solidFill>
          <a:srgbClr val="FF8F8F"/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  <a:latin typeface="Aptos Display" panose="02110004020202020204"/>
            </a:rPr>
            <a:t>120 h/140 h          </a:t>
          </a:r>
        </a:p>
      </dgm:t>
    </dgm:pt>
    <dgm:pt modelId="{1CD8E17F-A530-4E82-93F4-73072D0DB3E6}" type="parTrans" cxnId="{4CC9F7D9-9B8C-4FE7-809E-8A952DF26AB9}">
      <dgm:prSet/>
      <dgm:spPr/>
      <dgm:t>
        <a:bodyPr/>
        <a:lstStyle/>
        <a:p>
          <a:endParaRPr lang="fi-FI"/>
        </a:p>
      </dgm:t>
    </dgm:pt>
    <dgm:pt modelId="{E4FD5655-C0B2-4392-A9EF-BCF1AAD7E843}" type="sibTrans" cxnId="{4CC9F7D9-9B8C-4FE7-809E-8A952DF26AB9}">
      <dgm:prSet/>
      <dgm:spPr/>
      <dgm:t>
        <a:bodyPr/>
        <a:lstStyle/>
        <a:p>
          <a:endParaRPr lang="fi-FI"/>
        </a:p>
      </dgm:t>
    </dgm:pt>
    <dgm:pt modelId="{A4FDE97D-FE5F-418E-AE3F-74F7A85CC5D8}">
      <dgm:prSet phldr="0" custT="1"/>
      <dgm:spPr>
        <a:solidFill>
          <a:srgbClr val="FFFF00"/>
        </a:solidFill>
      </dgm:spPr>
      <dgm:t>
        <a:bodyPr/>
        <a:lstStyle/>
        <a:p>
          <a:pPr rtl="0"/>
          <a:r>
            <a:rPr lang="fi-FI" sz="1400" dirty="0">
              <a:latin typeface="Aptos Display" panose="020F0302020204030204"/>
            </a:rPr>
            <a:t>Opettaja juttelee sinun kanssasi</a:t>
          </a:r>
          <a:r>
            <a:rPr lang="fi-FI" sz="1100" dirty="0">
              <a:latin typeface="Aptos Display" panose="020F0302020204030204"/>
            </a:rPr>
            <a:t>.</a:t>
          </a:r>
        </a:p>
      </dgm:t>
    </dgm:pt>
    <dgm:pt modelId="{5768064A-47A7-45F1-A416-37035AF705B3}" type="parTrans" cxnId="{733D71AB-659A-498F-9E21-EF3861A80EF3}">
      <dgm:prSet/>
      <dgm:spPr/>
      <dgm:t>
        <a:bodyPr/>
        <a:lstStyle/>
        <a:p>
          <a:endParaRPr lang="fi-FI"/>
        </a:p>
      </dgm:t>
    </dgm:pt>
    <dgm:pt modelId="{8308F6E2-7B1C-4072-9706-76FF165337B5}" type="sibTrans" cxnId="{733D71AB-659A-498F-9E21-EF3861A80EF3}">
      <dgm:prSet/>
      <dgm:spPr/>
      <dgm:t>
        <a:bodyPr/>
        <a:lstStyle/>
        <a:p>
          <a:endParaRPr lang="fi-FI"/>
        </a:p>
      </dgm:t>
    </dgm:pt>
    <dgm:pt modelId="{163838B5-C168-4FCD-ADCD-D110CFC8104A}">
      <dgm:prSet phldr="0" custT="1"/>
      <dgm:spPr>
        <a:solidFill>
          <a:srgbClr val="FF8F8F"/>
        </a:solidFill>
      </dgm:spPr>
      <dgm:t>
        <a:bodyPr/>
        <a:lstStyle/>
        <a:p>
          <a:pPr rtl="0"/>
          <a:r>
            <a:rPr lang="fi-FI" sz="1400" dirty="0">
              <a:latin typeface="Aptos Display" panose="020F0302020204030204"/>
            </a:rPr>
            <a:t>Mukaan tulee kuraattori tai </a:t>
          </a:r>
          <a:r>
            <a:rPr lang="fi-FI" sz="1400" dirty="0" err="1">
              <a:latin typeface="Aptos Display" panose="020F0302020204030204"/>
            </a:rPr>
            <a:t>terkka</a:t>
          </a:r>
          <a:r>
            <a:rPr lang="fi-FI" sz="1400" dirty="0">
              <a:latin typeface="Aptos Display" panose="020F0302020204030204"/>
            </a:rPr>
            <a:t>. Ehkä joku muukin aikuinen.</a:t>
          </a:r>
        </a:p>
      </dgm:t>
    </dgm:pt>
    <dgm:pt modelId="{E1B0AF41-8DDC-4039-A8B4-7DEBDE3EF97D}" type="parTrans" cxnId="{089B38CF-AF71-4CC6-8456-FFF84987D44A}">
      <dgm:prSet/>
      <dgm:spPr/>
      <dgm:t>
        <a:bodyPr/>
        <a:lstStyle/>
        <a:p>
          <a:endParaRPr lang="fi-FI"/>
        </a:p>
      </dgm:t>
    </dgm:pt>
    <dgm:pt modelId="{11817295-8047-4651-BFBA-585FBB0FE465}" type="sibTrans" cxnId="{089B38CF-AF71-4CC6-8456-FFF84987D44A}">
      <dgm:prSet/>
      <dgm:spPr/>
      <dgm:t>
        <a:bodyPr/>
        <a:lstStyle/>
        <a:p>
          <a:endParaRPr lang="fi-FI"/>
        </a:p>
      </dgm:t>
    </dgm:pt>
    <dgm:pt modelId="{048A7E08-5A7E-4BF1-92C0-4650E78A9BE6}">
      <dgm:prSet phldr="0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solidFill>
                <a:schemeClr val="tx1"/>
              </a:solidFill>
              <a:latin typeface="Aptos Display" panose="02110004020202020204"/>
            </a:rPr>
            <a:t>180 h / 220 h </a:t>
          </a:r>
          <a:r>
            <a:rPr lang="fi-FI" sz="1800" dirty="0">
              <a:solidFill>
                <a:schemeClr val="tx1"/>
              </a:solidFill>
              <a:latin typeface="Aptos Display" panose="02110004020202020204"/>
            </a:rPr>
            <a:t> (20 % annetusta opetuksesta)</a:t>
          </a:r>
        </a:p>
      </dgm:t>
    </dgm:pt>
    <dgm:pt modelId="{BEC6C01B-6BA6-4DE0-841E-1E2C4EF4E1A2}" type="parTrans" cxnId="{8E34E159-1AF9-4B65-9935-ED9749F143B7}">
      <dgm:prSet/>
      <dgm:spPr/>
      <dgm:t>
        <a:bodyPr/>
        <a:lstStyle/>
        <a:p>
          <a:endParaRPr lang="fi-FI"/>
        </a:p>
      </dgm:t>
    </dgm:pt>
    <dgm:pt modelId="{284A3C6F-F8A6-4665-B49C-13B6E3F5D559}" type="sibTrans" cxnId="{8E34E159-1AF9-4B65-9935-ED9749F143B7}">
      <dgm:prSet/>
      <dgm:spPr/>
      <dgm:t>
        <a:bodyPr/>
        <a:lstStyle/>
        <a:p>
          <a:endParaRPr lang="fi-FI"/>
        </a:p>
      </dgm:t>
    </dgm:pt>
    <dgm:pt modelId="{56B40C71-D062-4084-8237-83CFD67B6516}">
      <dgm:prSet phldr="0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i-FI" dirty="0">
              <a:latin typeface="Aptos Display" panose="02110004020202020204"/>
            </a:rPr>
            <a:t>Mukana myös  vastuuhenkilö ja muut sinua auttavat aikuiset. </a:t>
          </a:r>
        </a:p>
      </dgm:t>
    </dgm:pt>
    <dgm:pt modelId="{2B725C5F-705F-4C2F-B574-95AFA6A8E684}" type="parTrans" cxnId="{0364CD69-8AB1-43E9-B2BD-154D6D3C385E}">
      <dgm:prSet/>
      <dgm:spPr/>
      <dgm:t>
        <a:bodyPr/>
        <a:lstStyle/>
        <a:p>
          <a:endParaRPr lang="fi-FI"/>
        </a:p>
      </dgm:t>
    </dgm:pt>
    <dgm:pt modelId="{B6930D4E-BC2F-42C8-A931-A74EAB0FDB4C}" type="sibTrans" cxnId="{0364CD69-8AB1-43E9-B2BD-154D6D3C385E}">
      <dgm:prSet/>
      <dgm:spPr/>
      <dgm:t>
        <a:bodyPr/>
        <a:lstStyle/>
        <a:p>
          <a:endParaRPr lang="fi-FI"/>
        </a:p>
      </dgm:t>
    </dgm:pt>
    <dgm:pt modelId="{29136D9D-5C99-4DA9-AE50-DA8D97E25BAA}">
      <dgm:prSet phldr="0" custT="1"/>
      <dgm:spPr>
        <a:solidFill>
          <a:srgbClr val="FF8F8F"/>
        </a:solidFill>
      </dgm:spPr>
      <dgm:t>
        <a:bodyPr/>
        <a:lstStyle/>
        <a:p>
          <a:pPr rtl="0"/>
          <a:r>
            <a:rPr lang="fi-FI" sz="1400" dirty="0">
              <a:latin typeface="Aptos Display" panose="02110004020202020204"/>
            </a:rPr>
            <a:t> Saat vastuuhenkilön auttamaan kouluasioissa.</a:t>
          </a:r>
          <a:endParaRPr lang="fi-FI" sz="1400" dirty="0"/>
        </a:p>
      </dgm:t>
    </dgm:pt>
    <dgm:pt modelId="{6103A3B4-7B2E-4817-9960-744D72B50914}" type="parTrans" cxnId="{745BE129-EEE9-45B7-9C86-266C373D0AE6}">
      <dgm:prSet/>
      <dgm:spPr/>
      <dgm:t>
        <a:bodyPr/>
        <a:lstStyle/>
        <a:p>
          <a:endParaRPr lang="fi-FI"/>
        </a:p>
      </dgm:t>
    </dgm:pt>
    <dgm:pt modelId="{AD133ACD-3F14-458B-84C0-DF30DB39958B}" type="sibTrans" cxnId="{745BE129-EEE9-45B7-9C86-266C373D0AE6}">
      <dgm:prSet/>
      <dgm:spPr/>
      <dgm:t>
        <a:bodyPr/>
        <a:lstStyle/>
        <a:p>
          <a:endParaRPr lang="fi-FI"/>
        </a:p>
      </dgm:t>
    </dgm:pt>
    <dgm:pt modelId="{C754CDDB-0C43-404F-847D-26C188C5BE10}">
      <dgm:prSet phldr="0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i-FI" dirty="0">
              <a:latin typeface="Aptos Display" panose="02110004020202020204"/>
            </a:rPr>
            <a:t>Sinulle tehdään suunnitelma, jolla autetaan kouluun tulemista.</a:t>
          </a:r>
        </a:p>
      </dgm:t>
    </dgm:pt>
    <dgm:pt modelId="{1B261ADA-CE5F-496A-B5D0-1B39DC91CD1C}" type="parTrans" cxnId="{CD715705-C730-40C8-A8A9-393CCF6386EA}">
      <dgm:prSet/>
      <dgm:spPr/>
      <dgm:t>
        <a:bodyPr/>
        <a:lstStyle/>
        <a:p>
          <a:endParaRPr lang="fi-FI"/>
        </a:p>
      </dgm:t>
    </dgm:pt>
    <dgm:pt modelId="{5A5F257F-B839-436D-830E-622188CC0FE2}" type="sibTrans" cxnId="{CD715705-C730-40C8-A8A9-393CCF6386EA}">
      <dgm:prSet/>
      <dgm:spPr/>
      <dgm:t>
        <a:bodyPr/>
        <a:lstStyle/>
        <a:p>
          <a:endParaRPr lang="fi-FI"/>
        </a:p>
      </dgm:t>
    </dgm:pt>
    <dgm:pt modelId="{E289148C-DD79-48E9-9427-40986224888F}">
      <dgm:prSet phldr="0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i-FI" dirty="0">
              <a:latin typeface="Aptos Display" panose="020F0302020204030204"/>
            </a:rPr>
            <a:t>Tavataan säännöllisesti</a:t>
          </a:r>
          <a:endParaRPr lang="fi-FI" dirty="0"/>
        </a:p>
      </dgm:t>
    </dgm:pt>
    <dgm:pt modelId="{BF53CCBB-A7E5-4D9E-B8DD-DDDB5CDAB99A}" type="parTrans" cxnId="{F6B20ECC-1DA1-4B08-BC04-734688BEA930}">
      <dgm:prSet/>
      <dgm:spPr/>
    </dgm:pt>
    <dgm:pt modelId="{8C152509-90A7-4ED7-A9DC-A70B8C2470C8}" type="sibTrans" cxnId="{F6B20ECC-1DA1-4B08-BC04-734688BEA930}">
      <dgm:prSet/>
      <dgm:spPr/>
    </dgm:pt>
    <dgm:pt modelId="{2BDE17DE-4F29-413E-BA54-40490B6AB2AD}">
      <dgm:prSet phldr="0"/>
      <dgm:spPr>
        <a:solidFill>
          <a:srgbClr val="FF8F8F"/>
        </a:solidFill>
      </dgm:spPr>
      <dgm:t>
        <a:bodyPr/>
        <a:lstStyle/>
        <a:p>
          <a:r>
            <a:rPr lang="fi-FI" sz="1400" dirty="0">
              <a:latin typeface="Aptos Display" panose="02110004020202020204"/>
            </a:rPr>
            <a:t> Opettaja pyytää sinut ja huoltajan tapaamiseen.  </a:t>
          </a:r>
          <a:endParaRPr lang="en-US" sz="1400" dirty="0">
            <a:solidFill>
              <a:srgbClr val="000000"/>
            </a:solidFill>
          </a:endParaRPr>
        </a:p>
      </dgm:t>
    </dgm:pt>
    <dgm:pt modelId="{B29FBEEE-D1B3-4C2D-A601-75688610F86E}" type="parTrans" cxnId="{3C18886A-0E1C-4D6A-A922-F6FA5CF63F9C}">
      <dgm:prSet/>
      <dgm:spPr/>
    </dgm:pt>
    <dgm:pt modelId="{A78686A1-67B7-4066-88AC-3376ADA20578}" type="sibTrans" cxnId="{3C18886A-0E1C-4D6A-A922-F6FA5CF63F9C}">
      <dgm:prSet/>
      <dgm:spPr/>
    </dgm:pt>
    <dgm:pt modelId="{C681FF0C-783A-4391-AFAF-0C41B7AA0B67}" type="pres">
      <dgm:prSet presAssocID="{22471D87-6044-4FE8-A4DD-1B57FC0C821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8A92B7B-440E-41A7-8C81-D4ACA992994F}" type="pres">
      <dgm:prSet presAssocID="{13D80238-A76D-4481-BF08-E9AD425249F1}" presName="horFlow" presStyleCnt="0"/>
      <dgm:spPr/>
    </dgm:pt>
    <dgm:pt modelId="{898C62C1-8315-4612-94CF-A53D69F26F19}" type="pres">
      <dgm:prSet presAssocID="{13D80238-A76D-4481-BF08-E9AD425249F1}" presName="bigChev" presStyleLbl="node1" presStyleIdx="0" presStyleCnt="5" custScaleX="102161"/>
      <dgm:spPr/>
    </dgm:pt>
    <dgm:pt modelId="{464C7B1D-A6FC-4701-AFC1-17A3C0723CCE}" type="pres">
      <dgm:prSet presAssocID="{FE0DBA20-A53E-4C2C-88CD-EF02B55694B9}" presName="parTrans" presStyleCnt="0"/>
      <dgm:spPr/>
    </dgm:pt>
    <dgm:pt modelId="{A13E8DFA-BEEF-4781-A17E-E201FB22B2A6}" type="pres">
      <dgm:prSet presAssocID="{C22A0E6F-D19A-437D-9582-A7B530E1C5D0}" presName="node" presStyleLbl="alignAccFollowNode1" presStyleIdx="0" presStyleCnt="14" custScaleX="140588">
        <dgm:presLayoutVars>
          <dgm:bulletEnabled val="1"/>
        </dgm:presLayoutVars>
      </dgm:prSet>
      <dgm:spPr/>
    </dgm:pt>
    <dgm:pt modelId="{48876FF4-B8EE-4E48-BC14-2802C3B0FBCC}" type="pres">
      <dgm:prSet presAssocID="{6B585C61-DA63-48A9-8275-909FE504C463}" presName="sibTrans" presStyleCnt="0"/>
      <dgm:spPr/>
    </dgm:pt>
    <dgm:pt modelId="{51CAB28B-3E07-41FB-9AA1-C9A6A53EFA94}" type="pres">
      <dgm:prSet presAssocID="{9AB1BBAE-0C71-44D9-9637-6311AEFF66D2}" presName="node" presStyleLbl="alignAccFollowNode1" presStyleIdx="1" presStyleCnt="14" custScaleX="125879" custLinFactNeighborX="-6257" custLinFactNeighborY="-3285">
        <dgm:presLayoutVars>
          <dgm:bulletEnabled val="1"/>
        </dgm:presLayoutVars>
      </dgm:prSet>
      <dgm:spPr/>
    </dgm:pt>
    <dgm:pt modelId="{8FD84673-25B4-4EAA-9CA0-0FD2F921E7B8}" type="pres">
      <dgm:prSet presAssocID="{B5353430-2F4A-451F-B1DC-6ACD73087005}" presName="sibTrans" presStyleCnt="0"/>
      <dgm:spPr/>
    </dgm:pt>
    <dgm:pt modelId="{D72C8496-3D43-4384-A924-7EF8966595DB}" type="pres">
      <dgm:prSet presAssocID="{A4FDE97D-FE5F-418E-AE3F-74F7A85CC5D8}" presName="node" presStyleLbl="alignAccFollowNode1" presStyleIdx="2" presStyleCnt="14" custScaleX="133422">
        <dgm:presLayoutVars>
          <dgm:bulletEnabled val="1"/>
        </dgm:presLayoutVars>
      </dgm:prSet>
      <dgm:spPr/>
    </dgm:pt>
    <dgm:pt modelId="{CB4DF304-6A8B-40C8-821B-F9592C48FE03}" type="pres">
      <dgm:prSet presAssocID="{13D80238-A76D-4481-BF08-E9AD425249F1}" presName="vSp" presStyleCnt="0"/>
      <dgm:spPr/>
    </dgm:pt>
    <dgm:pt modelId="{356A74BC-0276-49D1-B136-FBE597A551A7}" type="pres">
      <dgm:prSet presAssocID="{BCE64C3C-7942-4EE1-8C83-2ACE5775B234}" presName="horFlow" presStyleCnt="0"/>
      <dgm:spPr/>
    </dgm:pt>
    <dgm:pt modelId="{95D99B21-446A-42C9-895F-E19D87A8AEB2}" type="pres">
      <dgm:prSet presAssocID="{BCE64C3C-7942-4EE1-8C83-2ACE5775B234}" presName="bigChev" presStyleLbl="node1" presStyleIdx="1" presStyleCnt="5" custScaleX="99776"/>
      <dgm:spPr/>
    </dgm:pt>
    <dgm:pt modelId="{429AC595-CAEF-4E14-9E37-CE788B769914}" type="pres">
      <dgm:prSet presAssocID="{5C8ED805-8245-4FCD-ADF6-B8F122049235}" presName="parTrans" presStyleCnt="0"/>
      <dgm:spPr/>
    </dgm:pt>
    <dgm:pt modelId="{E537A12F-C629-4F87-81C3-AA2A81D4CB77}" type="pres">
      <dgm:prSet presAssocID="{19FC8F18-4BBB-477A-813C-A3776846AAC0}" presName="node" presStyleLbl="alignAccFollowNode1" presStyleIdx="3" presStyleCnt="14" custScaleX="152351">
        <dgm:presLayoutVars>
          <dgm:bulletEnabled val="1"/>
        </dgm:presLayoutVars>
      </dgm:prSet>
      <dgm:spPr/>
    </dgm:pt>
    <dgm:pt modelId="{3C841FEB-0C09-4E9A-A627-26840770E31E}" type="pres">
      <dgm:prSet presAssocID="{683513EC-B6D9-466F-8318-1CDD1628B836}" presName="sibTrans" presStyleCnt="0"/>
      <dgm:spPr/>
    </dgm:pt>
    <dgm:pt modelId="{77DFC6A4-1DC4-4FB9-AF8A-01922E9EF1CF}" type="pres">
      <dgm:prSet presAssocID="{70B3F524-E41B-40FA-97EC-C73816C43B92}" presName="node" presStyleLbl="alignAccFollowNode1" presStyleIdx="4" presStyleCnt="14" custScaleX="126396">
        <dgm:presLayoutVars>
          <dgm:bulletEnabled val="1"/>
        </dgm:presLayoutVars>
      </dgm:prSet>
      <dgm:spPr/>
    </dgm:pt>
    <dgm:pt modelId="{4D129CD4-A151-4090-947C-6505D4686BA2}" type="pres">
      <dgm:prSet presAssocID="{BCE64C3C-7942-4EE1-8C83-2ACE5775B234}" presName="vSp" presStyleCnt="0"/>
      <dgm:spPr/>
    </dgm:pt>
    <dgm:pt modelId="{73ACD862-2E34-45BC-9188-7D17185938F3}" type="pres">
      <dgm:prSet presAssocID="{C798DF6F-1670-4FA7-B481-2DA7ED121814}" presName="horFlow" presStyleCnt="0"/>
      <dgm:spPr/>
    </dgm:pt>
    <dgm:pt modelId="{EE4A69CF-9F1D-4C00-A121-6C55065872A1}" type="pres">
      <dgm:prSet presAssocID="{C798DF6F-1670-4FA7-B481-2DA7ED121814}" presName="bigChev" presStyleLbl="node1" presStyleIdx="2" presStyleCnt="5"/>
      <dgm:spPr/>
    </dgm:pt>
    <dgm:pt modelId="{F2051BB7-E3C3-4AB8-A83C-19BF5890DE4B}" type="pres">
      <dgm:prSet presAssocID="{2373E070-A251-4C86-A611-A4F6CE5387DC}" presName="parTrans" presStyleCnt="0"/>
      <dgm:spPr/>
    </dgm:pt>
    <dgm:pt modelId="{110F730C-8F0B-4D75-A549-F981D6493274}" type="pres">
      <dgm:prSet presAssocID="{D3BD82ED-0FFB-4A0C-BDB9-F2BCE0A54A22}" presName="node" presStyleLbl="alignAccFollowNode1" presStyleIdx="5" presStyleCnt="14" custScaleX="154625">
        <dgm:presLayoutVars>
          <dgm:bulletEnabled val="1"/>
        </dgm:presLayoutVars>
      </dgm:prSet>
      <dgm:spPr/>
    </dgm:pt>
    <dgm:pt modelId="{756081FE-F05F-481A-81ED-9CF53510E2B5}" type="pres">
      <dgm:prSet presAssocID="{18BC4F2C-6CE0-4E2A-9A45-5ECD45B0DFBD}" presName="sibTrans" presStyleCnt="0"/>
      <dgm:spPr/>
    </dgm:pt>
    <dgm:pt modelId="{B4491B1C-4030-4A18-9683-360B11032F94}" type="pres">
      <dgm:prSet presAssocID="{77724F49-925F-4720-94D0-B2E4254669D2}" presName="node" presStyleLbl="alignAccFollowNode1" presStyleIdx="6" presStyleCnt="14" custScaleX="121274">
        <dgm:presLayoutVars>
          <dgm:bulletEnabled val="1"/>
        </dgm:presLayoutVars>
      </dgm:prSet>
      <dgm:spPr/>
    </dgm:pt>
    <dgm:pt modelId="{43B73424-6C9E-491A-88B8-1415A5613700}" type="pres">
      <dgm:prSet presAssocID="{429C9E6B-999F-464A-A985-053572DA1210}" presName="sibTrans" presStyleCnt="0"/>
      <dgm:spPr/>
    </dgm:pt>
    <dgm:pt modelId="{302317E0-952B-44A0-9D33-2A35106C1BDE}" type="pres">
      <dgm:prSet presAssocID="{127BB663-4B7C-4FA6-B9F4-23F7E95DCAD1}" presName="node" presStyleLbl="alignAccFollowNode1" presStyleIdx="7" presStyleCnt="14" custScaleX="133601">
        <dgm:presLayoutVars>
          <dgm:bulletEnabled val="1"/>
        </dgm:presLayoutVars>
      </dgm:prSet>
      <dgm:spPr/>
    </dgm:pt>
    <dgm:pt modelId="{5B8BD568-850B-4E42-9E5E-D725A7AD40A5}" type="pres">
      <dgm:prSet presAssocID="{C798DF6F-1670-4FA7-B481-2DA7ED121814}" presName="vSp" presStyleCnt="0"/>
      <dgm:spPr/>
    </dgm:pt>
    <dgm:pt modelId="{FC5CDEDF-7632-434C-ADD3-154750575D6C}" type="pres">
      <dgm:prSet presAssocID="{A45575B2-044C-43CB-9356-90857B688BAD}" presName="horFlow" presStyleCnt="0"/>
      <dgm:spPr/>
    </dgm:pt>
    <dgm:pt modelId="{6D0E49D7-B886-4213-9541-C1F677FDE579}" type="pres">
      <dgm:prSet presAssocID="{A45575B2-044C-43CB-9356-90857B688BAD}" presName="bigChev" presStyleLbl="node1" presStyleIdx="3" presStyleCnt="5"/>
      <dgm:spPr/>
    </dgm:pt>
    <dgm:pt modelId="{54EDDC4E-9ECB-4745-A384-7C57DDAB658A}" type="pres">
      <dgm:prSet presAssocID="{B29FBEEE-D1B3-4C2D-A601-75688610F86E}" presName="parTrans" presStyleCnt="0"/>
      <dgm:spPr/>
    </dgm:pt>
    <dgm:pt modelId="{A631466C-DA88-4650-8426-4A35477564B3}" type="pres">
      <dgm:prSet presAssocID="{2BDE17DE-4F29-413E-BA54-40490B6AB2AD}" presName="node" presStyleLbl="alignAccFollowNode1" presStyleIdx="8" presStyleCnt="14">
        <dgm:presLayoutVars>
          <dgm:bulletEnabled val="1"/>
        </dgm:presLayoutVars>
      </dgm:prSet>
      <dgm:spPr/>
    </dgm:pt>
    <dgm:pt modelId="{DAC0BD09-C33D-4AD0-8927-D637B198C3CB}" type="pres">
      <dgm:prSet presAssocID="{A78686A1-67B7-4066-88AC-3376ADA20578}" presName="sibTrans" presStyleCnt="0"/>
      <dgm:spPr/>
    </dgm:pt>
    <dgm:pt modelId="{D9A0D937-4A6C-40EA-B33A-F1537DF21F35}" type="pres">
      <dgm:prSet presAssocID="{163838B5-C168-4FCD-ADCD-D110CFC8104A}" presName="node" presStyleLbl="alignAccFollowNode1" presStyleIdx="9" presStyleCnt="14" custScaleX="119271">
        <dgm:presLayoutVars>
          <dgm:bulletEnabled val="1"/>
        </dgm:presLayoutVars>
      </dgm:prSet>
      <dgm:spPr/>
    </dgm:pt>
    <dgm:pt modelId="{4FE942D2-78D9-4055-98AF-32E638B33E3E}" type="pres">
      <dgm:prSet presAssocID="{11817295-8047-4651-BFBA-585FBB0FE465}" presName="sibTrans" presStyleCnt="0"/>
      <dgm:spPr/>
    </dgm:pt>
    <dgm:pt modelId="{9332303D-CADA-4DBB-8580-FEE91DF0CBBE}" type="pres">
      <dgm:prSet presAssocID="{29136D9D-5C99-4DA9-AE50-DA8D97E25BAA}" presName="node" presStyleLbl="alignAccFollowNode1" presStyleIdx="10" presStyleCnt="14" custScaleX="145959">
        <dgm:presLayoutVars>
          <dgm:bulletEnabled val="1"/>
        </dgm:presLayoutVars>
      </dgm:prSet>
      <dgm:spPr/>
    </dgm:pt>
    <dgm:pt modelId="{DEA0E076-F879-4BC4-B88C-84CDFBD4605D}" type="pres">
      <dgm:prSet presAssocID="{A45575B2-044C-43CB-9356-90857B688BAD}" presName="vSp" presStyleCnt="0"/>
      <dgm:spPr/>
    </dgm:pt>
    <dgm:pt modelId="{7CE621A3-ED80-4708-803C-85F185496CA9}" type="pres">
      <dgm:prSet presAssocID="{048A7E08-5A7E-4BF1-92C0-4650E78A9BE6}" presName="horFlow" presStyleCnt="0"/>
      <dgm:spPr/>
    </dgm:pt>
    <dgm:pt modelId="{D29807A7-8166-4442-A713-E29CCD09476A}" type="pres">
      <dgm:prSet presAssocID="{048A7E08-5A7E-4BF1-92C0-4650E78A9BE6}" presName="bigChev" presStyleLbl="node1" presStyleIdx="4" presStyleCnt="5"/>
      <dgm:spPr>
        <a:solidFill>
          <a:schemeClr val="accent1">
            <a:lumMod val="20000"/>
            <a:lumOff val="80000"/>
          </a:schemeClr>
        </a:solidFill>
      </dgm:spPr>
    </dgm:pt>
    <dgm:pt modelId="{D5827F8A-71AD-49DD-AB5E-A8F6A1499890}" type="pres">
      <dgm:prSet presAssocID="{BF53CCBB-A7E5-4D9E-B8DD-DDDB5CDAB99A}" presName="parTrans" presStyleCnt="0"/>
      <dgm:spPr/>
    </dgm:pt>
    <dgm:pt modelId="{FCC0288F-6541-4424-AE92-41E2A440C5F7}" type="pres">
      <dgm:prSet presAssocID="{E289148C-DD79-48E9-9427-40986224888F}" presName="node" presStyleLbl="alignAccFollowNode1" presStyleIdx="11" presStyleCnt="14">
        <dgm:presLayoutVars>
          <dgm:bulletEnabled val="1"/>
        </dgm:presLayoutVars>
      </dgm:prSet>
      <dgm:spPr/>
    </dgm:pt>
    <dgm:pt modelId="{5E3859E9-3878-4613-8D5C-F9D233330811}" type="pres">
      <dgm:prSet presAssocID="{8C152509-90A7-4ED7-A9DC-A70B8C2470C8}" presName="sibTrans" presStyleCnt="0"/>
      <dgm:spPr/>
    </dgm:pt>
    <dgm:pt modelId="{7D75D815-208C-443E-864B-A1BC7A38B2C9}" type="pres">
      <dgm:prSet presAssocID="{56B40C71-D062-4084-8237-83CFD67B6516}" presName="node" presStyleLbl="alignAccFollowNode1" presStyleIdx="12" presStyleCnt="14" custScaleX="136009">
        <dgm:presLayoutVars>
          <dgm:bulletEnabled val="1"/>
        </dgm:presLayoutVars>
      </dgm:prSet>
      <dgm:spPr>
        <a:solidFill>
          <a:schemeClr val="accent1">
            <a:lumMod val="20000"/>
            <a:lumOff val="80000"/>
          </a:schemeClr>
        </a:solidFill>
      </dgm:spPr>
    </dgm:pt>
    <dgm:pt modelId="{76DB528D-8EAF-418F-9675-D56803A0E89C}" type="pres">
      <dgm:prSet presAssocID="{B6930D4E-BC2F-42C8-A931-A74EAB0FDB4C}" presName="sibTrans" presStyleCnt="0"/>
      <dgm:spPr/>
    </dgm:pt>
    <dgm:pt modelId="{BDBBD24D-6379-45C2-B716-EE9F2C9A7CB6}" type="pres">
      <dgm:prSet presAssocID="{C754CDDB-0C43-404F-847D-26C188C5BE10}" presName="node" presStyleLbl="alignAccFollowNode1" presStyleIdx="13" presStyleCnt="14" custScaleX="157409">
        <dgm:presLayoutVars>
          <dgm:bulletEnabled val="1"/>
        </dgm:presLayoutVars>
      </dgm:prSet>
      <dgm:spPr/>
    </dgm:pt>
  </dgm:ptLst>
  <dgm:cxnLst>
    <dgm:cxn modelId="{3AA30B05-8876-4BCD-88CA-3F731F3507A8}" type="presOf" srcId="{E289148C-DD79-48E9-9427-40986224888F}" destId="{FCC0288F-6541-4424-AE92-41E2A440C5F7}" srcOrd="0" destOrd="0" presId="urn:microsoft.com/office/officeart/2005/8/layout/lProcess3"/>
    <dgm:cxn modelId="{CD715705-C730-40C8-A8A9-393CCF6386EA}" srcId="{048A7E08-5A7E-4BF1-92C0-4650E78A9BE6}" destId="{C754CDDB-0C43-404F-847D-26C188C5BE10}" srcOrd="2" destOrd="0" parTransId="{1B261ADA-CE5F-496A-B5D0-1B39DC91CD1C}" sibTransId="{5A5F257F-B839-436D-830E-622188CC0FE2}"/>
    <dgm:cxn modelId="{745BE129-EEE9-45B7-9C86-266C373D0AE6}" srcId="{A45575B2-044C-43CB-9356-90857B688BAD}" destId="{29136D9D-5C99-4DA9-AE50-DA8D97E25BAA}" srcOrd="2" destOrd="0" parTransId="{6103A3B4-7B2E-4817-9960-744D72B50914}" sibTransId="{AD133ACD-3F14-458B-84C0-DF30DB39958B}"/>
    <dgm:cxn modelId="{A79AE62B-8615-4171-9193-B688DD27B999}" type="presOf" srcId="{2BDE17DE-4F29-413E-BA54-40490B6AB2AD}" destId="{A631466C-DA88-4650-8426-4A35477564B3}" srcOrd="0" destOrd="0" presId="urn:microsoft.com/office/officeart/2005/8/layout/lProcess3"/>
    <dgm:cxn modelId="{1236922E-6702-4627-9D20-70E5D440841C}" srcId="{C798DF6F-1670-4FA7-B481-2DA7ED121814}" destId="{77724F49-925F-4720-94D0-B2E4254669D2}" srcOrd="1" destOrd="0" parTransId="{5CCECF8F-C294-4E2C-90B2-CD7C4DBDDD29}" sibTransId="{429C9E6B-999F-464A-A985-053572DA1210}"/>
    <dgm:cxn modelId="{AC7CE535-AE46-432B-9F1A-1740115BDC7B}" srcId="{13D80238-A76D-4481-BF08-E9AD425249F1}" destId="{9AB1BBAE-0C71-44D9-9637-6311AEFF66D2}" srcOrd="1" destOrd="0" parTransId="{8A45C744-2C98-48A2-98FD-7178E81B3E6E}" sibTransId="{B5353430-2F4A-451F-B1DC-6ACD73087005}"/>
    <dgm:cxn modelId="{92038E3B-F5D6-4A61-A8C0-C362C0CE4489}" srcId="{C798DF6F-1670-4FA7-B481-2DA7ED121814}" destId="{D3BD82ED-0FFB-4A0C-BDB9-F2BCE0A54A22}" srcOrd="0" destOrd="0" parTransId="{2373E070-A251-4C86-A611-A4F6CE5387DC}" sibTransId="{18BC4F2C-6CE0-4E2A-9A45-5ECD45B0DFBD}"/>
    <dgm:cxn modelId="{E4CBD53B-21A2-4A63-9649-360B70279D88}" type="presOf" srcId="{BCE64C3C-7942-4EE1-8C83-2ACE5775B234}" destId="{95D99B21-446A-42C9-895F-E19D87A8AEB2}" srcOrd="0" destOrd="0" presId="urn:microsoft.com/office/officeart/2005/8/layout/lProcess3"/>
    <dgm:cxn modelId="{779B7D3E-5EF4-407E-8A43-FF60EADACDF8}" type="presOf" srcId="{9AB1BBAE-0C71-44D9-9637-6311AEFF66D2}" destId="{51CAB28B-3E07-41FB-9AA1-C9A6A53EFA94}" srcOrd="0" destOrd="0" presId="urn:microsoft.com/office/officeart/2005/8/layout/lProcess3"/>
    <dgm:cxn modelId="{5788D940-310F-4726-9F97-5E9FE2887261}" type="presOf" srcId="{19FC8F18-4BBB-477A-813C-A3776846AAC0}" destId="{E537A12F-C629-4F87-81C3-AA2A81D4CB77}" srcOrd="0" destOrd="0" presId="urn:microsoft.com/office/officeart/2005/8/layout/lProcess3"/>
    <dgm:cxn modelId="{8EFA175E-7C79-4C0A-8EA2-B4461CFFA419}" type="presOf" srcId="{13D80238-A76D-4481-BF08-E9AD425249F1}" destId="{898C62C1-8315-4612-94CF-A53D69F26F19}" srcOrd="0" destOrd="0" presId="urn:microsoft.com/office/officeart/2005/8/layout/lProcess3"/>
    <dgm:cxn modelId="{1352625E-2233-4BDA-82CD-068EAE699B8C}" type="presOf" srcId="{A45575B2-044C-43CB-9356-90857B688BAD}" destId="{6D0E49D7-B886-4213-9541-C1F677FDE579}" srcOrd="0" destOrd="0" presId="urn:microsoft.com/office/officeart/2005/8/layout/lProcess3"/>
    <dgm:cxn modelId="{9CCDA244-8211-48FC-A875-46A22806F387}" type="presOf" srcId="{163838B5-C168-4FCD-ADCD-D110CFC8104A}" destId="{D9A0D937-4A6C-40EA-B33A-F1537DF21F35}" srcOrd="0" destOrd="0" presId="urn:microsoft.com/office/officeart/2005/8/layout/lProcess3"/>
    <dgm:cxn modelId="{912C3068-3095-4478-B36E-415E7E675746}" type="presOf" srcId="{C754CDDB-0C43-404F-847D-26C188C5BE10}" destId="{BDBBD24D-6379-45C2-B716-EE9F2C9A7CB6}" srcOrd="0" destOrd="0" presId="urn:microsoft.com/office/officeart/2005/8/layout/lProcess3"/>
    <dgm:cxn modelId="{0364CD69-8AB1-43E9-B2BD-154D6D3C385E}" srcId="{048A7E08-5A7E-4BF1-92C0-4650E78A9BE6}" destId="{56B40C71-D062-4084-8237-83CFD67B6516}" srcOrd="1" destOrd="0" parTransId="{2B725C5F-705F-4C2F-B574-95AFA6A8E684}" sibTransId="{B6930D4E-BC2F-42C8-A931-A74EAB0FDB4C}"/>
    <dgm:cxn modelId="{52DF226A-273D-459D-8BEE-1E4D5F417AC3}" srcId="{13D80238-A76D-4481-BF08-E9AD425249F1}" destId="{C22A0E6F-D19A-437D-9582-A7B530E1C5D0}" srcOrd="0" destOrd="0" parTransId="{FE0DBA20-A53E-4C2C-88CD-EF02B55694B9}" sibTransId="{6B585C61-DA63-48A9-8275-909FE504C463}"/>
    <dgm:cxn modelId="{3C18886A-0E1C-4D6A-A922-F6FA5CF63F9C}" srcId="{A45575B2-044C-43CB-9356-90857B688BAD}" destId="{2BDE17DE-4F29-413E-BA54-40490B6AB2AD}" srcOrd="0" destOrd="0" parTransId="{B29FBEEE-D1B3-4C2D-A601-75688610F86E}" sibTransId="{A78686A1-67B7-4066-88AC-3376ADA20578}"/>
    <dgm:cxn modelId="{5D23E76A-2E7D-4945-B11E-AD95D11B8E9A}" type="presOf" srcId="{56B40C71-D062-4084-8237-83CFD67B6516}" destId="{7D75D815-208C-443E-864B-A1BC7A38B2C9}" srcOrd="0" destOrd="0" presId="urn:microsoft.com/office/officeart/2005/8/layout/lProcess3"/>
    <dgm:cxn modelId="{1E77316C-6A50-48B0-9713-76B24EEAD5C4}" type="presOf" srcId="{127BB663-4B7C-4FA6-B9F4-23F7E95DCAD1}" destId="{302317E0-952B-44A0-9D33-2A35106C1BDE}" srcOrd="0" destOrd="0" presId="urn:microsoft.com/office/officeart/2005/8/layout/lProcess3"/>
    <dgm:cxn modelId="{43FAB870-F836-468C-82AB-9AF4297BB4C6}" type="presOf" srcId="{D3BD82ED-0FFB-4A0C-BDB9-F2BCE0A54A22}" destId="{110F730C-8F0B-4D75-A549-F981D6493274}" srcOrd="0" destOrd="0" presId="urn:microsoft.com/office/officeart/2005/8/layout/lProcess3"/>
    <dgm:cxn modelId="{FE738251-3CAF-44A8-B33E-AD57DCAB24BF}" srcId="{22471D87-6044-4FE8-A4DD-1B57FC0C8215}" destId="{BCE64C3C-7942-4EE1-8C83-2ACE5775B234}" srcOrd="1" destOrd="0" parTransId="{D161C21E-436A-4345-A6CB-72198ACBFE2E}" sibTransId="{911CB27A-4936-4D0A-889F-9BD4FAA1835A}"/>
    <dgm:cxn modelId="{6D6AD052-191B-4643-9C81-65C886666859}" srcId="{BCE64C3C-7942-4EE1-8C83-2ACE5775B234}" destId="{19FC8F18-4BBB-477A-813C-A3776846AAC0}" srcOrd="0" destOrd="0" parTransId="{5C8ED805-8245-4FCD-ADF6-B8F122049235}" sibTransId="{683513EC-B6D9-466F-8318-1CDD1628B836}"/>
    <dgm:cxn modelId="{E1735473-E294-404D-8225-EDA49F96547C}" type="presOf" srcId="{70B3F524-E41B-40FA-97EC-C73816C43B92}" destId="{77DFC6A4-1DC4-4FB9-AF8A-01922E9EF1CF}" srcOrd="0" destOrd="0" presId="urn:microsoft.com/office/officeart/2005/8/layout/lProcess3"/>
    <dgm:cxn modelId="{28DE9F78-F02D-4337-B5BA-58B7A829227B}" type="presOf" srcId="{C22A0E6F-D19A-437D-9582-A7B530E1C5D0}" destId="{A13E8DFA-BEEF-4781-A17E-E201FB22B2A6}" srcOrd="0" destOrd="0" presId="urn:microsoft.com/office/officeart/2005/8/layout/lProcess3"/>
    <dgm:cxn modelId="{8E34E159-1AF9-4B65-9935-ED9749F143B7}" srcId="{22471D87-6044-4FE8-A4DD-1B57FC0C8215}" destId="{048A7E08-5A7E-4BF1-92C0-4650E78A9BE6}" srcOrd="4" destOrd="0" parTransId="{BEC6C01B-6BA6-4DE0-841E-1E2C4EF4E1A2}" sibTransId="{284A3C6F-F8A6-4665-B49C-13B6E3F5D559}"/>
    <dgm:cxn modelId="{3EC6BF7B-1B8B-4423-966A-75EE6368D81B}" type="presOf" srcId="{C798DF6F-1670-4FA7-B481-2DA7ED121814}" destId="{EE4A69CF-9F1D-4C00-A121-6C55065872A1}" srcOrd="0" destOrd="0" presId="urn:microsoft.com/office/officeart/2005/8/layout/lProcess3"/>
    <dgm:cxn modelId="{71B11288-364F-42D8-9F30-9B29DB1A318B}" srcId="{BCE64C3C-7942-4EE1-8C83-2ACE5775B234}" destId="{70B3F524-E41B-40FA-97EC-C73816C43B92}" srcOrd="1" destOrd="0" parTransId="{DB385B34-3D8B-4C97-BB44-057D8D984E27}" sibTransId="{BC1284C1-C3D5-4581-B019-A2F2DA71C203}"/>
    <dgm:cxn modelId="{B3BBEB9A-E6CB-46E6-83BB-31928227B55D}" srcId="{22471D87-6044-4FE8-A4DD-1B57FC0C8215}" destId="{C798DF6F-1670-4FA7-B481-2DA7ED121814}" srcOrd="2" destOrd="0" parTransId="{9086246E-1197-410E-9B75-8CA2F1E055EA}" sibTransId="{67D338F4-7D8C-4637-9A05-B8A3A691604B}"/>
    <dgm:cxn modelId="{733D71AB-659A-498F-9E21-EF3861A80EF3}" srcId="{13D80238-A76D-4481-BF08-E9AD425249F1}" destId="{A4FDE97D-FE5F-418E-AE3F-74F7A85CC5D8}" srcOrd="2" destOrd="0" parTransId="{5768064A-47A7-45F1-A416-37035AF705B3}" sibTransId="{8308F6E2-7B1C-4072-9706-76FF165337B5}"/>
    <dgm:cxn modelId="{FEC83BAD-8FF5-4E9C-9122-93D852D30FA2}" type="presOf" srcId="{29136D9D-5C99-4DA9-AE50-DA8D97E25BAA}" destId="{9332303D-CADA-4DBB-8580-FEE91DF0CBBE}" srcOrd="0" destOrd="0" presId="urn:microsoft.com/office/officeart/2005/8/layout/lProcess3"/>
    <dgm:cxn modelId="{31F574B2-89A6-4F59-B121-A344E0F3FCD7}" type="presOf" srcId="{A4FDE97D-FE5F-418E-AE3F-74F7A85CC5D8}" destId="{D72C8496-3D43-4384-A924-7EF8966595DB}" srcOrd="0" destOrd="0" presId="urn:microsoft.com/office/officeart/2005/8/layout/lProcess3"/>
    <dgm:cxn modelId="{F6B20ECC-1DA1-4B08-BC04-734688BEA930}" srcId="{048A7E08-5A7E-4BF1-92C0-4650E78A9BE6}" destId="{E289148C-DD79-48E9-9427-40986224888F}" srcOrd="0" destOrd="0" parTransId="{BF53CCBB-A7E5-4D9E-B8DD-DDDB5CDAB99A}" sibTransId="{8C152509-90A7-4ED7-A9DC-A70B8C2470C8}"/>
    <dgm:cxn modelId="{089B38CF-AF71-4CC6-8456-FFF84987D44A}" srcId="{A45575B2-044C-43CB-9356-90857B688BAD}" destId="{163838B5-C168-4FCD-ADCD-D110CFC8104A}" srcOrd="1" destOrd="0" parTransId="{E1B0AF41-8DDC-4039-A8B4-7DEBDE3EF97D}" sibTransId="{11817295-8047-4651-BFBA-585FBB0FE465}"/>
    <dgm:cxn modelId="{4CC9F7D9-9B8C-4FE7-809E-8A952DF26AB9}" srcId="{22471D87-6044-4FE8-A4DD-1B57FC0C8215}" destId="{A45575B2-044C-43CB-9356-90857B688BAD}" srcOrd="3" destOrd="0" parTransId="{1CD8E17F-A530-4E82-93F4-73072D0DB3E6}" sibTransId="{E4FD5655-C0B2-4392-A9EF-BCF1AAD7E843}"/>
    <dgm:cxn modelId="{25E0E8E8-5F85-4D9C-A9FE-A88F735BEDE9}" type="presOf" srcId="{77724F49-925F-4720-94D0-B2E4254669D2}" destId="{B4491B1C-4030-4A18-9683-360B11032F94}" srcOrd="0" destOrd="0" presId="urn:microsoft.com/office/officeart/2005/8/layout/lProcess3"/>
    <dgm:cxn modelId="{D79038E9-C162-4A31-B231-9D41596FB4C6}" type="presOf" srcId="{048A7E08-5A7E-4BF1-92C0-4650E78A9BE6}" destId="{D29807A7-8166-4442-A713-E29CCD09476A}" srcOrd="0" destOrd="0" presId="urn:microsoft.com/office/officeart/2005/8/layout/lProcess3"/>
    <dgm:cxn modelId="{61A941F5-43F0-4EFC-8AF9-0EDF46785208}" type="presOf" srcId="{22471D87-6044-4FE8-A4DD-1B57FC0C8215}" destId="{C681FF0C-783A-4391-AFAF-0C41B7AA0B67}" srcOrd="0" destOrd="0" presId="urn:microsoft.com/office/officeart/2005/8/layout/lProcess3"/>
    <dgm:cxn modelId="{44CADDF6-7691-416A-90B2-9C12C3E785D9}" srcId="{22471D87-6044-4FE8-A4DD-1B57FC0C8215}" destId="{13D80238-A76D-4481-BF08-E9AD425249F1}" srcOrd="0" destOrd="0" parTransId="{1E00CADA-450E-41DF-867E-7D1E3C136888}" sibTransId="{AD721FE5-C5B5-4C28-BFB4-25E66500457A}"/>
    <dgm:cxn modelId="{24BC9CF9-70AB-4E1A-B0B4-8C57871A8A81}" srcId="{C798DF6F-1670-4FA7-B481-2DA7ED121814}" destId="{127BB663-4B7C-4FA6-B9F4-23F7E95DCAD1}" srcOrd="2" destOrd="0" parTransId="{3DACCEDD-B941-4E04-9407-C2028C10DE52}" sibTransId="{2F51A9C5-C1B4-4C33-A31B-D7FED1FE3B3A}"/>
    <dgm:cxn modelId="{40A30ED4-0FA7-44A6-9EB9-201D4A9E03E0}" type="presParOf" srcId="{C681FF0C-783A-4391-AFAF-0C41B7AA0B67}" destId="{78A92B7B-440E-41A7-8C81-D4ACA992994F}" srcOrd="0" destOrd="0" presId="urn:microsoft.com/office/officeart/2005/8/layout/lProcess3"/>
    <dgm:cxn modelId="{8A873B29-D5A1-4E43-B137-D5247CB747C7}" type="presParOf" srcId="{78A92B7B-440E-41A7-8C81-D4ACA992994F}" destId="{898C62C1-8315-4612-94CF-A53D69F26F19}" srcOrd="0" destOrd="0" presId="urn:microsoft.com/office/officeart/2005/8/layout/lProcess3"/>
    <dgm:cxn modelId="{2B99E104-5395-4DC3-8492-5D01023FB7A7}" type="presParOf" srcId="{78A92B7B-440E-41A7-8C81-D4ACA992994F}" destId="{464C7B1D-A6FC-4701-AFC1-17A3C0723CCE}" srcOrd="1" destOrd="0" presId="urn:microsoft.com/office/officeart/2005/8/layout/lProcess3"/>
    <dgm:cxn modelId="{DBC579CA-B0D1-4C71-B90A-4BE90E500276}" type="presParOf" srcId="{78A92B7B-440E-41A7-8C81-D4ACA992994F}" destId="{A13E8DFA-BEEF-4781-A17E-E201FB22B2A6}" srcOrd="2" destOrd="0" presId="urn:microsoft.com/office/officeart/2005/8/layout/lProcess3"/>
    <dgm:cxn modelId="{B2A9A8E2-19EE-4F20-AEF0-5FD738393456}" type="presParOf" srcId="{78A92B7B-440E-41A7-8C81-D4ACA992994F}" destId="{48876FF4-B8EE-4E48-BC14-2802C3B0FBCC}" srcOrd="3" destOrd="0" presId="urn:microsoft.com/office/officeart/2005/8/layout/lProcess3"/>
    <dgm:cxn modelId="{556C5D3C-CBD0-4B53-A94D-1EE3B3C4A4B5}" type="presParOf" srcId="{78A92B7B-440E-41A7-8C81-D4ACA992994F}" destId="{51CAB28B-3E07-41FB-9AA1-C9A6A53EFA94}" srcOrd="4" destOrd="0" presId="urn:microsoft.com/office/officeart/2005/8/layout/lProcess3"/>
    <dgm:cxn modelId="{D74E394E-F086-4138-BE01-F9DFC1863A04}" type="presParOf" srcId="{78A92B7B-440E-41A7-8C81-D4ACA992994F}" destId="{8FD84673-25B4-4EAA-9CA0-0FD2F921E7B8}" srcOrd="5" destOrd="0" presId="urn:microsoft.com/office/officeart/2005/8/layout/lProcess3"/>
    <dgm:cxn modelId="{EF55C935-B8D4-4DC1-A4C1-BC2E4F813495}" type="presParOf" srcId="{78A92B7B-440E-41A7-8C81-D4ACA992994F}" destId="{D72C8496-3D43-4384-A924-7EF8966595DB}" srcOrd="6" destOrd="0" presId="urn:microsoft.com/office/officeart/2005/8/layout/lProcess3"/>
    <dgm:cxn modelId="{364FB4E0-A4C5-4304-97D6-0D5C5F415EBA}" type="presParOf" srcId="{C681FF0C-783A-4391-AFAF-0C41B7AA0B67}" destId="{CB4DF304-6A8B-40C8-821B-F9592C48FE03}" srcOrd="1" destOrd="0" presId="urn:microsoft.com/office/officeart/2005/8/layout/lProcess3"/>
    <dgm:cxn modelId="{C06854C1-5855-4C43-B6CC-28BF97691E03}" type="presParOf" srcId="{C681FF0C-783A-4391-AFAF-0C41B7AA0B67}" destId="{356A74BC-0276-49D1-B136-FBE597A551A7}" srcOrd="2" destOrd="0" presId="urn:microsoft.com/office/officeart/2005/8/layout/lProcess3"/>
    <dgm:cxn modelId="{16DB653B-936F-4DE0-9B10-37FED5F45EED}" type="presParOf" srcId="{356A74BC-0276-49D1-B136-FBE597A551A7}" destId="{95D99B21-446A-42C9-895F-E19D87A8AEB2}" srcOrd="0" destOrd="0" presId="urn:microsoft.com/office/officeart/2005/8/layout/lProcess3"/>
    <dgm:cxn modelId="{5F667196-5C39-4C9B-AD72-F2B58E7DEC7A}" type="presParOf" srcId="{356A74BC-0276-49D1-B136-FBE597A551A7}" destId="{429AC595-CAEF-4E14-9E37-CE788B769914}" srcOrd="1" destOrd="0" presId="urn:microsoft.com/office/officeart/2005/8/layout/lProcess3"/>
    <dgm:cxn modelId="{09DC8EB7-AF48-41C9-A695-B5A1A8CA0F83}" type="presParOf" srcId="{356A74BC-0276-49D1-B136-FBE597A551A7}" destId="{E537A12F-C629-4F87-81C3-AA2A81D4CB77}" srcOrd="2" destOrd="0" presId="urn:microsoft.com/office/officeart/2005/8/layout/lProcess3"/>
    <dgm:cxn modelId="{DF5D0007-6304-48FD-B560-8BC832B25251}" type="presParOf" srcId="{356A74BC-0276-49D1-B136-FBE597A551A7}" destId="{3C841FEB-0C09-4E9A-A627-26840770E31E}" srcOrd="3" destOrd="0" presId="urn:microsoft.com/office/officeart/2005/8/layout/lProcess3"/>
    <dgm:cxn modelId="{F8FC6C2B-7EE4-49E9-B64C-18F9C7AB37EB}" type="presParOf" srcId="{356A74BC-0276-49D1-B136-FBE597A551A7}" destId="{77DFC6A4-1DC4-4FB9-AF8A-01922E9EF1CF}" srcOrd="4" destOrd="0" presId="urn:microsoft.com/office/officeart/2005/8/layout/lProcess3"/>
    <dgm:cxn modelId="{1DD889FE-FD2B-474E-8731-BEE780930B46}" type="presParOf" srcId="{C681FF0C-783A-4391-AFAF-0C41B7AA0B67}" destId="{4D129CD4-A151-4090-947C-6505D4686BA2}" srcOrd="3" destOrd="0" presId="urn:microsoft.com/office/officeart/2005/8/layout/lProcess3"/>
    <dgm:cxn modelId="{04D7907D-28AF-4971-AEEE-7E848EF2797A}" type="presParOf" srcId="{C681FF0C-783A-4391-AFAF-0C41B7AA0B67}" destId="{73ACD862-2E34-45BC-9188-7D17185938F3}" srcOrd="4" destOrd="0" presId="urn:microsoft.com/office/officeart/2005/8/layout/lProcess3"/>
    <dgm:cxn modelId="{9ACD836A-3BB5-4E6F-8ED2-026586D11197}" type="presParOf" srcId="{73ACD862-2E34-45BC-9188-7D17185938F3}" destId="{EE4A69CF-9F1D-4C00-A121-6C55065872A1}" srcOrd="0" destOrd="0" presId="urn:microsoft.com/office/officeart/2005/8/layout/lProcess3"/>
    <dgm:cxn modelId="{A0007EFA-5735-4658-8BDB-60D1F3A95CFC}" type="presParOf" srcId="{73ACD862-2E34-45BC-9188-7D17185938F3}" destId="{F2051BB7-E3C3-4AB8-A83C-19BF5890DE4B}" srcOrd="1" destOrd="0" presId="urn:microsoft.com/office/officeart/2005/8/layout/lProcess3"/>
    <dgm:cxn modelId="{228B821E-3952-4E82-9786-7875B88A68C3}" type="presParOf" srcId="{73ACD862-2E34-45BC-9188-7D17185938F3}" destId="{110F730C-8F0B-4D75-A549-F981D6493274}" srcOrd="2" destOrd="0" presId="urn:microsoft.com/office/officeart/2005/8/layout/lProcess3"/>
    <dgm:cxn modelId="{6B675202-2BFB-41B1-AACC-1B11610A136D}" type="presParOf" srcId="{73ACD862-2E34-45BC-9188-7D17185938F3}" destId="{756081FE-F05F-481A-81ED-9CF53510E2B5}" srcOrd="3" destOrd="0" presId="urn:microsoft.com/office/officeart/2005/8/layout/lProcess3"/>
    <dgm:cxn modelId="{CBEF959D-9392-4370-B267-652F63458FE7}" type="presParOf" srcId="{73ACD862-2E34-45BC-9188-7D17185938F3}" destId="{B4491B1C-4030-4A18-9683-360B11032F94}" srcOrd="4" destOrd="0" presId="urn:microsoft.com/office/officeart/2005/8/layout/lProcess3"/>
    <dgm:cxn modelId="{2787D188-DACA-45C5-A634-C5FBA14B8C7F}" type="presParOf" srcId="{73ACD862-2E34-45BC-9188-7D17185938F3}" destId="{43B73424-6C9E-491A-88B8-1415A5613700}" srcOrd="5" destOrd="0" presId="urn:microsoft.com/office/officeart/2005/8/layout/lProcess3"/>
    <dgm:cxn modelId="{8730D7C0-FEE8-435E-B927-3F176781634C}" type="presParOf" srcId="{73ACD862-2E34-45BC-9188-7D17185938F3}" destId="{302317E0-952B-44A0-9D33-2A35106C1BDE}" srcOrd="6" destOrd="0" presId="urn:microsoft.com/office/officeart/2005/8/layout/lProcess3"/>
    <dgm:cxn modelId="{CF73F0A6-FC9E-4B1B-990A-12DFC850E130}" type="presParOf" srcId="{C681FF0C-783A-4391-AFAF-0C41B7AA0B67}" destId="{5B8BD568-850B-4E42-9E5E-D725A7AD40A5}" srcOrd="5" destOrd="0" presId="urn:microsoft.com/office/officeart/2005/8/layout/lProcess3"/>
    <dgm:cxn modelId="{DCAD8D26-3F2D-4CF4-BBD0-8FBC1AF020CA}" type="presParOf" srcId="{C681FF0C-783A-4391-AFAF-0C41B7AA0B67}" destId="{FC5CDEDF-7632-434C-ADD3-154750575D6C}" srcOrd="6" destOrd="0" presId="urn:microsoft.com/office/officeart/2005/8/layout/lProcess3"/>
    <dgm:cxn modelId="{6BAC9B12-812C-4AF2-A4A3-C35900EB3394}" type="presParOf" srcId="{FC5CDEDF-7632-434C-ADD3-154750575D6C}" destId="{6D0E49D7-B886-4213-9541-C1F677FDE579}" srcOrd="0" destOrd="0" presId="urn:microsoft.com/office/officeart/2005/8/layout/lProcess3"/>
    <dgm:cxn modelId="{28B40745-D300-498E-8A68-4235BC89F279}" type="presParOf" srcId="{FC5CDEDF-7632-434C-ADD3-154750575D6C}" destId="{54EDDC4E-9ECB-4745-A384-7C57DDAB658A}" srcOrd="1" destOrd="0" presId="urn:microsoft.com/office/officeart/2005/8/layout/lProcess3"/>
    <dgm:cxn modelId="{F398ABFC-4895-4463-92DF-7D539914A142}" type="presParOf" srcId="{FC5CDEDF-7632-434C-ADD3-154750575D6C}" destId="{A631466C-DA88-4650-8426-4A35477564B3}" srcOrd="2" destOrd="0" presId="urn:microsoft.com/office/officeart/2005/8/layout/lProcess3"/>
    <dgm:cxn modelId="{6452EA3F-49A7-4605-9854-634D125F420A}" type="presParOf" srcId="{FC5CDEDF-7632-434C-ADD3-154750575D6C}" destId="{DAC0BD09-C33D-4AD0-8927-D637B198C3CB}" srcOrd="3" destOrd="0" presId="urn:microsoft.com/office/officeart/2005/8/layout/lProcess3"/>
    <dgm:cxn modelId="{48D42084-1F26-4FBE-8E9D-FF381E731677}" type="presParOf" srcId="{FC5CDEDF-7632-434C-ADD3-154750575D6C}" destId="{D9A0D937-4A6C-40EA-B33A-F1537DF21F35}" srcOrd="4" destOrd="0" presId="urn:microsoft.com/office/officeart/2005/8/layout/lProcess3"/>
    <dgm:cxn modelId="{DB1FD1B0-BFD6-4C23-BCC9-8BBD0E18AAE2}" type="presParOf" srcId="{FC5CDEDF-7632-434C-ADD3-154750575D6C}" destId="{4FE942D2-78D9-4055-98AF-32E638B33E3E}" srcOrd="5" destOrd="0" presId="urn:microsoft.com/office/officeart/2005/8/layout/lProcess3"/>
    <dgm:cxn modelId="{6EE08F04-3AF7-449A-8D44-C2886E7AFF8A}" type="presParOf" srcId="{FC5CDEDF-7632-434C-ADD3-154750575D6C}" destId="{9332303D-CADA-4DBB-8580-FEE91DF0CBBE}" srcOrd="6" destOrd="0" presId="urn:microsoft.com/office/officeart/2005/8/layout/lProcess3"/>
    <dgm:cxn modelId="{6A18956E-90C6-42A4-9C18-7085E1A68520}" type="presParOf" srcId="{C681FF0C-783A-4391-AFAF-0C41B7AA0B67}" destId="{DEA0E076-F879-4BC4-B88C-84CDFBD4605D}" srcOrd="7" destOrd="0" presId="urn:microsoft.com/office/officeart/2005/8/layout/lProcess3"/>
    <dgm:cxn modelId="{8B230681-F66E-4261-8B5B-F8518F6F6E6A}" type="presParOf" srcId="{C681FF0C-783A-4391-AFAF-0C41B7AA0B67}" destId="{7CE621A3-ED80-4708-803C-85F185496CA9}" srcOrd="8" destOrd="0" presId="urn:microsoft.com/office/officeart/2005/8/layout/lProcess3"/>
    <dgm:cxn modelId="{5369FF89-DB36-497B-9369-E36C6315D729}" type="presParOf" srcId="{7CE621A3-ED80-4708-803C-85F185496CA9}" destId="{D29807A7-8166-4442-A713-E29CCD09476A}" srcOrd="0" destOrd="0" presId="urn:microsoft.com/office/officeart/2005/8/layout/lProcess3"/>
    <dgm:cxn modelId="{4A9DB426-CC81-4CC2-9EFE-C31CCA4EACB9}" type="presParOf" srcId="{7CE621A3-ED80-4708-803C-85F185496CA9}" destId="{D5827F8A-71AD-49DD-AB5E-A8F6A1499890}" srcOrd="1" destOrd="0" presId="urn:microsoft.com/office/officeart/2005/8/layout/lProcess3"/>
    <dgm:cxn modelId="{5B20B06B-5789-46DF-B528-1F8312121EEE}" type="presParOf" srcId="{7CE621A3-ED80-4708-803C-85F185496CA9}" destId="{FCC0288F-6541-4424-AE92-41E2A440C5F7}" srcOrd="2" destOrd="0" presId="urn:microsoft.com/office/officeart/2005/8/layout/lProcess3"/>
    <dgm:cxn modelId="{3D91B9A2-9631-4ACA-B411-1E6B73CBF3FE}" type="presParOf" srcId="{7CE621A3-ED80-4708-803C-85F185496CA9}" destId="{5E3859E9-3878-4613-8D5C-F9D233330811}" srcOrd="3" destOrd="0" presId="urn:microsoft.com/office/officeart/2005/8/layout/lProcess3"/>
    <dgm:cxn modelId="{81D7A091-4A32-47D7-A151-6B48AD07A118}" type="presParOf" srcId="{7CE621A3-ED80-4708-803C-85F185496CA9}" destId="{7D75D815-208C-443E-864B-A1BC7A38B2C9}" srcOrd="4" destOrd="0" presId="urn:microsoft.com/office/officeart/2005/8/layout/lProcess3"/>
    <dgm:cxn modelId="{7868F849-8D8E-488F-9D10-C241166985F0}" type="presParOf" srcId="{7CE621A3-ED80-4708-803C-85F185496CA9}" destId="{76DB528D-8EAF-418F-9675-D56803A0E89C}" srcOrd="5" destOrd="0" presId="urn:microsoft.com/office/officeart/2005/8/layout/lProcess3"/>
    <dgm:cxn modelId="{EFE34FA7-7733-4210-BA14-B36D4FF2027F}" type="presParOf" srcId="{7CE621A3-ED80-4708-803C-85F185496CA9}" destId="{BDBBD24D-6379-45C2-B716-EE9F2C9A7CB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C62C1-8315-4612-94CF-A53D69F26F19}">
      <dsp:nvSpPr>
        <dsp:cNvPr id="0" name=""/>
        <dsp:cNvSpPr/>
      </dsp:nvSpPr>
      <dsp:spPr>
        <a:xfrm>
          <a:off x="405227" y="3090"/>
          <a:ext cx="2695786" cy="1055504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  <a:latin typeface="Aptos Display" panose="02110004020202020204"/>
            </a:rPr>
            <a:t>Huolta aiheuttavat poissaolot 1h </a:t>
          </a:r>
          <a:endParaRPr lang="fi-FI" sz="1800" kern="1200" dirty="0">
            <a:solidFill>
              <a:schemeClr val="tx1"/>
            </a:solidFill>
          </a:endParaRPr>
        </a:p>
      </dsp:txBody>
      <dsp:txXfrm>
        <a:off x="932979" y="3090"/>
        <a:ext cx="1640282" cy="1055504"/>
      </dsp:txXfrm>
    </dsp:sp>
    <dsp:sp modelId="{A13E8DFA-BEEF-4781-A17E-E201FB22B2A6}">
      <dsp:nvSpPr>
        <dsp:cNvPr id="0" name=""/>
        <dsp:cNvSpPr/>
      </dsp:nvSpPr>
      <dsp:spPr>
        <a:xfrm>
          <a:off x="2757974" y="92808"/>
          <a:ext cx="3079120" cy="876069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Luvattomat poissaolot tai lähtö kotiin kesken päivän.</a:t>
          </a:r>
          <a:endParaRPr lang="fi-FI" sz="1400" kern="1200" dirty="0"/>
        </a:p>
      </dsp:txBody>
      <dsp:txXfrm>
        <a:off x="3196009" y="92808"/>
        <a:ext cx="2203051" cy="876069"/>
      </dsp:txXfrm>
    </dsp:sp>
    <dsp:sp modelId="{51CAB28B-3E07-41FB-9AA1-C9A6A53EFA94}">
      <dsp:nvSpPr>
        <dsp:cNvPr id="0" name=""/>
        <dsp:cNvSpPr/>
      </dsp:nvSpPr>
      <dsp:spPr>
        <a:xfrm>
          <a:off x="5511284" y="64029"/>
          <a:ext cx="2756967" cy="876069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110004020202020204"/>
            </a:rPr>
            <a:t>Opettaja soittaa huoltajalle</a:t>
          </a:r>
          <a:r>
            <a:rPr lang="fi-FI" sz="1100" kern="1200" dirty="0">
              <a:latin typeface="Aptos Display" panose="02110004020202020204"/>
            </a:rPr>
            <a:t>.</a:t>
          </a:r>
          <a:endParaRPr lang="fi-FI" sz="1100" kern="1200" dirty="0"/>
        </a:p>
      </dsp:txBody>
      <dsp:txXfrm>
        <a:off x="5949319" y="64029"/>
        <a:ext cx="1880898" cy="876069"/>
      </dsp:txXfrm>
    </dsp:sp>
    <dsp:sp modelId="{D72C8496-3D43-4384-A924-7EF8966595DB}">
      <dsp:nvSpPr>
        <dsp:cNvPr id="0" name=""/>
        <dsp:cNvSpPr/>
      </dsp:nvSpPr>
      <dsp:spPr>
        <a:xfrm>
          <a:off x="7980813" y="92808"/>
          <a:ext cx="2922172" cy="876069"/>
        </a:xfrm>
        <a:prstGeom prst="chevron">
          <a:avLst/>
        </a:prstGeom>
        <a:solidFill>
          <a:srgbClr val="FFFF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0F0302020204030204"/>
            </a:rPr>
            <a:t>Opettaja juttelee sinun kanssasi</a:t>
          </a:r>
          <a:r>
            <a:rPr lang="fi-FI" sz="1100" kern="1200" dirty="0">
              <a:latin typeface="Aptos Display" panose="020F0302020204030204"/>
            </a:rPr>
            <a:t>.</a:t>
          </a:r>
        </a:p>
      </dsp:txBody>
      <dsp:txXfrm>
        <a:off x="8418848" y="92808"/>
        <a:ext cx="2046103" cy="876069"/>
      </dsp:txXfrm>
    </dsp:sp>
    <dsp:sp modelId="{95D99B21-446A-42C9-895F-E19D87A8AEB2}">
      <dsp:nvSpPr>
        <dsp:cNvPr id="0" name=""/>
        <dsp:cNvSpPr/>
      </dsp:nvSpPr>
      <dsp:spPr>
        <a:xfrm>
          <a:off x="405227" y="1206365"/>
          <a:ext cx="2632851" cy="105550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  <a:latin typeface="Aptos Display" panose="02110004020202020204"/>
            </a:rPr>
            <a:t>40 h alakoulu tai 50 h yläkoulu</a:t>
          </a:r>
          <a:endParaRPr lang="fi-FI" sz="1800" kern="1200" dirty="0">
            <a:solidFill>
              <a:schemeClr val="tx1"/>
            </a:solidFill>
          </a:endParaRPr>
        </a:p>
      </dsp:txBody>
      <dsp:txXfrm>
        <a:off x="932979" y="1206365"/>
        <a:ext cx="1577347" cy="1055504"/>
      </dsp:txXfrm>
    </dsp:sp>
    <dsp:sp modelId="{E537A12F-C629-4F87-81C3-AA2A81D4CB77}">
      <dsp:nvSpPr>
        <dsp:cNvPr id="0" name=""/>
        <dsp:cNvSpPr/>
      </dsp:nvSpPr>
      <dsp:spPr>
        <a:xfrm>
          <a:off x="2695039" y="1296083"/>
          <a:ext cx="3336750" cy="87606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0F0302020204030204"/>
            </a:rPr>
            <a:t>Opettaja puhuu kanssasi ja kysyy tarvitsetko apua oppimiseen, esim. tukiopetusta.</a:t>
          </a:r>
        </a:p>
      </dsp:txBody>
      <dsp:txXfrm>
        <a:off x="3133074" y="1296083"/>
        <a:ext cx="2460681" cy="876069"/>
      </dsp:txXfrm>
    </dsp:sp>
    <dsp:sp modelId="{77DFC6A4-1DC4-4FB9-AF8A-01922E9EF1CF}">
      <dsp:nvSpPr>
        <dsp:cNvPr id="0" name=""/>
        <dsp:cNvSpPr/>
      </dsp:nvSpPr>
      <dsp:spPr>
        <a:xfrm>
          <a:off x="5725165" y="1296083"/>
          <a:ext cx="2768290" cy="876069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0F0302020204030204"/>
            </a:rPr>
            <a:t>Opettaja soittaa huoltajalle</a:t>
          </a:r>
          <a:r>
            <a:rPr lang="fi-FI" sz="1100" kern="1200" dirty="0">
              <a:latin typeface="Aptos Display" panose="020F0302020204030204"/>
            </a:rPr>
            <a:t>.</a:t>
          </a:r>
        </a:p>
      </dsp:txBody>
      <dsp:txXfrm>
        <a:off x="6163200" y="1296083"/>
        <a:ext cx="1892221" cy="876069"/>
      </dsp:txXfrm>
    </dsp:sp>
    <dsp:sp modelId="{EE4A69CF-9F1D-4C00-A121-6C55065872A1}">
      <dsp:nvSpPr>
        <dsp:cNvPr id="0" name=""/>
        <dsp:cNvSpPr/>
      </dsp:nvSpPr>
      <dsp:spPr>
        <a:xfrm>
          <a:off x="405227" y="2409641"/>
          <a:ext cx="2638762" cy="1055504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  <a:latin typeface="Aptos Display" panose="02110004020202020204"/>
            </a:rPr>
            <a:t>80 h/90 h</a:t>
          </a:r>
        </a:p>
      </dsp:txBody>
      <dsp:txXfrm>
        <a:off x="932979" y="2409641"/>
        <a:ext cx="1583258" cy="1055504"/>
      </dsp:txXfrm>
    </dsp:sp>
    <dsp:sp modelId="{110F730C-8F0B-4D75-A549-F981D6493274}">
      <dsp:nvSpPr>
        <dsp:cNvPr id="0" name=""/>
        <dsp:cNvSpPr/>
      </dsp:nvSpPr>
      <dsp:spPr>
        <a:xfrm>
          <a:off x="2700950" y="2499359"/>
          <a:ext cx="3386554" cy="876069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110004020202020204"/>
            </a:rPr>
            <a:t>Opettaja pyytää sinut ja huoltajan tapaamiseen</a:t>
          </a:r>
        </a:p>
      </dsp:txBody>
      <dsp:txXfrm>
        <a:off x="3138985" y="2499359"/>
        <a:ext cx="2510485" cy="876069"/>
      </dsp:txXfrm>
    </dsp:sp>
    <dsp:sp modelId="{B4491B1C-4030-4A18-9683-360B11032F94}">
      <dsp:nvSpPr>
        <dsp:cNvPr id="0" name=""/>
        <dsp:cNvSpPr/>
      </dsp:nvSpPr>
      <dsp:spPr>
        <a:xfrm>
          <a:off x="5780881" y="2499359"/>
          <a:ext cx="2656110" cy="876069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110004020202020204"/>
            </a:rPr>
            <a:t>Kysytään, millaista tukea sinä tarvitset kouluun.</a:t>
          </a:r>
        </a:p>
      </dsp:txBody>
      <dsp:txXfrm>
        <a:off x="6218916" y="2499359"/>
        <a:ext cx="1780041" cy="876069"/>
      </dsp:txXfrm>
    </dsp:sp>
    <dsp:sp modelId="{302317E0-952B-44A0-9D33-2A35106C1BDE}">
      <dsp:nvSpPr>
        <dsp:cNvPr id="0" name=""/>
        <dsp:cNvSpPr/>
      </dsp:nvSpPr>
      <dsp:spPr>
        <a:xfrm>
          <a:off x="8130367" y="2499359"/>
          <a:ext cx="2926092" cy="876069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110004020202020204"/>
            </a:rPr>
            <a:t>Sovitaan ehkä seurantapalaveri</a:t>
          </a:r>
          <a:r>
            <a:rPr lang="fi-FI" sz="1100" kern="1200" dirty="0">
              <a:latin typeface="Aptos Display" panose="02110004020202020204"/>
            </a:rPr>
            <a:t>.</a:t>
          </a:r>
        </a:p>
      </dsp:txBody>
      <dsp:txXfrm>
        <a:off x="8568402" y="2499359"/>
        <a:ext cx="2050023" cy="876069"/>
      </dsp:txXfrm>
    </dsp:sp>
    <dsp:sp modelId="{6D0E49D7-B886-4213-9541-C1F677FDE579}">
      <dsp:nvSpPr>
        <dsp:cNvPr id="0" name=""/>
        <dsp:cNvSpPr/>
      </dsp:nvSpPr>
      <dsp:spPr>
        <a:xfrm>
          <a:off x="405227" y="3612917"/>
          <a:ext cx="2638762" cy="1055504"/>
        </a:xfrm>
        <a:prstGeom prst="chevron">
          <a:avLst/>
        </a:prstGeom>
        <a:solidFill>
          <a:srgbClr val="FF8F8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  <a:latin typeface="Aptos Display" panose="02110004020202020204"/>
            </a:rPr>
            <a:t>120 h/140 h          </a:t>
          </a:r>
        </a:p>
      </dsp:txBody>
      <dsp:txXfrm>
        <a:off x="932979" y="3612917"/>
        <a:ext cx="1583258" cy="1055504"/>
      </dsp:txXfrm>
    </dsp:sp>
    <dsp:sp modelId="{A631466C-DA88-4650-8426-4A35477564B3}">
      <dsp:nvSpPr>
        <dsp:cNvPr id="0" name=""/>
        <dsp:cNvSpPr/>
      </dsp:nvSpPr>
      <dsp:spPr>
        <a:xfrm>
          <a:off x="2700950" y="3702635"/>
          <a:ext cx="2190172" cy="876069"/>
        </a:xfrm>
        <a:prstGeom prst="chevron">
          <a:avLst/>
        </a:prstGeom>
        <a:solidFill>
          <a:srgbClr val="FF8F8F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ptos Display" panose="02110004020202020204"/>
            </a:rPr>
            <a:t> Opettaja pyytää sinut ja huoltajan tapaamiseen.  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3138985" y="3702635"/>
        <a:ext cx="1314103" cy="876069"/>
      </dsp:txXfrm>
    </dsp:sp>
    <dsp:sp modelId="{D9A0D937-4A6C-40EA-B33A-F1537DF21F35}">
      <dsp:nvSpPr>
        <dsp:cNvPr id="0" name=""/>
        <dsp:cNvSpPr/>
      </dsp:nvSpPr>
      <dsp:spPr>
        <a:xfrm>
          <a:off x="4584499" y="3702635"/>
          <a:ext cx="2612241" cy="876069"/>
        </a:xfrm>
        <a:prstGeom prst="chevron">
          <a:avLst/>
        </a:prstGeom>
        <a:solidFill>
          <a:srgbClr val="FF8F8F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0F0302020204030204"/>
            </a:rPr>
            <a:t>Mukaan tulee kuraattori tai </a:t>
          </a:r>
          <a:r>
            <a:rPr lang="fi-FI" sz="1400" kern="1200" dirty="0" err="1">
              <a:latin typeface="Aptos Display" panose="020F0302020204030204"/>
            </a:rPr>
            <a:t>terkka</a:t>
          </a:r>
          <a:r>
            <a:rPr lang="fi-FI" sz="1400" kern="1200" dirty="0">
              <a:latin typeface="Aptos Display" panose="020F0302020204030204"/>
            </a:rPr>
            <a:t>. Ehkä joku muukin aikuinen.</a:t>
          </a:r>
        </a:p>
      </dsp:txBody>
      <dsp:txXfrm>
        <a:off x="5022534" y="3702635"/>
        <a:ext cx="1736172" cy="876069"/>
      </dsp:txXfrm>
    </dsp:sp>
    <dsp:sp modelId="{9332303D-CADA-4DBB-8580-FEE91DF0CBBE}">
      <dsp:nvSpPr>
        <dsp:cNvPr id="0" name=""/>
        <dsp:cNvSpPr/>
      </dsp:nvSpPr>
      <dsp:spPr>
        <a:xfrm>
          <a:off x="6890115" y="3702635"/>
          <a:ext cx="3196754" cy="876069"/>
        </a:xfrm>
        <a:prstGeom prst="chevron">
          <a:avLst/>
        </a:prstGeom>
        <a:solidFill>
          <a:srgbClr val="FF8F8F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latin typeface="Aptos Display" panose="02110004020202020204"/>
            </a:rPr>
            <a:t> Saat vastuuhenkilön auttamaan kouluasioissa.</a:t>
          </a:r>
          <a:endParaRPr lang="fi-FI" sz="1400" kern="1200" dirty="0"/>
        </a:p>
      </dsp:txBody>
      <dsp:txXfrm>
        <a:off x="7328150" y="3702635"/>
        <a:ext cx="2320685" cy="876069"/>
      </dsp:txXfrm>
    </dsp:sp>
    <dsp:sp modelId="{D29807A7-8166-4442-A713-E29CCD09476A}">
      <dsp:nvSpPr>
        <dsp:cNvPr id="0" name=""/>
        <dsp:cNvSpPr/>
      </dsp:nvSpPr>
      <dsp:spPr>
        <a:xfrm>
          <a:off x="405227" y="4816192"/>
          <a:ext cx="2638762" cy="1055504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  <a:latin typeface="Aptos Display" panose="02110004020202020204"/>
            </a:rPr>
            <a:t>180 h / 220 h  (20 % annetusta opetuksesta)</a:t>
          </a:r>
        </a:p>
      </dsp:txBody>
      <dsp:txXfrm>
        <a:off x="932979" y="4816192"/>
        <a:ext cx="1583258" cy="1055504"/>
      </dsp:txXfrm>
    </dsp:sp>
    <dsp:sp modelId="{FCC0288F-6541-4424-AE92-41E2A440C5F7}">
      <dsp:nvSpPr>
        <dsp:cNvPr id="0" name=""/>
        <dsp:cNvSpPr/>
      </dsp:nvSpPr>
      <dsp:spPr>
        <a:xfrm>
          <a:off x="2700950" y="4905910"/>
          <a:ext cx="2190172" cy="87606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ptos Display" panose="020F0302020204030204"/>
            </a:rPr>
            <a:t>Tavataan säännöllisesti</a:t>
          </a:r>
          <a:endParaRPr lang="fi-FI" sz="1200" kern="1200" dirty="0"/>
        </a:p>
      </dsp:txBody>
      <dsp:txXfrm>
        <a:off x="3138985" y="4905910"/>
        <a:ext cx="1314103" cy="876069"/>
      </dsp:txXfrm>
    </dsp:sp>
    <dsp:sp modelId="{7D75D815-208C-443E-864B-A1BC7A38B2C9}">
      <dsp:nvSpPr>
        <dsp:cNvPr id="0" name=""/>
        <dsp:cNvSpPr/>
      </dsp:nvSpPr>
      <dsp:spPr>
        <a:xfrm>
          <a:off x="4584499" y="4905910"/>
          <a:ext cx="2978832" cy="87606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ptos Display" panose="02110004020202020204"/>
            </a:rPr>
            <a:t>Mukana myös  vastuuhenkilö ja muut sinua auttavat aikuiset. </a:t>
          </a:r>
        </a:p>
      </dsp:txBody>
      <dsp:txXfrm>
        <a:off x="5022534" y="4905910"/>
        <a:ext cx="2102763" cy="876069"/>
      </dsp:txXfrm>
    </dsp:sp>
    <dsp:sp modelId="{BDBBD24D-6379-45C2-B716-EE9F2C9A7CB6}">
      <dsp:nvSpPr>
        <dsp:cNvPr id="0" name=""/>
        <dsp:cNvSpPr/>
      </dsp:nvSpPr>
      <dsp:spPr>
        <a:xfrm>
          <a:off x="7256707" y="4905910"/>
          <a:ext cx="3447529" cy="87606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latin typeface="Aptos Display" panose="02110004020202020204"/>
            </a:rPr>
            <a:t>Sinulle tehdään suunnitelma, jolla autetaan kouluun tulemista.</a:t>
          </a:r>
        </a:p>
      </dsp:txBody>
      <dsp:txXfrm>
        <a:off x="7694742" y="4905910"/>
        <a:ext cx="2571460" cy="876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E9A77-938A-4DB6-9183-0F5265993C4F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4F781-3489-49FD-91EE-0200A49491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99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4F781-3489-49FD-91EE-0200A49491F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59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Suorakaide, kirja, muotoilu&#10;&#10;Kuvaus luotu automaattisesti">
            <a:extLst>
              <a:ext uri="{FF2B5EF4-FFF2-40B4-BE49-F238E27FC236}">
                <a16:creationId xmlns:a16="http://schemas.microsoft.com/office/drawing/2014/main" id="{B80E5CC6-39EC-F66A-C59F-FD4491737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20" t="2266" r="1" b="6826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522035-BF4D-6A18-D842-72539B21A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fi-FI" dirty="0"/>
              <a:t>Miksi jokainen koulupäivä on tärkeä?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51A2EF-85F0-3B0B-6D51-2666A465B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1200" dirty="0"/>
              <a:t>Eija Arvola, </a:t>
            </a:r>
            <a:r>
              <a:rPr lang="fi-FI" sz="1200"/>
              <a:t>päivitetty 12.9.2025</a:t>
            </a: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3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A3A7298-6CB7-4B0E-D26C-00B04C6E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Miksi jokainen koulupäivä on tärkeä?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845109-8A85-7813-3A66-2B377C41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600" dirty="0"/>
              <a:t>Oppiminen</a:t>
            </a:r>
            <a:endParaRPr lang="fi-FI" dirty="0"/>
          </a:p>
          <a:p>
            <a:r>
              <a:rPr lang="fi-FI" sz="3600" dirty="0"/>
              <a:t>Sosiaaliset suhteet</a:t>
            </a:r>
          </a:p>
          <a:p>
            <a:r>
              <a:rPr lang="fi-FI" sz="3600" dirty="0"/>
              <a:t>Vuorovaikutustaidot</a:t>
            </a:r>
          </a:p>
          <a:p>
            <a:r>
              <a:rPr lang="fi-FI" sz="3600" dirty="0"/>
              <a:t>Arkirutiinit</a:t>
            </a:r>
          </a:p>
          <a:p>
            <a:r>
              <a:rPr lang="fi-FI" sz="3600" dirty="0"/>
              <a:t>Jatko-opinnot</a:t>
            </a:r>
          </a:p>
          <a:p>
            <a:r>
              <a:rPr lang="fi-FI" sz="3600" dirty="0"/>
              <a:t>Työelämätaidot</a:t>
            </a:r>
          </a:p>
        </p:txBody>
      </p:sp>
    </p:spTree>
    <p:extLst>
      <p:ext uri="{BB962C8B-B14F-4D97-AF65-F5344CB8AC3E}">
        <p14:creationId xmlns:p14="http://schemas.microsoft.com/office/powerpoint/2010/main" val="14643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5AFF6E-BBD6-18C2-FA5A-1F6F2ECF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/>
              <a:t>Mitä haittaa poissaoloista on?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6452E-7C9D-0436-7AF9-E4CCA016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713" y="180751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/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F9A4272-DAFC-3189-72F2-168268E69413}"/>
              </a:ext>
            </a:extLst>
          </p:cNvPr>
          <p:cNvSpPr txBox="1"/>
          <p:nvPr/>
        </p:nvSpPr>
        <p:spPr>
          <a:xfrm>
            <a:off x="4647854" y="1493520"/>
            <a:ext cx="3406486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/>
              <a:t>Jos olet poissa opetuksesta, sinulle voi jäädä oppimiseen aukkoja.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5364E8D-92BD-D554-21CD-DDDDA001E668}"/>
              </a:ext>
            </a:extLst>
          </p:cNvPr>
          <p:cNvSpPr txBox="1"/>
          <p:nvPr/>
        </p:nvSpPr>
        <p:spPr>
          <a:xfrm>
            <a:off x="8050876" y="3104110"/>
            <a:ext cx="3406486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latin typeface="Aptos"/>
                <a:cs typeface="Calibri"/>
              </a:rPr>
              <a:t>Jos sinulle jää aukkoja oppimiseen, seuraavan asian oppiminen voi olla vaikeaa.</a:t>
            </a:r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A347B59-B1B6-A9D6-5B8F-7E74A8461C56}"/>
              </a:ext>
            </a:extLst>
          </p:cNvPr>
          <p:cNvSpPr txBox="1"/>
          <p:nvPr/>
        </p:nvSpPr>
        <p:spPr>
          <a:xfrm>
            <a:off x="4647853" y="4680064"/>
            <a:ext cx="3406486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latin typeface="Aptos"/>
                <a:cs typeface="Calibri"/>
              </a:rPr>
              <a:t>Jos oppiminen on vaikeaa, voi koulussa olo tuntua hankalalta. </a:t>
            </a:r>
            <a:endParaRPr lang="fi-FI" sz="2000" dirty="0">
              <a:cs typeface="Calibri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78C66D1-4577-4ADB-B5D8-5ABD75E0E508}"/>
              </a:ext>
            </a:extLst>
          </p:cNvPr>
          <p:cNvSpPr txBox="1"/>
          <p:nvPr/>
        </p:nvSpPr>
        <p:spPr>
          <a:xfrm>
            <a:off x="1409352" y="3104109"/>
            <a:ext cx="3406486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latin typeface="Aptos"/>
                <a:cs typeface="Calibri"/>
              </a:rPr>
              <a:t>Jos koulussa on hankalaa, voi olla vaikea tulla kouluun.</a:t>
            </a:r>
          </a:p>
          <a:p>
            <a:endParaRPr lang="fi-FI" sz="2000" dirty="0">
              <a:cs typeface="Calibri"/>
            </a:endParaRPr>
          </a:p>
        </p:txBody>
      </p:sp>
      <p:pic>
        <p:nvPicPr>
          <p:cNvPr id="34" name="Kuva 33" descr="Suuntanuoli: myötäpäivään tasaisella täytöllä">
            <a:extLst>
              <a:ext uri="{FF2B5EF4-FFF2-40B4-BE49-F238E27FC236}">
                <a16:creationId xmlns:a16="http://schemas.microsoft.com/office/drawing/2014/main" id="{E5DF1FD0-3412-13C5-C5FA-F05846CA2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54639">
            <a:off x="3571422" y="1825761"/>
            <a:ext cx="914400" cy="91440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0F9B9D75-277B-2DF7-CFEF-7452CF3C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42936">
            <a:off x="8204272" y="1763262"/>
            <a:ext cx="1054699" cy="1054699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53287F48-467C-5657-A843-C5ACDF175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69525" y="4340669"/>
            <a:ext cx="1054699" cy="1054699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0E25A15A-5E6B-E4FC-9ED0-039CB68C3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86463">
            <a:off x="3395125" y="4289052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1">
            <a:extLst>
              <a:ext uri="{FF2B5EF4-FFF2-40B4-BE49-F238E27FC236}">
                <a16:creationId xmlns:a16="http://schemas.microsoft.com/office/drawing/2014/main" id="{FB302C46-F9B4-F2C0-5041-2D708529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517" r="2" b="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2DFD545-C180-7BD5-E523-0E228D61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Miksi koulussa olo on tärkeää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B4ABBC48-8CC1-5809-F9F9-F42D26BF2283}"/>
              </a:ext>
            </a:extLst>
          </p:cNvPr>
          <p:cNvGrpSpPr/>
          <p:nvPr/>
        </p:nvGrpSpPr>
        <p:grpSpPr>
          <a:xfrm>
            <a:off x="838200" y="1791312"/>
            <a:ext cx="3286125" cy="1971675"/>
            <a:chOff x="0" y="39687"/>
            <a:chExt cx="3286125" cy="1971675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85EFC40-9C02-1A83-CF70-84AEE34A65F2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F58E43F3-524E-9FA1-FD38-80DDF2CA4A11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kern="1200" dirty="0"/>
                <a:t>Oppitunneilla tehdään muutakin kuin luetaan tai kirjoitetaan. Tämä voi tukea oppimistasi.</a:t>
              </a:r>
              <a:endParaRPr lang="en-US" sz="2400" kern="1200" dirty="0"/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17D59C51-1853-167E-8D0C-FD7007F118C8}"/>
              </a:ext>
            </a:extLst>
          </p:cNvPr>
          <p:cNvGrpSpPr/>
          <p:nvPr/>
        </p:nvGrpSpPr>
        <p:grpSpPr>
          <a:xfrm>
            <a:off x="4452937" y="1791312"/>
            <a:ext cx="3286125" cy="1971675"/>
            <a:chOff x="3614737" y="39687"/>
            <a:chExt cx="3286125" cy="1971675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E423C5F-6DF1-3AA4-29E1-3DDF065D58D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038037"/>
                <a:satOff val="-207"/>
                <a:lumOff val="490"/>
                <a:alphaOff val="0"/>
              </a:schemeClr>
            </a:fillRef>
            <a:effectRef idx="1">
              <a:schemeClr val="accent5">
                <a:hueOff val="-3038037"/>
                <a:satOff val="-207"/>
                <a:lumOff val="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9BC9B40-FEB6-F12A-7F4B-A5912216432A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kern="1200" dirty="0"/>
                <a:t>Voit heti pyytää apua, jos oppiminen on vaikeaa.</a:t>
              </a:r>
              <a:endParaRPr lang="en-US" sz="2400" kern="1200" dirty="0"/>
            </a:p>
          </p:txBody>
        </p:sp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F71A77E-646D-F093-E54C-912967911248}"/>
              </a:ext>
            </a:extLst>
          </p:cNvPr>
          <p:cNvGrpSpPr/>
          <p:nvPr/>
        </p:nvGrpSpPr>
        <p:grpSpPr>
          <a:xfrm>
            <a:off x="8067675" y="1791311"/>
            <a:ext cx="3286125" cy="1971675"/>
            <a:chOff x="7229475" y="39687"/>
            <a:chExt cx="3286125" cy="1971675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68BA60C-4384-AB73-09B1-2FF80B0495EE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076075"/>
                <a:satOff val="-413"/>
                <a:lumOff val="981"/>
                <a:alphaOff val="0"/>
              </a:schemeClr>
            </a:fillRef>
            <a:effectRef idx="1">
              <a:schemeClr val="accent5">
                <a:hueOff val="-6076075"/>
                <a:satOff val="-413"/>
                <a:lumOff val="98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CBAA1768-14C0-059E-7B70-86A60312F5C2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kern="1200" dirty="0"/>
                <a:t>Koulussa opit </a:t>
              </a:r>
              <a:r>
                <a:rPr lang="fi-FI" sz="2400" dirty="0"/>
                <a:t>sosiaalisia taitoja</a:t>
              </a:r>
              <a:r>
                <a:rPr lang="fi-FI" sz="2400" kern="1200" dirty="0"/>
                <a:t>, joita tarvitset myöhemmin elämässä.</a:t>
              </a:r>
              <a:endParaRPr lang="en-US" sz="2400" kern="1200" dirty="0"/>
            </a:p>
          </p:txBody>
        </p: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374AD8CE-AB98-3675-F222-05239FEB9FA3}"/>
              </a:ext>
            </a:extLst>
          </p:cNvPr>
          <p:cNvGrpSpPr/>
          <p:nvPr/>
        </p:nvGrpSpPr>
        <p:grpSpPr>
          <a:xfrm>
            <a:off x="2678458" y="4145214"/>
            <a:ext cx="3286125" cy="1971675"/>
            <a:chOff x="1807368" y="2339975"/>
            <a:chExt cx="3286125" cy="1971675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536ABA4-F3C8-025D-607B-10542944C335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114112"/>
                <a:satOff val="-620"/>
                <a:lumOff val="1471"/>
                <a:alphaOff val="0"/>
              </a:schemeClr>
            </a:fillRef>
            <a:effectRef idx="1">
              <a:schemeClr val="accent5">
                <a:hueOff val="-9114112"/>
                <a:satOff val="-620"/>
                <a:lumOff val="147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0BC39CA9-252C-9413-394C-302D81C20E99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kern="1200"/>
                <a:t>Peruskoulun asioita tarvitset myöhemmin jatko-opinnoissa.</a:t>
              </a:r>
              <a:endParaRPr lang="en-US" sz="2400" kern="1200" dirty="0"/>
            </a:p>
          </p:txBody>
        </p:sp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4FF16C6A-0121-146E-196C-B8242F16D28B}"/>
              </a:ext>
            </a:extLst>
          </p:cNvPr>
          <p:cNvGrpSpPr/>
          <p:nvPr/>
        </p:nvGrpSpPr>
        <p:grpSpPr>
          <a:xfrm>
            <a:off x="6625770" y="4145213"/>
            <a:ext cx="3286125" cy="1971675"/>
            <a:chOff x="5422106" y="2339975"/>
            <a:chExt cx="3286125" cy="1971675"/>
          </a:xfrm>
        </p:grpSpPr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ACA16ED-A8B5-1A5C-6635-488646B4921B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152150"/>
                <a:satOff val="-826"/>
                <a:lumOff val="1961"/>
                <a:alphaOff val="0"/>
              </a:schemeClr>
            </a:fillRef>
            <a:effectRef idx="1">
              <a:schemeClr val="accent5">
                <a:hueOff val="-12152150"/>
                <a:satOff val="-826"/>
                <a:lumOff val="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50B8597D-3A14-758F-ACD8-8B4AE0818935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400" kern="1200"/>
                <a:t>Oppiminen on jokaisen lapsen ja nuoren perusoikeus.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857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C09C41-00B4-2FDD-984F-713551C7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000"/>
              <a:t>Aivot tarvitsevat unta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C96892-78DB-D5D5-5ED1-33B84010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 dirty="0"/>
              <a:t>Nuku tarpeeksi. ( 8-10 tuntia).</a:t>
            </a:r>
          </a:p>
          <a:p>
            <a:r>
              <a:rPr lang="fi-FI" sz="2200" dirty="0"/>
              <a:t>Vaihda kännykkä herätyskelloon.</a:t>
            </a:r>
          </a:p>
          <a:p>
            <a:r>
              <a:rPr lang="fi-FI" sz="2200" dirty="0"/>
              <a:t>Vie kännykkä vaikka keittiöön yöksi. </a:t>
            </a:r>
          </a:p>
          <a:p>
            <a:pPr lvl="1"/>
            <a:r>
              <a:rPr lang="fi-FI" sz="2200" dirty="0"/>
              <a:t>Ilmoitusäänet eivät häiritse.</a:t>
            </a:r>
          </a:p>
          <a:p>
            <a:pPr lvl="1"/>
            <a:r>
              <a:rPr lang="fi-FI" sz="2200" dirty="0"/>
              <a:t>Ei tule ole kiusaus käyttää puhelinta yöllä.</a:t>
            </a:r>
          </a:p>
          <a:p>
            <a:endParaRPr lang="fi-FI" sz="2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08A71-BDFF-93FD-E4D1-39EACC49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r="1723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958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249C63-4184-60D9-9B90-11FF38A1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7949" cy="2137273"/>
          </a:xfrm>
        </p:spPr>
        <p:txBody>
          <a:bodyPr anchor="b">
            <a:normAutofit/>
          </a:bodyPr>
          <a:lstStyle/>
          <a:p>
            <a:r>
              <a:rPr lang="fi-FI"/>
              <a:t>Aivot tarvitsevat ruokaa ja vettä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EEB708-17CB-D91C-198F-3C65B809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785"/>
            <a:ext cx="4347948" cy="3495178"/>
          </a:xfrm>
        </p:spPr>
        <p:txBody>
          <a:bodyPr>
            <a:normAutofit/>
          </a:bodyPr>
          <a:lstStyle/>
          <a:p>
            <a:r>
              <a:rPr lang="fi-FI" sz="2000"/>
              <a:t>Syö aamupala. Se saa elimistön hereille ja auttaa selviämään päivän ensimmäiset tunnit.</a:t>
            </a:r>
          </a:p>
          <a:p>
            <a:r>
              <a:rPr lang="fi-FI" sz="2000"/>
              <a:t>Syö koululounaalla, edes jotain. Aivosi tarvitsevat energiaa.</a:t>
            </a:r>
          </a:p>
          <a:p>
            <a:r>
              <a:rPr lang="fi-FI" sz="2000"/>
              <a:t>Vaihda energiajuoma veteen. Aivot pitävät siitä enemmän.</a:t>
            </a:r>
            <a:endParaRPr lang="fi-FI" sz="2000" dirty="0"/>
          </a:p>
        </p:txBody>
      </p:sp>
      <p:pic>
        <p:nvPicPr>
          <p:cNvPr id="15" name="Kuva 14" descr="Kuva, joka sisältää kohteen taivas, piha-, pullo&#10;&#10;Kuvaus luotu automaattisesti">
            <a:extLst>
              <a:ext uri="{FF2B5EF4-FFF2-40B4-BE49-F238E27FC236}">
                <a16:creationId xmlns:a16="http://schemas.microsoft.com/office/drawing/2014/main" id="{5A37C32D-1854-3FF7-4443-2B52F6AB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73" y="4343399"/>
            <a:ext cx="3331696" cy="2223907"/>
          </a:xfrm>
          <a:prstGeom prst="rect">
            <a:avLst/>
          </a:prstGeom>
        </p:spPr>
      </p:pic>
      <p:pic>
        <p:nvPicPr>
          <p:cNvPr id="17" name="Kuva 16" descr="Kuva, joka sisältää kohteen ruoka, Ruokakulttuuri, ateria, vihannes&#10;&#10;Kuvaus luotu automaattisesti">
            <a:extLst>
              <a:ext uri="{FF2B5EF4-FFF2-40B4-BE49-F238E27FC236}">
                <a16:creationId xmlns:a16="http://schemas.microsoft.com/office/drawing/2014/main" id="{724B703D-06AA-1D1B-B4A4-D9C56BF06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7"/>
          <a:stretch/>
        </p:blipFill>
        <p:spPr>
          <a:xfrm>
            <a:off x="6398373" y="2743691"/>
            <a:ext cx="2767279" cy="1303274"/>
          </a:xfrm>
          <a:prstGeom prst="rect">
            <a:avLst/>
          </a:prstGeom>
        </p:spPr>
      </p:pic>
      <p:pic>
        <p:nvPicPr>
          <p:cNvPr id="8" name="Kuva 7" descr="Kuva, joka sisältää kohteen ruoka, mansikka, Luonnonmukainen ruoka, Superruoka&#10;&#10;Kuvaus luotu automaattisesti">
            <a:extLst>
              <a:ext uri="{FF2B5EF4-FFF2-40B4-BE49-F238E27FC236}">
                <a16:creationId xmlns:a16="http://schemas.microsoft.com/office/drawing/2014/main" id="{82935E52-EFE5-38EF-05C0-335DB4A0B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48333" b="4860"/>
          <a:stretch/>
        </p:blipFill>
        <p:spPr>
          <a:xfrm>
            <a:off x="6398373" y="1241300"/>
            <a:ext cx="1572201" cy="1353627"/>
          </a:xfrm>
          <a:prstGeom prst="rect">
            <a:avLst/>
          </a:prstGeom>
        </p:spPr>
      </p:pic>
      <p:pic>
        <p:nvPicPr>
          <p:cNvPr id="19" name="Kuva 18" descr="Kuva, joka sisältää kohteen ruoka, leipä, paahtoleipä, uunipaistetut tuotteet&#10;&#10;Kuvaus luotu automaattisesti">
            <a:extLst>
              <a:ext uri="{FF2B5EF4-FFF2-40B4-BE49-F238E27FC236}">
                <a16:creationId xmlns:a16="http://schemas.microsoft.com/office/drawing/2014/main" id="{3FA29F93-3D7A-C400-C334-DEA19630E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34" y="1225657"/>
            <a:ext cx="2031236" cy="1353628"/>
          </a:xfrm>
          <a:prstGeom prst="rect">
            <a:avLst/>
          </a:prstGeom>
        </p:spPr>
      </p:pic>
      <p:pic>
        <p:nvPicPr>
          <p:cNvPr id="21" name="Kuva 20" descr="Kuva, joka sisältää kohteen ruoka, uunipaistetut tuotteet, maitotuote, Gluteeni&#10;&#10;Kuvaus luotu automaattisesti">
            <a:extLst>
              <a:ext uri="{FF2B5EF4-FFF2-40B4-BE49-F238E27FC236}">
                <a16:creationId xmlns:a16="http://schemas.microsoft.com/office/drawing/2014/main" id="{B8290E12-EFB2-AC1A-FEA5-7C5261E5B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5"/>
          <a:stretch/>
        </p:blipFill>
        <p:spPr>
          <a:xfrm>
            <a:off x="9254141" y="2620028"/>
            <a:ext cx="1682631" cy="14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2CD9BE-538E-AB90-51FB-997E826C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noProof="1"/>
              <a:t>Aivot tarvitsevat taukoa ruudusta</a:t>
            </a:r>
          </a:p>
        </p:txBody>
      </p:sp>
      <p:pic>
        <p:nvPicPr>
          <p:cNvPr id="9" name="Sisällön paikkamerkki 8" descr="Kuva, joka sisältää kohteen pöytä, laatikko, istuminen, sisä-&#10;&#10;Kuvaus luotu automaattisesti">
            <a:extLst>
              <a:ext uri="{FF2B5EF4-FFF2-40B4-BE49-F238E27FC236}">
                <a16:creationId xmlns:a16="http://schemas.microsoft.com/office/drawing/2014/main" id="{ED5BACC3-F083-D0FB-5D12-72F83CFF54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28900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E41EB4B-0025-0E07-7034-C2EF3CDDB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noProof="1"/>
              <a:t>Rajoita ruutuaikaasi.</a:t>
            </a:r>
          </a:p>
          <a:p>
            <a:pPr lvl="1"/>
            <a:r>
              <a:rPr lang="en-US" sz="1800" noProof="1"/>
              <a:t>Voit käyttää kännykän sovelluksia </a:t>
            </a:r>
          </a:p>
          <a:p>
            <a:pPr lvl="2"/>
            <a:r>
              <a:rPr lang="en-US" sz="1400" noProof="1"/>
              <a:t>Digitaalinen hyvinvointi, Älä häiritse –toiminto, yötoiminto</a:t>
            </a:r>
          </a:p>
          <a:p>
            <a:r>
              <a:rPr lang="en-US" sz="1800" noProof="1"/>
              <a:t>Poista sovelluksia väliaikaisesti. </a:t>
            </a:r>
          </a:p>
          <a:p>
            <a:r>
              <a:rPr lang="en-US" sz="1800" noProof="1"/>
              <a:t>Pistä nokkasi ulos ja liiku edes vähän.</a:t>
            </a:r>
          </a:p>
          <a:p>
            <a:r>
              <a:rPr lang="en-US" sz="1800" noProof="1"/>
              <a:t>Lopeta ruudun käyttö viimeistään tuntia ennen nukkumaan menoa </a:t>
            </a:r>
          </a:p>
          <a:p>
            <a:pPr marL="228600" lvl="1" indent="0">
              <a:buNone/>
            </a:pPr>
            <a:r>
              <a:rPr lang="en-US" sz="1800" noProof="1">
                <a:sym typeface="Wingdings" panose="05000000000000000000" pitchFamily="2" charset="2"/>
              </a:rPr>
              <a:t> aivot rauhoittuu</a:t>
            </a:r>
            <a:endParaRPr lang="en-US" sz="1800" noProof="1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8796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FC0626-AF6F-F18A-B517-8A4B78B7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noProof="1"/>
              <a:t>Mistä apua, jos en jaksa</a:t>
            </a:r>
          </a:p>
        </p:txBody>
      </p:sp>
      <p:pic>
        <p:nvPicPr>
          <p:cNvPr id="4" name="Sisällön paikkamerkki 3" descr="Kuva, joka sisältää kohteen huonekalu, pöytä, teepöytä, sisä-&#10;&#10;Kuvaus luotu automaattisesti">
            <a:extLst>
              <a:ext uri="{FF2B5EF4-FFF2-40B4-BE49-F238E27FC236}">
                <a16:creationId xmlns:a16="http://schemas.microsoft.com/office/drawing/2014/main" id="{D8596145-5EB6-4A1B-5DEF-66CECCF02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577" r="3512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759DCB3-02B4-0E0C-1F43-8360EA18E012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Vanhemmat, isovanhemmat, kummit tai joku muu turvallinen aikuinen.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Oma opettaja tai luokanvalvoja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Kuraattori, kouluterveydenhoitaja, psykiatrinen sairaanhoitaja, perheneuvola, sosiaalitoimi.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Laphan digipalvelut: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normaali.fi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Apua huoliin –chat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Pyydä apua -nappi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noProof="1"/>
              <a:t>MLL:n sivut nuorille: nuortennetti.fi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D033F44-D4E1-1797-943B-B5828EF29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099774"/>
              </p:ext>
            </p:extLst>
          </p:nvPr>
        </p:nvGraphicFramePr>
        <p:xfrm>
          <a:off x="461725" y="325954"/>
          <a:ext cx="11461687" cy="587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3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Office-teema</vt:lpstr>
      <vt:lpstr>Miksi jokainen koulupäivä on tärkeä?</vt:lpstr>
      <vt:lpstr>Miksi jokainen koulupäivä on tärkeä?</vt:lpstr>
      <vt:lpstr>Mitä haittaa poissaoloista on? </vt:lpstr>
      <vt:lpstr>Miksi koulussa olo on tärkeää</vt:lpstr>
      <vt:lpstr>Aivot tarvitsevat unta</vt:lpstr>
      <vt:lpstr>Aivot tarvitsevat ruokaa ja vettä</vt:lpstr>
      <vt:lpstr>Aivot tarvitsevat taukoa ruudusta</vt:lpstr>
      <vt:lpstr>Mistä apua, jos en jaksa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Jokainen koulupäivä on tärkeä</dc:title>
  <dc:creator/>
  <cp:lastModifiedBy>Arvola Eija Tuulia</cp:lastModifiedBy>
  <cp:revision>224</cp:revision>
  <dcterms:created xsi:type="dcterms:W3CDTF">2024-09-08T07:28:41Z</dcterms:created>
  <dcterms:modified xsi:type="dcterms:W3CDTF">2025-09-12T15:48:08Z</dcterms:modified>
</cp:coreProperties>
</file>