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0" r:id="rId6"/>
    <p:sldId id="263" r:id="rId7"/>
    <p:sldId id="264" r:id="rId8"/>
    <p:sldId id="266" r:id="rId9"/>
    <p:sldId id="265" r:id="rId10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263"/>
            <p14:sldId id="264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1"/>
    <p:restoredTop sz="94404"/>
  </p:normalViewPr>
  <p:slideViewPr>
    <p:cSldViewPr snapToGrid="0">
      <p:cViewPr varScale="1">
        <p:scale>
          <a:sx n="30" d="100"/>
          <a:sy n="30" d="100"/>
        </p:scale>
        <p:origin x="224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30.7.2021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30.7.2021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5. </a:t>
            </a:r>
            <a:r>
              <a:rPr lang="en-GB" dirty="0" err="1"/>
              <a:t>Suurvaltojen</a:t>
            </a:r>
            <a:r>
              <a:rPr lang="en-GB" dirty="0"/>
              <a:t> </a:t>
            </a:r>
            <a:r>
              <a:rPr lang="en-GB" dirty="0" err="1"/>
              <a:t>asema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tavoitteet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Kansainliitto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Tavoitteena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rauha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Kansainliitto</a:t>
            </a:r>
            <a:r>
              <a:rPr lang="en-GB" dirty="0"/>
              <a:t> </a:t>
            </a:r>
            <a:r>
              <a:rPr lang="en-GB" dirty="0" err="1"/>
              <a:t>perustettiin</a:t>
            </a:r>
            <a:r>
              <a:rPr lang="en-GB" dirty="0"/>
              <a:t> 1919 </a:t>
            </a:r>
            <a:r>
              <a:rPr lang="en-GB" dirty="0" err="1"/>
              <a:t>Yhdysvaltain</a:t>
            </a:r>
            <a:r>
              <a:rPr lang="en-GB" dirty="0"/>
              <a:t> </a:t>
            </a:r>
            <a:r>
              <a:rPr lang="en-GB" dirty="0" err="1"/>
              <a:t>presidentti</a:t>
            </a:r>
            <a:r>
              <a:rPr lang="en-GB" dirty="0"/>
              <a:t> Woodrow </a:t>
            </a:r>
            <a:r>
              <a:rPr lang="en-GB" dirty="0" err="1"/>
              <a:t>Wilsonin</a:t>
            </a:r>
            <a:r>
              <a:rPr lang="en-GB" dirty="0"/>
              <a:t> </a:t>
            </a:r>
            <a:r>
              <a:rPr lang="en-GB" dirty="0" err="1"/>
              <a:t>aloitteesta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Tavoitteena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tulevien</a:t>
            </a:r>
            <a:r>
              <a:rPr lang="en-GB" dirty="0"/>
              <a:t> </a:t>
            </a:r>
            <a:r>
              <a:rPr lang="en-GB" dirty="0" err="1"/>
              <a:t>suursotien</a:t>
            </a:r>
            <a:r>
              <a:rPr lang="en-GB" dirty="0"/>
              <a:t> </a:t>
            </a:r>
            <a:r>
              <a:rPr lang="en-GB" dirty="0" err="1"/>
              <a:t>estäminen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valtioiden</a:t>
            </a:r>
            <a:r>
              <a:rPr lang="en-GB" dirty="0"/>
              <a:t> </a:t>
            </a:r>
            <a:r>
              <a:rPr lang="en-GB" dirty="0" err="1"/>
              <a:t>välisten</a:t>
            </a:r>
            <a:r>
              <a:rPr lang="en-GB" dirty="0"/>
              <a:t> </a:t>
            </a:r>
            <a:r>
              <a:rPr lang="en-GB" dirty="0" err="1"/>
              <a:t>kiistojen</a:t>
            </a:r>
            <a:r>
              <a:rPr lang="en-GB" dirty="0"/>
              <a:t> </a:t>
            </a:r>
            <a:r>
              <a:rPr lang="en-GB" dirty="0" err="1"/>
              <a:t>rauhanomainen</a:t>
            </a:r>
            <a:r>
              <a:rPr lang="en-GB" dirty="0"/>
              <a:t> </a:t>
            </a:r>
            <a:r>
              <a:rPr lang="en-GB" dirty="0" err="1"/>
              <a:t>ratkaisu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20890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Kansainliiton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jäsenet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Yhdysvallat</a:t>
            </a:r>
            <a:r>
              <a:rPr lang="en-GB" dirty="0"/>
              <a:t> </a:t>
            </a:r>
            <a:r>
              <a:rPr lang="en-GB" dirty="0" err="1"/>
              <a:t>jäi</a:t>
            </a:r>
            <a:r>
              <a:rPr lang="en-GB" dirty="0"/>
              <a:t> </a:t>
            </a:r>
            <a:r>
              <a:rPr lang="en-GB" dirty="0" err="1"/>
              <a:t>järjestön</a:t>
            </a:r>
            <a:r>
              <a:rPr lang="en-GB" dirty="0"/>
              <a:t> </a:t>
            </a:r>
            <a:r>
              <a:rPr lang="en-GB" dirty="0" err="1"/>
              <a:t>ulkopuolelle</a:t>
            </a:r>
            <a:r>
              <a:rPr lang="en-GB" dirty="0"/>
              <a:t>. </a:t>
            </a:r>
            <a:r>
              <a:rPr lang="en-GB" dirty="0" err="1"/>
              <a:t>Ensimmäisen</a:t>
            </a:r>
            <a:r>
              <a:rPr lang="en-GB" dirty="0"/>
              <a:t> </a:t>
            </a:r>
            <a:r>
              <a:rPr lang="en-GB" dirty="0" err="1"/>
              <a:t>maailmansodan</a:t>
            </a:r>
            <a:r>
              <a:rPr lang="en-GB" dirty="0"/>
              <a:t> </a:t>
            </a:r>
            <a:r>
              <a:rPr lang="en-GB" dirty="0" err="1"/>
              <a:t>jälkeen</a:t>
            </a:r>
            <a:r>
              <a:rPr lang="en-GB" dirty="0"/>
              <a:t> </a:t>
            </a:r>
            <a:r>
              <a:rPr lang="en-GB" dirty="0" err="1"/>
              <a:t>Yhdysvallat</a:t>
            </a:r>
            <a:r>
              <a:rPr lang="en-GB" dirty="0"/>
              <a:t> </a:t>
            </a:r>
            <a:r>
              <a:rPr lang="en-GB" dirty="0" err="1"/>
              <a:t>noudatti</a:t>
            </a:r>
            <a:r>
              <a:rPr lang="en-GB" dirty="0"/>
              <a:t> </a:t>
            </a:r>
            <a:r>
              <a:rPr lang="en-GB" dirty="0" err="1"/>
              <a:t>Monroen</a:t>
            </a:r>
            <a:r>
              <a:rPr lang="en-GB" dirty="0"/>
              <a:t> </a:t>
            </a:r>
            <a:r>
              <a:rPr lang="en-GB" dirty="0" err="1"/>
              <a:t>oppia</a:t>
            </a:r>
            <a:r>
              <a:rPr lang="en-GB" dirty="0"/>
              <a:t>, </a:t>
            </a:r>
            <a:r>
              <a:rPr lang="en-GB" dirty="0" err="1"/>
              <a:t>jonka</a:t>
            </a:r>
            <a:r>
              <a:rPr lang="en-GB" dirty="0"/>
              <a:t> </a:t>
            </a:r>
            <a:r>
              <a:rPr lang="en-GB" dirty="0" err="1"/>
              <a:t>mukaan</a:t>
            </a:r>
            <a:r>
              <a:rPr lang="en-GB" dirty="0"/>
              <a:t> </a:t>
            </a:r>
            <a:r>
              <a:rPr lang="en-GB" dirty="0" err="1"/>
              <a:t>sen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pitäisi</a:t>
            </a:r>
            <a:r>
              <a:rPr lang="en-GB" dirty="0"/>
              <a:t> </a:t>
            </a:r>
            <a:r>
              <a:rPr lang="en-GB" dirty="0" err="1"/>
              <a:t>puuttua</a:t>
            </a:r>
            <a:r>
              <a:rPr lang="en-GB" dirty="0"/>
              <a:t> </a:t>
            </a:r>
            <a:r>
              <a:rPr lang="en-GB" dirty="0" err="1"/>
              <a:t>Euroopan</a:t>
            </a:r>
            <a:r>
              <a:rPr lang="en-GB" dirty="0"/>
              <a:t> </a:t>
            </a:r>
            <a:r>
              <a:rPr lang="en-GB" dirty="0" err="1"/>
              <a:t>asioihin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Pysyviksi</a:t>
            </a:r>
            <a:r>
              <a:rPr lang="en-GB" dirty="0"/>
              <a:t> </a:t>
            </a:r>
            <a:r>
              <a:rPr lang="en-GB" dirty="0" err="1"/>
              <a:t>jäseniksi</a:t>
            </a:r>
            <a:r>
              <a:rPr lang="en-GB" dirty="0"/>
              <a:t> </a:t>
            </a:r>
            <a:r>
              <a:rPr lang="en-GB" dirty="0" err="1"/>
              <a:t>tulivat</a:t>
            </a:r>
            <a:r>
              <a:rPr lang="en-GB" dirty="0"/>
              <a:t> Iso-Britannia, </a:t>
            </a:r>
            <a:r>
              <a:rPr lang="en-GB" dirty="0" err="1"/>
              <a:t>Ranska</a:t>
            </a:r>
            <a:r>
              <a:rPr lang="en-GB" dirty="0"/>
              <a:t>, Italia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Japani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Saksa</a:t>
            </a:r>
            <a:r>
              <a:rPr lang="en-GB" dirty="0"/>
              <a:t> </a:t>
            </a:r>
            <a:r>
              <a:rPr lang="en-GB" dirty="0" err="1"/>
              <a:t>otettiin</a:t>
            </a:r>
            <a:r>
              <a:rPr lang="en-GB" dirty="0"/>
              <a:t> </a:t>
            </a:r>
            <a:r>
              <a:rPr lang="en-GB" dirty="0" err="1"/>
              <a:t>mukaan</a:t>
            </a:r>
            <a:r>
              <a:rPr lang="en-GB" dirty="0"/>
              <a:t> 1926 (</a:t>
            </a:r>
            <a:r>
              <a:rPr lang="en-GB" dirty="0" err="1"/>
              <a:t>erosi</a:t>
            </a:r>
            <a:r>
              <a:rPr lang="en-GB" dirty="0"/>
              <a:t> 1933 </a:t>
            </a:r>
            <a:r>
              <a:rPr lang="en-GB" dirty="0" err="1"/>
              <a:t>Hitlerin</a:t>
            </a:r>
            <a:r>
              <a:rPr lang="en-GB" dirty="0"/>
              <a:t> </a:t>
            </a:r>
            <a:r>
              <a:rPr lang="en-GB" dirty="0" err="1"/>
              <a:t>valtaannousun</a:t>
            </a:r>
            <a:r>
              <a:rPr lang="en-GB" dirty="0"/>
              <a:t> </a:t>
            </a:r>
            <a:r>
              <a:rPr lang="en-GB" dirty="0" err="1"/>
              <a:t>myötä</a:t>
            </a:r>
            <a:r>
              <a:rPr lang="en-GB" dirty="0"/>
              <a:t>).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Aiemmin</a:t>
            </a:r>
            <a:r>
              <a:rPr lang="en-GB" dirty="0"/>
              <a:t> </a:t>
            </a:r>
            <a:r>
              <a:rPr lang="en-GB" dirty="0" err="1"/>
              <a:t>liittoon</a:t>
            </a:r>
            <a:r>
              <a:rPr lang="en-GB" dirty="0"/>
              <a:t> </a:t>
            </a:r>
            <a:r>
              <a:rPr lang="en-GB" dirty="0" err="1"/>
              <a:t>kielteisesti</a:t>
            </a:r>
            <a:r>
              <a:rPr lang="en-GB" dirty="0"/>
              <a:t> </a:t>
            </a:r>
            <a:r>
              <a:rPr lang="en-GB" dirty="0" err="1"/>
              <a:t>suhtautunut</a:t>
            </a:r>
            <a:r>
              <a:rPr lang="en-GB" dirty="0"/>
              <a:t> </a:t>
            </a:r>
            <a:r>
              <a:rPr lang="en-GB" dirty="0" err="1"/>
              <a:t>Neuvostoliitto</a:t>
            </a:r>
            <a:r>
              <a:rPr lang="en-GB" dirty="0"/>
              <a:t> </a:t>
            </a:r>
            <a:r>
              <a:rPr lang="en-GB" dirty="0" err="1"/>
              <a:t>liittyi</a:t>
            </a:r>
            <a:r>
              <a:rPr lang="en-GB" dirty="0"/>
              <a:t> </a:t>
            </a:r>
            <a:r>
              <a:rPr lang="en-GB" dirty="0" err="1"/>
              <a:t>mukaan</a:t>
            </a:r>
            <a:r>
              <a:rPr lang="en-GB" dirty="0"/>
              <a:t> 1934.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Jäsenvaltioita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yhteensä</a:t>
            </a:r>
            <a:r>
              <a:rPr lang="en-GB" dirty="0"/>
              <a:t> 58.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43558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Saavutuksia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vähän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Ensimmäisen</a:t>
            </a:r>
            <a:r>
              <a:rPr lang="en-GB" dirty="0"/>
              <a:t> </a:t>
            </a:r>
            <a:r>
              <a:rPr lang="en-GB" dirty="0" err="1"/>
              <a:t>maailmansodan</a:t>
            </a:r>
            <a:r>
              <a:rPr lang="en-GB" dirty="0"/>
              <a:t> </a:t>
            </a:r>
            <a:r>
              <a:rPr lang="en-GB" dirty="0" err="1"/>
              <a:t>jälkeen</a:t>
            </a:r>
            <a:r>
              <a:rPr lang="en-GB" dirty="0"/>
              <a:t> </a:t>
            </a:r>
            <a:r>
              <a:rPr lang="en-GB" dirty="0" err="1"/>
              <a:t>itsenäistyneet</a:t>
            </a:r>
            <a:r>
              <a:rPr lang="en-GB" dirty="0"/>
              <a:t> </a:t>
            </a:r>
            <a:r>
              <a:rPr lang="en-GB" dirty="0" err="1"/>
              <a:t>valtiot</a:t>
            </a:r>
            <a:r>
              <a:rPr lang="en-GB" dirty="0"/>
              <a:t> </a:t>
            </a:r>
            <a:r>
              <a:rPr lang="en-GB" dirty="0" err="1"/>
              <a:t>tukeutuivat</a:t>
            </a:r>
            <a:r>
              <a:rPr lang="en-GB" dirty="0"/>
              <a:t> </a:t>
            </a:r>
            <a:r>
              <a:rPr lang="en-GB" dirty="0" err="1"/>
              <a:t>Kansainliittoon</a:t>
            </a:r>
            <a:r>
              <a:rPr lang="en-GB" dirty="0"/>
              <a:t>.</a:t>
            </a:r>
            <a:endParaRPr lang="en-GB" sz="66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Kansainliitto</a:t>
            </a:r>
            <a:r>
              <a:rPr lang="en-GB" dirty="0"/>
              <a:t> </a:t>
            </a:r>
            <a:r>
              <a:rPr lang="en-GB" dirty="0" err="1"/>
              <a:t>onnistui</a:t>
            </a:r>
            <a:r>
              <a:rPr lang="en-GB" dirty="0"/>
              <a:t> </a:t>
            </a:r>
            <a:r>
              <a:rPr lang="en-GB" dirty="0" err="1"/>
              <a:t>ratkaisemaan</a:t>
            </a:r>
            <a:r>
              <a:rPr lang="en-GB" dirty="0"/>
              <a:t> vain </a:t>
            </a:r>
            <a:r>
              <a:rPr lang="en-GB" dirty="0" err="1"/>
              <a:t>pieniä</a:t>
            </a:r>
            <a:r>
              <a:rPr lang="en-GB" dirty="0"/>
              <a:t> </a:t>
            </a:r>
            <a:r>
              <a:rPr lang="en-GB" dirty="0" err="1"/>
              <a:t>konflikteja</a:t>
            </a:r>
            <a:r>
              <a:rPr lang="en-GB" dirty="0"/>
              <a:t>, </a:t>
            </a:r>
            <a:r>
              <a:rPr lang="en-GB" dirty="0" err="1"/>
              <a:t>kuten</a:t>
            </a:r>
            <a:r>
              <a:rPr lang="en-GB" dirty="0"/>
              <a:t> </a:t>
            </a:r>
            <a:r>
              <a:rPr lang="en-GB" dirty="0" err="1"/>
              <a:t>Ahvenanmaan</a:t>
            </a:r>
            <a:r>
              <a:rPr lang="en-GB" dirty="0"/>
              <a:t> </a:t>
            </a:r>
            <a:r>
              <a:rPr lang="en-GB" dirty="0" err="1"/>
              <a:t>kiistan</a:t>
            </a:r>
            <a:r>
              <a:rPr lang="en-GB" dirty="0"/>
              <a:t> </a:t>
            </a:r>
            <a:r>
              <a:rPr lang="en-GB" dirty="0" err="1"/>
              <a:t>Suomen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Ruotsin</a:t>
            </a:r>
            <a:r>
              <a:rPr lang="en-GB" dirty="0"/>
              <a:t> </a:t>
            </a:r>
            <a:r>
              <a:rPr lang="en-GB" dirty="0" err="1"/>
              <a:t>välillä</a:t>
            </a:r>
            <a:r>
              <a:rPr lang="en-GB" dirty="0"/>
              <a:t>.</a:t>
            </a:r>
            <a:endParaRPr lang="en-GB" sz="66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Liitto</a:t>
            </a:r>
            <a:r>
              <a:rPr lang="en-GB" dirty="0"/>
              <a:t> </a:t>
            </a:r>
            <a:r>
              <a:rPr lang="en-GB" dirty="0" err="1"/>
              <a:t>teki</a:t>
            </a:r>
            <a:r>
              <a:rPr lang="en-GB" dirty="0"/>
              <a:t> </a:t>
            </a:r>
            <a:r>
              <a:rPr lang="en-GB" dirty="0" err="1"/>
              <a:t>pioneerityötä</a:t>
            </a:r>
            <a:r>
              <a:rPr lang="en-GB" dirty="0"/>
              <a:t> </a:t>
            </a:r>
            <a:r>
              <a:rPr lang="en-GB" dirty="0" err="1"/>
              <a:t>humanitäärisessä</a:t>
            </a:r>
            <a:r>
              <a:rPr lang="en-GB" dirty="0"/>
              <a:t> </a:t>
            </a:r>
            <a:r>
              <a:rPr lang="en-GB" dirty="0" err="1"/>
              <a:t>työssä</a:t>
            </a:r>
            <a:r>
              <a:rPr lang="en-GB" dirty="0"/>
              <a:t> </a:t>
            </a:r>
            <a:r>
              <a:rPr lang="en-GB" dirty="0" err="1"/>
              <a:t>kuten</a:t>
            </a:r>
            <a:r>
              <a:rPr lang="en-GB" dirty="0"/>
              <a:t> </a:t>
            </a:r>
            <a:r>
              <a:rPr lang="en-GB" dirty="0" err="1"/>
              <a:t>pakolaisten</a:t>
            </a:r>
            <a:r>
              <a:rPr lang="en-GB" dirty="0"/>
              <a:t> </a:t>
            </a:r>
            <a:r>
              <a:rPr lang="en-GB" dirty="0" err="1"/>
              <a:t>avustamisessa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nälänhätien</a:t>
            </a:r>
            <a:r>
              <a:rPr lang="en-GB" dirty="0"/>
              <a:t> </a:t>
            </a:r>
            <a:r>
              <a:rPr lang="en-GB" dirty="0" err="1"/>
              <a:t>torjumisessa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34026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Saavutuksia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vähän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Liitto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onnistunut</a:t>
            </a:r>
            <a:r>
              <a:rPr lang="en-GB" dirty="0"/>
              <a:t> </a:t>
            </a:r>
            <a:r>
              <a:rPr lang="en-GB" dirty="0" err="1"/>
              <a:t>ratkaisemaan</a:t>
            </a:r>
            <a:r>
              <a:rPr lang="en-GB" dirty="0"/>
              <a:t> tai </a:t>
            </a:r>
            <a:r>
              <a:rPr lang="en-GB" dirty="0" err="1"/>
              <a:t>estämään</a:t>
            </a:r>
            <a:r>
              <a:rPr lang="en-GB" dirty="0"/>
              <a:t> </a:t>
            </a:r>
            <a:r>
              <a:rPr lang="en-GB" dirty="0" err="1"/>
              <a:t>suuria</a:t>
            </a:r>
            <a:r>
              <a:rPr lang="en-GB" dirty="0"/>
              <a:t> </a:t>
            </a:r>
            <a:r>
              <a:rPr lang="en-GB" dirty="0" err="1"/>
              <a:t>konflikteja</a:t>
            </a:r>
            <a:r>
              <a:rPr lang="en-GB" dirty="0"/>
              <a:t>:</a:t>
            </a:r>
            <a:endParaRPr lang="en-GB" sz="66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Italian </a:t>
            </a:r>
            <a:r>
              <a:rPr lang="en-GB" dirty="0" err="1"/>
              <a:t>hyökkäys</a:t>
            </a:r>
            <a:r>
              <a:rPr lang="en-GB" dirty="0"/>
              <a:t> </a:t>
            </a:r>
            <a:r>
              <a:rPr lang="en-GB" dirty="0" err="1"/>
              <a:t>Abessiniaan</a:t>
            </a:r>
            <a:r>
              <a:rPr lang="en-GB" dirty="0"/>
              <a:t> (</a:t>
            </a:r>
            <a:r>
              <a:rPr lang="en-GB" dirty="0" err="1"/>
              <a:t>Etiopiaan</a:t>
            </a:r>
            <a:r>
              <a:rPr lang="en-GB" dirty="0"/>
              <a:t>)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Japanin </a:t>
            </a:r>
            <a:r>
              <a:rPr lang="en-GB" dirty="0" err="1"/>
              <a:t>hyökkäys</a:t>
            </a:r>
            <a:r>
              <a:rPr lang="en-GB" dirty="0"/>
              <a:t> </a:t>
            </a:r>
            <a:r>
              <a:rPr lang="en-GB" dirty="0" err="1"/>
              <a:t>Kiinaan</a:t>
            </a:r>
            <a:endParaRPr lang="en-GB" sz="60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Saksan</a:t>
            </a:r>
            <a:r>
              <a:rPr lang="en-GB" dirty="0"/>
              <a:t> </a:t>
            </a:r>
            <a:r>
              <a:rPr lang="en-GB" dirty="0" err="1"/>
              <a:t>aggressiivinen</a:t>
            </a:r>
            <a:r>
              <a:rPr lang="en-GB" dirty="0"/>
              <a:t> </a:t>
            </a:r>
            <a:r>
              <a:rPr lang="en-GB" dirty="0" err="1"/>
              <a:t>Versailles’n</a:t>
            </a:r>
            <a:r>
              <a:rPr lang="en-GB" dirty="0"/>
              <a:t> </a:t>
            </a:r>
            <a:r>
              <a:rPr lang="en-GB" dirty="0" err="1"/>
              <a:t>rauhansopimuksen</a:t>
            </a:r>
            <a:r>
              <a:rPr lang="en-GB" dirty="0"/>
              <a:t> </a:t>
            </a:r>
            <a:r>
              <a:rPr lang="en-GB" dirty="0" err="1"/>
              <a:t>vastainen</a:t>
            </a:r>
            <a:r>
              <a:rPr lang="en-GB" dirty="0"/>
              <a:t> </a:t>
            </a:r>
            <a:r>
              <a:rPr lang="en-GB" dirty="0" err="1"/>
              <a:t>ulkopolitiikka</a:t>
            </a:r>
            <a:r>
              <a:rPr lang="en-GB" dirty="0"/>
              <a:t> </a:t>
            </a:r>
            <a:endParaRPr lang="en-GB" sz="60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Syynä</a:t>
            </a:r>
            <a:r>
              <a:rPr lang="en-GB" dirty="0"/>
              <a:t> </a:t>
            </a:r>
            <a:r>
              <a:rPr lang="en-GB" dirty="0" err="1"/>
              <a:t>liiton</a:t>
            </a:r>
            <a:r>
              <a:rPr lang="en-GB" dirty="0"/>
              <a:t> </a:t>
            </a:r>
            <a:r>
              <a:rPr lang="en-GB" dirty="0" err="1"/>
              <a:t>heikkouteen</a:t>
            </a:r>
            <a:r>
              <a:rPr lang="en-GB" dirty="0"/>
              <a:t> </a:t>
            </a:r>
            <a:r>
              <a:rPr lang="en-GB" dirty="0" err="1"/>
              <a:t>sotilaallisten</a:t>
            </a:r>
            <a:r>
              <a:rPr lang="en-GB" dirty="0"/>
              <a:t> </a:t>
            </a:r>
            <a:r>
              <a:rPr lang="en-GB" dirty="0" err="1"/>
              <a:t>voimakeinojen</a:t>
            </a:r>
            <a:r>
              <a:rPr lang="en-GB" dirty="0"/>
              <a:t> </a:t>
            </a:r>
            <a:r>
              <a:rPr lang="en-GB" dirty="0" err="1"/>
              <a:t>puute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Yhdysvaltain</a:t>
            </a:r>
            <a:r>
              <a:rPr lang="en-GB" dirty="0"/>
              <a:t> </a:t>
            </a:r>
            <a:r>
              <a:rPr lang="en-GB" dirty="0" err="1"/>
              <a:t>puuttuminen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97131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192</Words>
  <Application>Microsoft Macintosh PowerPoint</Application>
  <PresentationFormat>Custom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 5. Suurvaltojen asema ja tavoitteet</vt:lpstr>
      <vt:lpstr>Tietoisku: Kansainliitto</vt:lpstr>
      <vt:lpstr>Tavoitteena rauha</vt:lpstr>
      <vt:lpstr>Kansainliiton jäsenet</vt:lpstr>
      <vt:lpstr>Saavutuksia vähän</vt:lpstr>
      <vt:lpstr>Saavutuksia vähän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Haapakangas, Sanna E</cp:lastModifiedBy>
  <cp:revision>37</cp:revision>
  <cp:lastPrinted>2017-11-30T08:45:33Z</cp:lastPrinted>
  <dcterms:created xsi:type="dcterms:W3CDTF">2020-05-05T09:10:38Z</dcterms:created>
  <dcterms:modified xsi:type="dcterms:W3CDTF">2021-07-30T08:08:20Z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