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52F23367-28F0-495F-AADC-D2A603B219E6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</a:defRPr>
            </a:lvl1pPr>
          </a:lstStyle>
          <a:p>
            <a:fld id="{6B853E79-C736-48A6-B5D5-9ADBE5624D8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733995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/>
          <a:p>
            <a:r>
              <a:rPr lang="fi-FI" dirty="0" smtClean="0"/>
              <a:t>Muokkaa perustyylejä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osoitt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E19B2A-E605-4BDB-80C5-D92279D75F62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A1E03-8DC8-4A7D-AF68-F69E93A1C4C8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2F1A3-BD05-4CC7-9DFA-6BB266E35679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8E4D1-CE6A-4DEE-A75D-C0D1E9F2B0C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4BAFE-BBC9-4C49-A57B-F27625AF99B2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A496E-496B-4479-BEE7-170B105C0A2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F5E27-C2BC-47A8-8208-E84ACE1921B9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7FBCD-D3CA-4C55-B4B7-28672C78643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CB24F-F750-4A34-9B0F-55E87A477BA4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6D68A-D4DC-478A-9582-F776DCE4059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B6DBBF-F684-48BB-A552-5A22B7D4A453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721A2-DC9D-4E7A-A501-1CF02979B5FB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7EB28-A832-477B-AC63-ED58C34D45FC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B932A-8C25-40BA-AE09-7452A2E8B7FD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A061BB-C736-414C-B914-8F03A45F7DB1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2A745-F000-4874-A4CE-2C30C3C567A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2600D-3858-4B0F-A1B4-CC6181956846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A828F-D21C-4AC2-A91A-F53E7E07924F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8203B-B31E-442D-9819-DDEB87A6B496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5420B-E5D1-430A-A498-A2D56F6E567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F77FA1-A7AD-4BD4-A9A3-AE8FDC53C357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20F65-E04B-4E4A-B61B-2C01DF5300F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-108" charset="0"/>
              </a:defRPr>
            </a:lvl1pPr>
          </a:lstStyle>
          <a:p>
            <a:fld id="{415A227B-B067-4DAD-BA7A-DEF8CE5CE181}" type="datetime1">
              <a:rPr lang="fi-FI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 pitchFamily="-108" charset="0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Calibri" pitchFamily="-108" charset="0"/>
              </a:defRPr>
            </a:lvl1pPr>
          </a:lstStyle>
          <a:p>
            <a:fld id="{3F6E6A4D-4F69-4FEC-8532-56FE33FF7A48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4F4424-2092-481D-B2AE-4C54991D99A9}" type="slidenum">
              <a:rPr lang="fi-FI"/>
              <a:pPr/>
              <a:t>1</a:t>
            </a:fld>
            <a:endParaRPr lang="fi-FI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Vinkkejä preliminääriin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Toni Uusimäki, rehtori</a:t>
            </a:r>
          </a:p>
          <a:p>
            <a:pPr eaLnBrk="1" hangingPunct="1"/>
            <a:r>
              <a:rPr lang="fi-FI" dirty="0" smtClean="0"/>
              <a:t>Kauhavan lukio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A14ABB3-7041-4C18-A1C4-26512009DF82}" type="datetime1">
              <a:rPr lang="fi-FI" smtClean="0"/>
              <a:pPr>
                <a:defRPr/>
              </a:pPr>
              <a:t>31.1.2019</a:t>
            </a:fld>
            <a:endParaRPr lang="fi-FI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4000" dirty="0" smtClean="0"/>
              <a:t>Harjoituskirjoituksista keväällä 2019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363272" cy="522605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fi-FI" sz="2400" dirty="0" smtClean="0"/>
              <a:t>Ole ajoissa paikalla: tasan klo 8.00. Laita kirjoitusvälineesi ja evääsi valmiiksi </a:t>
            </a:r>
            <a:r>
              <a:rPr lang="fi-FI" sz="2400" dirty="0" err="1" smtClean="0"/>
              <a:t>tarjoittimelle</a:t>
            </a:r>
            <a:r>
              <a:rPr lang="fi-FI" sz="24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dirty="0" smtClean="0"/>
              <a:t>Mukaan hyvät omat eväät. Niillä on jaksettava vähintään 3h kokeessa. Kokeen kokonaiskesto 6h.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dirty="0" smtClean="0"/>
              <a:t>Tarkoitus on perehdyttää oppiaineen sisältökysymyksiin, mutta myös ajankäyttöön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dirty="0" smtClean="0"/>
              <a:t>33 osallistujaa – siis tiivistä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dirty="0"/>
              <a:t> </a:t>
            </a:r>
            <a:r>
              <a:rPr lang="fi-FI" sz="2400" dirty="0" smtClean="0"/>
              <a:t>Mukaan oma kannettava, kuulokkeet ja langallinen hiiri. Tutustu </a:t>
            </a:r>
            <a:r>
              <a:rPr lang="fi-FI" sz="2400" dirty="0" err="1" smtClean="0"/>
              <a:t>YTL:n</a:t>
            </a:r>
            <a:r>
              <a:rPr lang="fi-FI" sz="2400" dirty="0" smtClean="0"/>
              <a:t> digitaalisen kokeen ohjeisiin! 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dirty="0"/>
              <a:t> </a:t>
            </a:r>
            <a:r>
              <a:rPr lang="fi-FI" sz="2400" dirty="0" smtClean="0"/>
              <a:t>Muista käyttää näytönsäästäjää, kun poistut paikaltasi esimerkiksi wc-tilaan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400" dirty="0" smtClean="0"/>
              <a:t>Ei kännykkää kirjoitustilaan! Et saa </a:t>
            </a:r>
            <a:r>
              <a:rPr lang="fi-FI" sz="2400" dirty="0" err="1" smtClean="0"/>
              <a:t>preleihin</a:t>
            </a:r>
            <a:r>
              <a:rPr lang="fi-FI" sz="2400" dirty="0" smtClean="0"/>
              <a:t> pahvikorttia.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827F3-D55F-4F0E-AC59-5A9D35E6B293}" type="datetime1">
              <a:rPr lang="fi-FI" smtClean="0"/>
              <a:pPr>
                <a:defRPr/>
              </a:pPr>
              <a:t>31.1.2019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950AB-10E9-4EB4-8149-9BEF1870D105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95</Words>
  <Application>Microsoft Office PowerPoint</Application>
  <PresentationFormat>Näytössä katseltava diaesitys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3" baseType="lpstr">
      <vt:lpstr>Office-teema</vt:lpstr>
      <vt:lpstr>Vinkkejä preliminääriin</vt:lpstr>
      <vt:lpstr>Harjoituskirjoituksista keväällä 2019</vt:lpstr>
    </vt:vector>
  </TitlesOfParts>
  <Company>BSTR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Anssi Hanhimäki</dc:creator>
  <cp:lastModifiedBy>Toni Uusimäki</cp:lastModifiedBy>
  <cp:revision>49</cp:revision>
  <dcterms:created xsi:type="dcterms:W3CDTF">2011-01-13T13:05:07Z</dcterms:created>
  <dcterms:modified xsi:type="dcterms:W3CDTF">2019-01-31T08:29:25Z</dcterms:modified>
</cp:coreProperties>
</file>