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77" r:id="rId9"/>
    <p:sldId id="260" r:id="rId10"/>
    <p:sldId id="261" r:id="rId11"/>
    <p:sldId id="262" r:id="rId12"/>
    <p:sldId id="263" r:id="rId13"/>
    <p:sldId id="264" r:id="rId14"/>
    <p:sldId id="269" r:id="rId15"/>
    <p:sldId id="270" r:id="rId16"/>
    <p:sldId id="266" r:id="rId17"/>
    <p:sldId id="267" r:id="rId18"/>
    <p:sldId id="268" r:id="rId19"/>
    <p:sldId id="272" r:id="rId20"/>
    <p:sldId id="273" r:id="rId21"/>
    <p:sldId id="276" r:id="rId22"/>
    <p:sldId id="275" r:id="rId23"/>
    <p:sldId id="274" r:id="rId24"/>
    <p:sldId id="278" r:id="rId25"/>
    <p:sldId id="279" r:id="rId26"/>
    <p:sldId id="28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91" r:id="rId36"/>
    <p:sldId id="290" r:id="rId37"/>
  </p:sldIdLst>
  <p:sldSz cx="12192000" cy="6858000"/>
  <p:notesSz cx="6858000" cy="9144000"/>
  <p:photoAlbum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1B77EF-05AE-B2D5-991A-E671961E6E5C}" v="10" dt="2023-01-05T10:17:33.547"/>
    <p1510:client id="{EE22C487-AF9E-4A40-B2FC-8FF633CB6E0B}" v="10" dt="2022-08-17T07:59:17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73B0F5-2EEA-2CCC-F059-AD7BCF28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BE4C050-F833-280A-79AB-49684B0E9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47ECAC-2DAD-FC16-9199-4EF38375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36C2C5-7DFB-CCA0-CC0A-2EFDBF3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B117CB-4E1F-6F4D-4D69-D30A4ED9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169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2DE069-524B-E56F-7CBB-FA1E105D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047E963-8507-0C1D-F08B-B40E5FF0F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47B12F-434D-82DE-C799-AE379AA8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D6652E-27D7-857D-7954-E370763A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955522-9594-37A4-8AF6-18F211DA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80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6B70115-B485-0EE5-B818-2E72D9DF4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0AF0E47-DBC1-956E-C34F-028146635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4DE3403-E86F-4B6F-AA6F-1869F406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2DAC60-AFE5-CD15-B158-B86F9981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B942DC5-832E-A9D2-1A12-A510FA2C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143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565791-0F44-C9A3-CB60-4F08D3F5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2F1110-E7CC-9BB0-E572-95AE862E8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0C7500-DB15-3592-45FD-2FDCDC48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9C5758-0DAC-C3B9-010C-F461CBD4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5FB9B6-6604-A603-D890-79FAB0C3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283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10D9FC-EDD8-5E80-62F6-A570AF9D9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9BBF97F-E953-FA01-46B1-4772D2FA0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52AE25-6852-09CB-8ED8-9B39BCCF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44FC38-8641-3E20-31AC-EB9E4CB5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74580C-7852-59D2-88FE-F92947D6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9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083A53-43B1-BD90-658C-822B8F0A5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8519E4-AAFC-159A-2FFF-414C9CA91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2EEA346-4B64-F57A-9D48-ECF1D92A8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425861-1D19-184B-0485-4AFE6A36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7B2FA0-4050-7D5A-EB53-FD0C1974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B0299D4-AA41-1E18-6240-08B75B98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184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EBD27D-D866-A91D-8F8C-31B0E2BB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DD37FD-9A59-FABC-2B4E-40F4BAC1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1F48A80-BCFD-3BF8-A428-D99316E09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A82E09A-019A-B61E-073F-878BAD060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20BB022-920D-7CC6-11B7-A05D6AEBE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9ADF3AD-5974-4706-0947-554714D3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CFD4011-F1C1-70C1-0516-BE0CF465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4CDC4E4-BBE7-2305-303D-1E06AEB6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969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CF0651-570B-4A17-9695-360D514F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8D0391A-886C-8A21-ADD5-793717F2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2A13B8C-EB79-30A5-CDE2-E03F09AB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0FFEBC1-10F0-846F-2CB3-D9749DF5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593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5F25DBD-6C41-8578-B22A-8E3C2D5B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B3A0E67-074C-8821-1026-549A5659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B8C5DED-AFAD-CA8B-3D34-784247C1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9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8EA92B-9926-8051-575E-ABE225E2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18AEC8-8B0F-CCD1-EEEC-CD21F3E28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EFCAEF-59F1-7A85-8EE0-70DD89273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D0D81B-1199-7051-9F5F-26A4F51C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4CD0D0B-0C38-C761-8258-6EE2A90B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2FF5163-0112-BBA9-3099-0F4BD29D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956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7EAC21-74A4-72E2-01A1-F173FBA7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C28CA91-A969-301F-4D60-B6C9742EC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6F07F4-CAA8-DFAE-DF62-96F6E255C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48B677-6C15-87F8-657F-35A852AB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D718754-DF55-429B-C202-6A4C8044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83D48FC-13FD-CB9D-E549-59561A80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66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32B3A64-FF72-DE98-99C0-2363AB1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60F48B-62F4-48EC-B5A1-C445FE45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2C358-9091-8579-2DE6-5EFBA01C8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1D7A-6B63-4FC3-9626-3A71C5D6851D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FFC626-E857-9A44-062C-8BCCEAC86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52D607-6576-538A-FC36-EB30B080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FD3E8-6DA5-4CC9-BA3D-1A673BA83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3945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DEFBB08B-EBAF-3C44-97D9-CB106044A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7702" y="4335694"/>
            <a:ext cx="8880297" cy="9221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 dirty="0"/>
          </a:p>
          <a:p>
            <a:r>
              <a:rPr lang="fi-FI" dirty="0">
                <a:cs typeface="Calibri" panose="020F0502020204030204"/>
              </a:rPr>
              <a:t>Koonnut Virva Heikkilä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AC10CD85-FECD-D997-A2C6-D9A0E7872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3999" cy="2761268"/>
          </a:xfrm>
        </p:spPr>
        <p:txBody>
          <a:bodyPr/>
          <a:lstStyle/>
          <a:p>
            <a:r>
              <a:rPr lang="fi-FI" dirty="0">
                <a:latin typeface="Baguet Script" panose="00000500000000000000" pitchFamily="2" charset="0"/>
              </a:rPr>
              <a:t>Vierailu Arjen </a:t>
            </a:r>
            <a:r>
              <a:rPr lang="fi-FI" dirty="0" err="1">
                <a:latin typeface="Baguet Script" panose="00000500000000000000" pitchFamily="2" charset="0"/>
              </a:rPr>
              <a:t>kesyttämöllä</a:t>
            </a:r>
            <a:r>
              <a:rPr lang="fi-FI" dirty="0">
                <a:latin typeface="Baguet Script" panose="00000500000000000000" pitchFamily="2" charset="0"/>
              </a:rPr>
              <a:t> 21.6.2022</a:t>
            </a:r>
          </a:p>
        </p:txBody>
      </p:sp>
    </p:spTree>
    <p:extLst>
      <p:ext uri="{BB962C8B-B14F-4D97-AF65-F5344CB8AC3E}">
        <p14:creationId xmlns:p14="http://schemas.microsoft.com/office/powerpoint/2010/main" val="124817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332">
            <a:extLst>
              <a:ext uri="{FF2B5EF4-FFF2-40B4-BE49-F238E27FC236}">
                <a16:creationId xmlns:a16="http://schemas.microsoft.com/office/drawing/2014/main" id="{C5FF82A9-2AD8-A054-8708-C9B718724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B472ED2-030E-1389-C61A-9739B0C50B92}"/>
              </a:ext>
            </a:extLst>
          </p:cNvPr>
          <p:cNvSpPr txBox="1"/>
          <p:nvPr/>
        </p:nvSpPr>
        <p:spPr>
          <a:xfrm>
            <a:off x="585627" y="1382286"/>
            <a:ext cx="25479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Kauppa-apuri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Yläosaan kiinnitetään kolme ostoslistan tuotetta, kun ostokset on kerätty kärryihin, saa lapsi kiinnittää kuvan ostoskärryyn.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Lisänä pieni vihko, jossa käydään läpi kaupassa käymisen sääntöjä. </a:t>
            </a:r>
          </a:p>
        </p:txBody>
      </p:sp>
    </p:spTree>
    <p:extLst>
      <p:ext uri="{BB962C8B-B14F-4D97-AF65-F5344CB8AC3E}">
        <p14:creationId xmlns:p14="http://schemas.microsoft.com/office/powerpoint/2010/main" val="2548111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411">
            <a:extLst>
              <a:ext uri="{FF2B5EF4-FFF2-40B4-BE49-F238E27FC236}">
                <a16:creationId xmlns:a16="http://schemas.microsoft.com/office/drawing/2014/main" id="{FB4E7AC2-CA02-0DB5-284F-02055275BC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2A21205-B718-C4E7-C60F-315E547CF4B4}"/>
              </a:ext>
            </a:extLst>
          </p:cNvPr>
          <p:cNvSpPr txBox="1"/>
          <p:nvPr/>
        </p:nvSpPr>
        <p:spPr>
          <a:xfrm>
            <a:off x="647487" y="2314589"/>
            <a:ext cx="2876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Baguet Script" panose="00000500000000000000" pitchFamily="2" charset="0"/>
              </a:rPr>
              <a:t>Aamu- ja iltatoimet </a:t>
            </a:r>
          </a:p>
        </p:txBody>
      </p:sp>
    </p:spTree>
    <p:extLst>
      <p:ext uri="{BB962C8B-B14F-4D97-AF65-F5344CB8AC3E}">
        <p14:creationId xmlns:p14="http://schemas.microsoft.com/office/powerpoint/2010/main" val="187288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416">
            <a:extLst>
              <a:ext uri="{FF2B5EF4-FFF2-40B4-BE49-F238E27FC236}">
                <a16:creationId xmlns:a16="http://schemas.microsoft.com/office/drawing/2014/main" id="{70B1A2E2-7E75-3BB3-2D29-EF55D990D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38627DB-BB0B-6741-C18B-E6EE3FE62706}"/>
              </a:ext>
            </a:extLst>
          </p:cNvPr>
          <p:cNvSpPr txBox="1"/>
          <p:nvPr/>
        </p:nvSpPr>
        <p:spPr>
          <a:xfrm>
            <a:off x="667821" y="2921168"/>
            <a:ext cx="2445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Aamu- ja iltatoimien palkintotauluja oli useita erilaisia. </a:t>
            </a:r>
          </a:p>
        </p:txBody>
      </p:sp>
    </p:spTree>
    <p:extLst>
      <p:ext uri="{BB962C8B-B14F-4D97-AF65-F5344CB8AC3E}">
        <p14:creationId xmlns:p14="http://schemas.microsoft.com/office/powerpoint/2010/main" val="2646436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342">
            <a:extLst>
              <a:ext uri="{FF2B5EF4-FFF2-40B4-BE49-F238E27FC236}">
                <a16:creationId xmlns:a16="http://schemas.microsoft.com/office/drawing/2014/main" id="{E306475E-464A-146B-112C-CB42A29A9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6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400">
            <a:extLst>
              <a:ext uri="{FF2B5EF4-FFF2-40B4-BE49-F238E27FC236}">
                <a16:creationId xmlns:a16="http://schemas.microsoft.com/office/drawing/2014/main" id="{E0CD55CE-D4A7-F7E5-D3E4-289040C76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CAA3BEE-CF3A-41C3-AA5B-2F4F2609FE23}"/>
              </a:ext>
            </a:extLst>
          </p:cNvPr>
          <p:cNvSpPr txBox="1"/>
          <p:nvPr/>
        </p:nvSpPr>
        <p:spPr>
          <a:xfrm>
            <a:off x="380144" y="2428651"/>
            <a:ext cx="2506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Kun lapsi on suorittanut pyydetyn kohdan, hän saa siirtää kuvan palkinnoksi</a:t>
            </a:r>
          </a:p>
        </p:txBody>
      </p:sp>
    </p:spTree>
    <p:extLst>
      <p:ext uri="{BB962C8B-B14F-4D97-AF65-F5344CB8AC3E}">
        <p14:creationId xmlns:p14="http://schemas.microsoft.com/office/powerpoint/2010/main" val="293457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406">
            <a:extLst>
              <a:ext uri="{FF2B5EF4-FFF2-40B4-BE49-F238E27FC236}">
                <a16:creationId xmlns:a16="http://schemas.microsoft.com/office/drawing/2014/main" id="{DA2EB927-5FC3-E38A-78BE-CBE87C648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436">
            <a:extLst>
              <a:ext uri="{FF2B5EF4-FFF2-40B4-BE49-F238E27FC236}">
                <a16:creationId xmlns:a16="http://schemas.microsoft.com/office/drawing/2014/main" id="{DD10B3E6-7D59-ACFD-9F0A-C8A3E2AA5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6A3FDB8-A16D-CD38-30F5-D15FB12769C5}"/>
              </a:ext>
            </a:extLst>
          </p:cNvPr>
          <p:cNvSpPr txBox="1"/>
          <p:nvPr/>
        </p:nvSpPr>
        <p:spPr>
          <a:xfrm>
            <a:off x="739738" y="2721114"/>
            <a:ext cx="2661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Baguet Script" panose="00000500000000000000" pitchFamily="2" charset="0"/>
              </a:rPr>
              <a:t>Ruokailu</a:t>
            </a:r>
          </a:p>
        </p:txBody>
      </p:sp>
    </p:spTree>
    <p:extLst>
      <p:ext uri="{BB962C8B-B14F-4D97-AF65-F5344CB8AC3E}">
        <p14:creationId xmlns:p14="http://schemas.microsoft.com/office/powerpoint/2010/main" val="2991599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443">
            <a:extLst>
              <a:ext uri="{FF2B5EF4-FFF2-40B4-BE49-F238E27FC236}">
                <a16:creationId xmlns:a16="http://schemas.microsoft.com/office/drawing/2014/main" id="{8BF46262-B63A-E26C-48F7-E862CC73E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7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455">
            <a:extLst>
              <a:ext uri="{FF2B5EF4-FFF2-40B4-BE49-F238E27FC236}">
                <a16:creationId xmlns:a16="http://schemas.microsoft.com/office/drawing/2014/main" id="{C8740BE4-7ADB-B52C-5617-F40725C5E4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451">
            <a:extLst>
              <a:ext uri="{FF2B5EF4-FFF2-40B4-BE49-F238E27FC236}">
                <a16:creationId xmlns:a16="http://schemas.microsoft.com/office/drawing/2014/main" id="{23156D00-13D0-DF5D-7E96-4D40521262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9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0705">
            <a:extLst>
              <a:ext uri="{FF2B5EF4-FFF2-40B4-BE49-F238E27FC236}">
                <a16:creationId xmlns:a16="http://schemas.microsoft.com/office/drawing/2014/main" id="{5BD54A6D-92FF-3FA7-4A95-682C98810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A73A667-F0BD-5503-0421-2C3EED191A46}"/>
              </a:ext>
            </a:extLst>
          </p:cNvPr>
          <p:cNvSpPr txBox="1"/>
          <p:nvPr/>
        </p:nvSpPr>
        <p:spPr>
          <a:xfrm>
            <a:off x="9072082" y="873303"/>
            <a:ext cx="27226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Tästä kaikki alkaa, kun vanhemmat saapuvat arjen </a:t>
            </a:r>
            <a:r>
              <a:rPr lang="fi-FI" sz="2000" dirty="0" err="1">
                <a:solidFill>
                  <a:schemeClr val="bg1"/>
                </a:solidFill>
              </a:rPr>
              <a:t>kesyttämölle</a:t>
            </a:r>
            <a:r>
              <a:rPr lang="fi-FI" sz="2000" dirty="0">
                <a:solidFill>
                  <a:schemeClr val="bg1"/>
                </a:solidFill>
              </a:rPr>
              <a:t>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Vanhempien tehtävänä on järjestellä arjen eri toiminnot niille kohdille, miten kokee niiden sujuvan.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-Metallitarjotin</a:t>
            </a:r>
          </a:p>
          <a:p>
            <a:r>
              <a:rPr lang="fi-FI" sz="2000" dirty="0">
                <a:solidFill>
                  <a:schemeClr val="bg1"/>
                </a:solidFill>
              </a:rPr>
              <a:t>-Papunetin kuvat</a:t>
            </a:r>
          </a:p>
          <a:p>
            <a:r>
              <a:rPr lang="fi-FI" sz="2000" dirty="0">
                <a:solidFill>
                  <a:schemeClr val="bg1"/>
                </a:solidFill>
              </a:rPr>
              <a:t>-Magneetit kuvien taakse liimattuna</a:t>
            </a:r>
          </a:p>
          <a:p>
            <a:r>
              <a:rPr lang="fi-FI" sz="2000" dirty="0">
                <a:solidFill>
                  <a:schemeClr val="bg1"/>
                </a:solidFill>
              </a:rPr>
              <a:t>-Paperi laminoitu</a:t>
            </a:r>
          </a:p>
        </p:txBody>
      </p:sp>
    </p:spTree>
    <p:extLst>
      <p:ext uri="{BB962C8B-B14F-4D97-AF65-F5344CB8AC3E}">
        <p14:creationId xmlns:p14="http://schemas.microsoft.com/office/powerpoint/2010/main" val="2256373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447">
            <a:extLst>
              <a:ext uri="{FF2B5EF4-FFF2-40B4-BE49-F238E27FC236}">
                <a16:creationId xmlns:a16="http://schemas.microsoft.com/office/drawing/2014/main" id="{793495B4-33ED-4622-FBE9-37DF56010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75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944">
            <a:extLst>
              <a:ext uri="{FF2B5EF4-FFF2-40B4-BE49-F238E27FC236}">
                <a16:creationId xmlns:a16="http://schemas.microsoft.com/office/drawing/2014/main" id="{1A26BA8F-ADC3-0764-7561-348FA7C7C2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F35AEB7-3C12-9272-6AE9-CF47EDC167BE}"/>
              </a:ext>
            </a:extLst>
          </p:cNvPr>
          <p:cNvSpPr txBox="1"/>
          <p:nvPr/>
        </p:nvSpPr>
        <p:spPr>
          <a:xfrm>
            <a:off x="482886" y="2598003"/>
            <a:ext cx="288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Baguet Script" panose="00000500000000000000" pitchFamily="2" charset="0"/>
              </a:rPr>
              <a:t>Siirtymät</a:t>
            </a:r>
          </a:p>
        </p:txBody>
      </p:sp>
    </p:spTree>
    <p:extLst>
      <p:ext uri="{BB962C8B-B14F-4D97-AF65-F5344CB8AC3E}">
        <p14:creationId xmlns:p14="http://schemas.microsoft.com/office/powerpoint/2010/main" val="344835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5638">
            <a:extLst>
              <a:ext uri="{FF2B5EF4-FFF2-40B4-BE49-F238E27FC236}">
                <a16:creationId xmlns:a16="http://schemas.microsoft.com/office/drawing/2014/main" id="{973BDF09-8135-8F4E-3567-C0494D990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3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219">
            <a:extLst>
              <a:ext uri="{FF2B5EF4-FFF2-40B4-BE49-F238E27FC236}">
                <a16:creationId xmlns:a16="http://schemas.microsoft.com/office/drawing/2014/main" id="{820EE79A-797B-F16E-2338-27694CCFC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7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5708">
            <a:extLst>
              <a:ext uri="{FF2B5EF4-FFF2-40B4-BE49-F238E27FC236}">
                <a16:creationId xmlns:a16="http://schemas.microsoft.com/office/drawing/2014/main" id="{19FDEF7A-A3EE-C1DA-06D5-8DEB09619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25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1406">
            <a:extLst>
              <a:ext uri="{FF2B5EF4-FFF2-40B4-BE49-F238E27FC236}">
                <a16:creationId xmlns:a16="http://schemas.microsoft.com/office/drawing/2014/main" id="{2FE86B0C-A428-130F-7E89-00B10AEF4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03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035">
            <a:extLst>
              <a:ext uri="{FF2B5EF4-FFF2-40B4-BE49-F238E27FC236}">
                <a16:creationId xmlns:a16="http://schemas.microsoft.com/office/drawing/2014/main" id="{3FA2DFD2-B05B-F422-66F8-EFB3F0370D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05CB432-2E02-6DCC-B9F4-D2C3800EEA90}"/>
              </a:ext>
            </a:extLst>
          </p:cNvPr>
          <p:cNvSpPr txBox="1"/>
          <p:nvPr/>
        </p:nvSpPr>
        <p:spPr>
          <a:xfrm>
            <a:off x="719191" y="2598003"/>
            <a:ext cx="219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Baguet Script" panose="00000500000000000000" pitchFamily="2" charset="0"/>
              </a:rPr>
              <a:t>Tunteet</a:t>
            </a:r>
          </a:p>
        </p:txBody>
      </p:sp>
    </p:spTree>
    <p:extLst>
      <p:ext uri="{BB962C8B-B14F-4D97-AF65-F5344CB8AC3E}">
        <p14:creationId xmlns:p14="http://schemas.microsoft.com/office/powerpoint/2010/main" val="2516924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052">
            <a:extLst>
              <a:ext uri="{FF2B5EF4-FFF2-40B4-BE49-F238E27FC236}">
                <a16:creationId xmlns:a16="http://schemas.microsoft.com/office/drawing/2014/main" id="{0347E8F5-33CC-2364-5945-911D2A7708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055">
            <a:extLst>
              <a:ext uri="{FF2B5EF4-FFF2-40B4-BE49-F238E27FC236}">
                <a16:creationId xmlns:a16="http://schemas.microsoft.com/office/drawing/2014/main" id="{4D25A7D4-4680-EF0C-23D7-B68C54FBA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71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108">
            <a:extLst>
              <a:ext uri="{FF2B5EF4-FFF2-40B4-BE49-F238E27FC236}">
                <a16:creationId xmlns:a16="http://schemas.microsoft.com/office/drawing/2014/main" id="{EB522293-2A17-A9E1-38CD-A0C9CAF556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1657">
            <a:extLst>
              <a:ext uri="{FF2B5EF4-FFF2-40B4-BE49-F238E27FC236}">
                <a16:creationId xmlns:a16="http://schemas.microsoft.com/office/drawing/2014/main" id="{BAF40504-9761-30AC-A4C5-D44C4120D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C9EEABF-F639-0FD2-BA8E-BCC0558CF971}"/>
              </a:ext>
            </a:extLst>
          </p:cNvPr>
          <p:cNvSpPr txBox="1"/>
          <p:nvPr/>
        </p:nvSpPr>
        <p:spPr>
          <a:xfrm>
            <a:off x="462337" y="955496"/>
            <a:ext cx="25685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Lomakelokerossa jaoteltuna eri teemoilla palkintotauluja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Korissa liikennevaloja valmiiksi laminoituina ja niputettuina avaimenperälenkkeihin 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Näytillä tiimalasit, </a:t>
            </a:r>
            <a:r>
              <a:rPr lang="fi-FI" sz="2000" dirty="0" err="1">
                <a:solidFill>
                  <a:schemeClr val="bg1"/>
                </a:solidFill>
              </a:rPr>
              <a:t>timetimerit</a:t>
            </a:r>
            <a:r>
              <a:rPr lang="fi-FI" sz="2000" dirty="0">
                <a:solidFill>
                  <a:schemeClr val="bg1"/>
                </a:solidFill>
              </a:rPr>
              <a:t> ym. </a:t>
            </a:r>
          </a:p>
        </p:txBody>
      </p:sp>
    </p:spTree>
    <p:extLst>
      <p:ext uri="{BB962C8B-B14F-4D97-AF65-F5344CB8AC3E}">
        <p14:creationId xmlns:p14="http://schemas.microsoft.com/office/powerpoint/2010/main" val="486522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127">
            <a:extLst>
              <a:ext uri="{FF2B5EF4-FFF2-40B4-BE49-F238E27FC236}">
                <a16:creationId xmlns:a16="http://schemas.microsoft.com/office/drawing/2014/main" id="{A1E03FB8-219C-5548-19AF-1A1DFF52E3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8" t="1648" r="9188" b="-1648"/>
          <a:stretch/>
        </p:blipFill>
        <p:spPr>
          <a:xfrm rot="16200000">
            <a:off x="3431783" y="7192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78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204">
            <a:extLst>
              <a:ext uri="{FF2B5EF4-FFF2-40B4-BE49-F238E27FC236}">
                <a16:creationId xmlns:a16="http://schemas.microsoft.com/office/drawing/2014/main" id="{0B655CDD-1827-AE01-6C36-09CB1BE67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79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1C301A2-D779-5446-3920-CF5E799432F1}"/>
              </a:ext>
            </a:extLst>
          </p:cNvPr>
          <p:cNvSpPr txBox="1"/>
          <p:nvPr/>
        </p:nvSpPr>
        <p:spPr>
          <a:xfrm>
            <a:off x="554804" y="2598003"/>
            <a:ext cx="4315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Baguet Script" panose="00000500000000000000" pitchFamily="2" charset="0"/>
                <a:cs typeface="Alef" panose="00000500000000000000" pitchFamily="2" charset="-79"/>
              </a:rPr>
              <a:t>Rauhoittuminen</a:t>
            </a:r>
          </a:p>
        </p:txBody>
      </p:sp>
    </p:spTree>
    <p:extLst>
      <p:ext uri="{BB962C8B-B14F-4D97-AF65-F5344CB8AC3E}">
        <p14:creationId xmlns:p14="http://schemas.microsoft.com/office/powerpoint/2010/main" val="1020240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407">
            <a:extLst>
              <a:ext uri="{FF2B5EF4-FFF2-40B4-BE49-F238E27FC236}">
                <a16:creationId xmlns:a16="http://schemas.microsoft.com/office/drawing/2014/main" id="{161ABA27-42A0-69B1-19FC-D5B67D935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BE5B222-E8B6-6319-3ADE-FE60644DE265}"/>
              </a:ext>
            </a:extLst>
          </p:cNvPr>
          <p:cNvSpPr txBox="1"/>
          <p:nvPr/>
        </p:nvSpPr>
        <p:spPr>
          <a:xfrm>
            <a:off x="503433" y="2151727"/>
            <a:ext cx="274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Rauhoittumislaatikko sisältää erilaisia pieniä esineitä, jotka ovat äänettömiä. Laatikossa on myös kuvakortteja ja selitteitä esimerkiksi siitä, miksi on siirrytty rauhoittumaan. </a:t>
            </a:r>
          </a:p>
        </p:txBody>
      </p:sp>
    </p:spTree>
    <p:extLst>
      <p:ext uri="{BB962C8B-B14F-4D97-AF65-F5344CB8AC3E}">
        <p14:creationId xmlns:p14="http://schemas.microsoft.com/office/powerpoint/2010/main" val="2796559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52307">
            <a:extLst>
              <a:ext uri="{FF2B5EF4-FFF2-40B4-BE49-F238E27FC236}">
                <a16:creationId xmlns:a16="http://schemas.microsoft.com/office/drawing/2014/main" id="{446631DC-2232-58A4-7FB4-FD9D2FB4D5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4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1719">
            <a:extLst>
              <a:ext uri="{FF2B5EF4-FFF2-40B4-BE49-F238E27FC236}">
                <a16:creationId xmlns:a16="http://schemas.microsoft.com/office/drawing/2014/main" id="{6259566A-79D8-18A9-9A84-2CD3B1ECCE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83C1ACF-E414-6EF4-4DAF-6B638A271C98}"/>
              </a:ext>
            </a:extLst>
          </p:cNvPr>
          <p:cNvSpPr txBox="1"/>
          <p:nvPr/>
        </p:nvSpPr>
        <p:spPr>
          <a:xfrm>
            <a:off x="9030983" y="1228397"/>
            <a:ext cx="27842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Lukujärjestyksessä viikon menot ja ohjelmat.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Helppo hahmottaa harrastukset, koulu, päiväkoti, vapaapäivät jne.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Myös viikonloppusuunnitelma.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Laminoidulle pohjalle on helppo kirjoittaa tussilla menot ja pyyhkiä pois</a:t>
            </a:r>
            <a:r>
              <a:rPr lang="fi-FI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2277F7C-3DAE-102F-77F9-0275FAEF9F36}"/>
              </a:ext>
            </a:extLst>
          </p:cNvPr>
          <p:cNvSpPr txBox="1"/>
          <p:nvPr/>
        </p:nvSpPr>
        <p:spPr>
          <a:xfrm>
            <a:off x="287676" y="1536174"/>
            <a:ext cx="30206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Baguet Script" panose="00000500000000000000" pitchFamily="2" charset="0"/>
              </a:rPr>
              <a:t>Arjen suunnittelu ja näkyväksi tekeminen</a:t>
            </a:r>
          </a:p>
        </p:txBody>
      </p:sp>
    </p:spTree>
    <p:extLst>
      <p:ext uri="{BB962C8B-B14F-4D97-AF65-F5344CB8AC3E}">
        <p14:creationId xmlns:p14="http://schemas.microsoft.com/office/powerpoint/2010/main" val="1953744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4827">
            <a:extLst>
              <a:ext uri="{FF2B5EF4-FFF2-40B4-BE49-F238E27FC236}">
                <a16:creationId xmlns:a16="http://schemas.microsoft.com/office/drawing/2014/main" id="{2FFA6367-5F5B-6EF5-E944-CABBDBBB9E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1737">
            <a:extLst>
              <a:ext uri="{FF2B5EF4-FFF2-40B4-BE49-F238E27FC236}">
                <a16:creationId xmlns:a16="http://schemas.microsoft.com/office/drawing/2014/main" id="{2DDD8487-9CA1-C883-7D8C-CD5ADD066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304">
            <a:extLst>
              <a:ext uri="{FF2B5EF4-FFF2-40B4-BE49-F238E27FC236}">
                <a16:creationId xmlns:a16="http://schemas.microsoft.com/office/drawing/2014/main" id="{B2CBEB86-C929-2198-B971-0F7B459E0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183C997-AF8C-AC0E-CA24-5C024305A824}"/>
              </a:ext>
            </a:extLst>
          </p:cNvPr>
          <p:cNvSpPr txBox="1"/>
          <p:nvPr/>
        </p:nvSpPr>
        <p:spPr>
          <a:xfrm>
            <a:off x="8907695" y="2305615"/>
            <a:ext cx="28767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Isommille lapsille sopiva yhteisten kotihommien taulu.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Kotihommat voidaan arpoa kullekin perheenjäsenelle.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AD65D6A-367E-FB6A-7C28-52042CC7C0A6}"/>
              </a:ext>
            </a:extLst>
          </p:cNvPr>
          <p:cNvSpPr txBox="1"/>
          <p:nvPr/>
        </p:nvSpPr>
        <p:spPr>
          <a:xfrm>
            <a:off x="636998" y="2644169"/>
            <a:ext cx="2537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Baguet Script" panose="00000500000000000000" pitchFamily="2" charset="0"/>
              </a:rPr>
              <a:t>Yhteiset puuhat</a:t>
            </a:r>
          </a:p>
        </p:txBody>
      </p:sp>
    </p:spTree>
    <p:extLst>
      <p:ext uri="{BB962C8B-B14F-4D97-AF65-F5344CB8AC3E}">
        <p14:creationId xmlns:p14="http://schemas.microsoft.com/office/powerpoint/2010/main" val="118690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313">
            <a:extLst>
              <a:ext uri="{FF2B5EF4-FFF2-40B4-BE49-F238E27FC236}">
                <a16:creationId xmlns:a16="http://schemas.microsoft.com/office/drawing/2014/main" id="{97B706A5-02FE-DE11-E261-1EEF13B3C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11EBF2B-80B9-CA33-2F9E-49C84F47B5A9}"/>
              </a:ext>
            </a:extLst>
          </p:cNvPr>
          <p:cNvSpPr txBox="1"/>
          <p:nvPr/>
        </p:nvSpPr>
        <p:spPr>
          <a:xfrm>
            <a:off x="359596" y="2951946"/>
            <a:ext cx="2825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solidFill>
                  <a:schemeClr val="bg1"/>
                </a:solidFill>
              </a:rPr>
              <a:t>Peseytymiseen vinkkejä! </a:t>
            </a:r>
          </a:p>
        </p:txBody>
      </p:sp>
    </p:spTree>
    <p:extLst>
      <p:ext uri="{BB962C8B-B14F-4D97-AF65-F5344CB8AC3E}">
        <p14:creationId xmlns:p14="http://schemas.microsoft.com/office/powerpoint/2010/main" val="200885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20220621_143319">
            <a:extLst>
              <a:ext uri="{FF2B5EF4-FFF2-40B4-BE49-F238E27FC236}">
                <a16:creationId xmlns:a16="http://schemas.microsoft.com/office/drawing/2014/main" id="{1FDE0AFD-4486-A425-FAF2-4BDA357A2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8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61C283D6936D4BADABED142C15D92E" ma:contentTypeVersion="7" ma:contentTypeDescription="Create a new document." ma:contentTypeScope="" ma:versionID="fce608a3a7136e16225bdc36bdc708f8">
  <xsd:schema xmlns:xsd="http://www.w3.org/2001/XMLSchema" xmlns:xs="http://www.w3.org/2001/XMLSchema" xmlns:p="http://schemas.microsoft.com/office/2006/metadata/properties" xmlns:ns3="17d3e99f-c992-431d-9aef-bd84181d9f46" xmlns:ns4="3773d1fe-f8b8-46c5-b341-04864adbbb01" targetNamespace="http://schemas.microsoft.com/office/2006/metadata/properties" ma:root="true" ma:fieldsID="a0df9a547ee1b52d0ab6adabd23e6a85" ns3:_="" ns4:_="">
    <xsd:import namespace="17d3e99f-c992-431d-9aef-bd84181d9f46"/>
    <xsd:import namespace="3773d1fe-f8b8-46c5-b341-04864adbbb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3e99f-c992-431d-9aef-bd84181d9f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3d1fe-f8b8-46c5-b341-04864adbb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07A1A7-5B51-455E-9FCA-606D9441E4E2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3773d1fe-f8b8-46c5-b341-04864adbbb01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17d3e99f-c992-431d-9aef-bd84181d9f46"/>
  </ds:schemaRefs>
</ds:datastoreItem>
</file>

<file path=customXml/itemProps2.xml><?xml version="1.0" encoding="utf-8"?>
<ds:datastoreItem xmlns:ds="http://schemas.openxmlformats.org/officeDocument/2006/customXml" ds:itemID="{26CCE097-3282-456E-AF74-70FBA6B5AC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53CDEE-E9A9-4424-AB34-133A624F0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d3e99f-c992-431d-9aef-bd84181d9f46"/>
    <ds:schemaRef ds:uri="3773d1fe-f8b8-46c5-b341-04864adbbb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198</Words>
  <Application>Microsoft Office PowerPoint</Application>
  <PresentationFormat>Laajakuva</PresentationFormat>
  <Paragraphs>42</Paragraphs>
  <Slides>33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33</vt:i4>
      </vt:variant>
    </vt:vector>
  </HeadingPairs>
  <TitlesOfParts>
    <vt:vector size="38" baseType="lpstr">
      <vt:lpstr>Arial</vt:lpstr>
      <vt:lpstr>Baguet Script</vt:lpstr>
      <vt:lpstr>Calibri</vt:lpstr>
      <vt:lpstr>Calibri Light</vt:lpstr>
      <vt:lpstr>Office-teema</vt:lpstr>
      <vt:lpstr>Vierailu Arjen kesyttämöllä 21.6.2022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Vierailu Arjen kesyttämöllä</dc:title>
  <dc:creator>Virva Heikkilä</dc:creator>
  <cp:lastModifiedBy>Sanna Hintsala</cp:lastModifiedBy>
  <cp:revision>6</cp:revision>
  <dcterms:created xsi:type="dcterms:W3CDTF">2022-08-17T07:21:22Z</dcterms:created>
  <dcterms:modified xsi:type="dcterms:W3CDTF">2023-01-05T10:30:56Z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0x010100C261C283D6936D4BADABED142C15D92E</vt:lpwstr>
  </property>
</Properties>
</file>