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6" r:id="rId9"/>
    <p:sldId id="268" r:id="rId10"/>
    <p:sldId id="270" r:id="rId11"/>
    <p:sldId id="271" r:id="rId12"/>
    <p:sldId id="272" r:id="rId13"/>
    <p:sldId id="269" r:id="rId14"/>
    <p:sldId id="277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99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1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02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69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98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3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15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78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78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98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0611-2F2C-423D-AA6D-CA59FC6B080A}" type="datetimeFigureOut">
              <a:rPr lang="fi-FI" smtClean="0"/>
              <a:t>24.9.2021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6A05-C594-4F76-B47B-94B21EED6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6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302EA209-9B33-4F11-8C11-0BAE81F16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65"/>
          <a:stretch/>
        </p:blipFill>
        <p:spPr>
          <a:xfrm>
            <a:off x="0" y="0"/>
            <a:ext cx="9144000" cy="6862189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A01EAAC4-02DE-495F-A58F-FB9EE56D9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" y="1196752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45454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5406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692696"/>
            <a:ext cx="813690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</a:rPr>
              <a:t>ARVIOIDUT MENOT</a:t>
            </a:r>
          </a:p>
          <a:p>
            <a:endParaRPr lang="fi-FI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Iltama-, kioskipäivä-, myyjäismenot			- 1800,00,-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Piirustuskilpailun palkinnot				- 150,00,-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Pentti Hietasen äitienpäiväkonsertti			- 5500,00,-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Ilotulitus						- 1500,00,-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Luokkaretket						- 2600,00,-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Porin Teatteri-reissu					- 2500,00,-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Piknik-konsertti					- 400,00,-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Lahjoitus oppilaskunnalle				- 135,00,-</a:t>
            </a:r>
          </a:p>
          <a:p>
            <a:r>
              <a:rPr lang="fi-FI" sz="2400" dirty="0" err="1">
                <a:solidFill>
                  <a:schemeClr val="bg2">
                    <a:lumMod val="25000"/>
                  </a:schemeClr>
                </a:solidFill>
              </a:rPr>
              <a:t>Xsylitolipastillit</a:t>
            </a: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					- 600,00,-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Stipendit						- 320,00,-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Muut kulut						- 120,00,-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__________________________________________________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							- 15625,00,-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5406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71600" y="170080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</a:rPr>
              <a:t>ARVIOIDUT TULOT				+ 18200,00,-</a:t>
            </a:r>
          </a:p>
          <a:p>
            <a:endParaRPr lang="fi-FI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</a:rPr>
              <a:t>ARVIOIDUT MENOT			- 15625,00,-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</a:rPr>
              <a:t>_________________________________________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</a:rPr>
              <a:t>							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</a:rPr>
              <a:t>ARVIO TILIKAUDEN YLIJÄÄMÄSTÄ 	+ 2575,00,-</a:t>
            </a: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566678" y="531391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Toimintasuunnitelma 2021-2022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83568" y="2040518"/>
            <a:ext cx="8136904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Hallitus kokoontuu vähintään viisi kertaa.</a:t>
            </a:r>
          </a:p>
          <a:p>
            <a:endParaRPr lang="fi-FI" sz="2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Lukuvuoden aikana olemme mukana järjestämässä mm.</a:t>
            </a:r>
          </a:p>
          <a:p>
            <a:endParaRPr lang="fi-FI" sz="105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iltamia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kioskipäiviä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Puttipajan kynttilämyyntiä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Uuden vuoden ilotulitusta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Pentti Hietasen äitienpäiväkonserttia 8.5.2022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Piknik-pihakonserttia kesällä 2022</a:t>
            </a:r>
          </a:p>
        </p:txBody>
      </p:sp>
    </p:spTree>
    <p:extLst>
      <p:ext uri="{BB962C8B-B14F-4D97-AF65-F5344CB8AC3E}">
        <p14:creationId xmlns:p14="http://schemas.microsoft.com/office/powerpoint/2010/main" val="1451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92606" y="764704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Muuta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lahjoitamme oppilaskunnalle </a:t>
            </a:r>
            <a:r>
              <a:rPr lang="fi-FI" sz="26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. 50% edellisen lukuvuoden iltamatuotoista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teroitamme talkoovoimin koko koulun oppilaiden luistimet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tarjoamme ksylitolipastillit kouluruokailujen jälkeen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lahjoitamme nokkahuilut 3.luokkalaisille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tarjoamme teatteriretken Porin Teatteriin koko koululle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tarjoamme luokkaretket joka luokalle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huolehdimme koulun viikonloppuliputuksista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lahjoitamme stipendirahat </a:t>
            </a:r>
            <a:r>
              <a:rPr lang="fi-FI" sz="1600" dirty="0">
                <a:solidFill>
                  <a:schemeClr val="bg2">
                    <a:lumMod val="25000"/>
                  </a:schemeClr>
                </a:solidFill>
              </a:rPr>
              <a:t>(koulun henkilökunta päättää stipendien saajat)</a:t>
            </a:r>
          </a:p>
          <a:p>
            <a:endParaRPr lang="fi-FI" sz="24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925252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   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6602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38463530-EA05-49AC-9E78-4980981C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5357E118-2496-4079-BD86-EE6B6C41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47" y="1412776"/>
            <a:ext cx="3599826" cy="359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964851" y="1412776"/>
            <a:ext cx="78556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hallitus kokoontui lukuvuoden aikana yhteensä seitsemän kertaa</a:t>
            </a:r>
          </a:p>
          <a:p>
            <a:endParaRPr lang="fi-FI" sz="2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Lukuvuoden aikana järjestettiin mm.: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Kioskipäiviä eri teemoilla x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chemeClr val="bg2">
                    <a:lumMod val="25000"/>
                  </a:schemeClr>
                </a:solidFill>
              </a:rPr>
              <a:t>Jäädiscoiltamat</a:t>
            </a:r>
            <a:endParaRPr lang="fi-FI" sz="24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Uuden vuoden ilotulitus yhteistyötahojen kanssa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Vohvelitarjoilu ja juomapullojen jako lapsille liikuntapäivässä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Vappupallojen jako kaikille pomarkkulaislapsille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Koko perheen piknik-konsertti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Piirustuskilpailu yhteistyötahojen kanssa</a:t>
            </a: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1200" dirty="0">
                <a:solidFill>
                  <a:schemeClr val="bg2">
                    <a:lumMod val="25000"/>
                  </a:schemeClr>
                </a:solidFill>
              </a:rPr>
              <a:t>(Koronapandemia vaikeutti yleisötapahtumien järjestämistä, ja osa suunnitelluista, jokavuotisista tapahtumista jouduttiinkin perumaan)</a:t>
            </a:r>
            <a:endParaRPr lang="fi-FI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07606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Toimintakertomus 2020-2021</a:t>
            </a:r>
          </a:p>
        </p:txBody>
      </p:sp>
    </p:spTree>
    <p:extLst>
      <p:ext uri="{BB962C8B-B14F-4D97-AF65-F5344CB8AC3E}">
        <p14:creationId xmlns:p14="http://schemas.microsoft.com/office/powerpoint/2010/main" val="5523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539552" y="779699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Muuta</a:t>
            </a:r>
          </a:p>
          <a:p>
            <a:endParaRPr lang="fi-FI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Lahjoitettiin oppilaskunnalle 50 % lukuvuoden 2020-2021 iltamatuotoista.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Teroitettiin talkootyönä koko koulun oppilaiden luistimet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Teetettiin Aja varovasti-kyltit kouluteiden varrelle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Lahjoitettiin nokkahuilu jokaiselle 3.luokkalaiselle.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Tarjottiin KinoHakalinnan elokuvanäytös koulun lapsille.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Tarjottiin KulttuuriJämin teatteriesitys koulun lapsille.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Lahjoitettiin koulun uusiin </a:t>
            </a:r>
            <a:r>
              <a:rPr lang="fi-FI" sz="2300" dirty="0" err="1">
                <a:solidFill>
                  <a:schemeClr val="bg2">
                    <a:lumMod val="25000"/>
                  </a:schemeClr>
                </a:solidFill>
              </a:rPr>
              <a:t>ChromeBook</a:t>
            </a: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-kannettaviin suojataskut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Lahjoitettiin stipendirahat 16 lapselle jaettavaksi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Lisättiin vanhempaintoiminnan näkyvyyttä kirjoittamalla lehtijuttuja paikallislehtiin ja sosiaaliseen mediaan.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chemeClr val="bg2">
                    <a:lumMod val="25000"/>
                  </a:schemeClr>
                </a:solidFill>
              </a:rPr>
              <a:t>Huolehdittiin koulun viikonloppuliputuksien järjestämisestä.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323528" y="596007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Toimintakauden tuotot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56075" y="1365448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________________________________________________</a:t>
            </a:r>
          </a:p>
          <a:p>
            <a:endParaRPr lang="fi-FI" sz="28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Iltama-, kioskipäivätuotot			+ 2362,50,-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Ilotulitus-sponsorointi				+ 1317,00,-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Piknik-konsertin tuotto				+ 832,50,-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Ilmapallosponsorointi				+ 187,50,-</a:t>
            </a:r>
          </a:p>
          <a:p>
            <a:r>
              <a:rPr lang="fi-FI" sz="2800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Kirkkis</a:t>
            </a:r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-liikuntapäivän tuotto			+ 3224,32,-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Pentti Hietasen äitienpäiväkonsertti		+ 0,00,-</a:t>
            </a: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________________________________________________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TUOTOT yhteensä					+ 7923,92,-	</a:t>
            </a:r>
          </a:p>
        </p:txBody>
      </p:sp>
    </p:spTree>
    <p:extLst>
      <p:ext uri="{BB962C8B-B14F-4D97-AF65-F5344CB8AC3E}">
        <p14:creationId xmlns:p14="http://schemas.microsoft.com/office/powerpoint/2010/main" val="15320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336441" y="26064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Toimintakauden menot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36441" y="1268760"/>
            <a:ext cx="88569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Iltama-, kioskipäivämenot			- 1738,70,-	</a:t>
            </a: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(+2362,60,-)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Ilotulitussponsorointi				- 1417,00,-	</a:t>
            </a: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(+1317,00,-)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Piknik-konsertti					- 400,00,-	</a:t>
            </a: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(+832,50,-)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Vappupallojen lahjoitustempaus 			- 375,00,-	</a:t>
            </a: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(+187,50,-)</a:t>
            </a:r>
            <a:endParaRPr lang="fi-FI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Sporttipullojen jako lapsille			- 278,60,-	</a:t>
            </a: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(+3224,32,-)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Aja varovasti-kyltit kylän raitille			- 357,12,-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Nokkahuilulahjoitus </a:t>
            </a:r>
            <a:r>
              <a:rPr lang="fi-FI" sz="16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(ostettu seuraaville 3 vuodelle)	</a:t>
            </a:r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- 984,00,-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Chromebook-suojakuoret	 oppilaiden koneisiin	- 849,55,-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Kino Hakalinnan elokuvanäytös			- 827,27,-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KulttuuriJämin teatterinäytös			- 500,00,-</a:t>
            </a:r>
            <a:endParaRPr lang="fi-FI" sz="16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Luokkaretket (kevät 2020)			- 5540,00,-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Lahjoitus oppilaskunnalle				- 158,00,-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Stipendit					- 320,00,-</a:t>
            </a:r>
          </a:p>
          <a:p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Hallinnolliset kulut </a:t>
            </a:r>
            <a:r>
              <a:rPr lang="fi-FI" sz="16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(op-palvelumaksut, YTJ-ilmoitus)	</a:t>
            </a:r>
            <a:r>
              <a:rPr lang="fi-FI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- 123,17,-</a:t>
            </a:r>
            <a:endParaRPr lang="fi-FI" sz="12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6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___________________________________________		</a:t>
            </a:r>
          </a:p>
          <a:p>
            <a:endParaRPr lang="fi-FI" sz="11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6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MENOT yhteensä				- 13868,41,-</a:t>
            </a:r>
            <a:r>
              <a:rPr lang="fi-FI" sz="28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189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523528" y="692696"/>
            <a:ext cx="79928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Tilin saldo 1.8.2020		+ 12831,56,-</a:t>
            </a:r>
          </a:p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_____________________________________</a:t>
            </a:r>
          </a:p>
          <a:p>
            <a:endParaRPr lang="fi-FI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Tilikauden tuotot			+ 7923,92,-</a:t>
            </a:r>
          </a:p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Tilikauden menot			- 13868,41,-</a:t>
            </a:r>
          </a:p>
          <a:p>
            <a:endParaRPr lang="fi-FI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TILIKAUDEN ALIJÄÄMÄ		- 5944,49,-</a:t>
            </a:r>
          </a:p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_____________________________________</a:t>
            </a:r>
          </a:p>
          <a:p>
            <a:endParaRPr lang="fi-FI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Tilin saldo 31.7.2021		+ 6887,07,-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0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64F13342-DBD3-4755-BD51-E0B8E8780BC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6187"/>
            <a:ext cx="6984775" cy="62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8DFF88DE-F22F-43F5-BC17-47945134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24" y="152741"/>
            <a:ext cx="6768752" cy="63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5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5406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95536" y="415345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Talousarvio 2021-2022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03548" y="1658020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ARVIOIDUT TULOT</a:t>
            </a:r>
          </a:p>
          <a:p>
            <a:endParaRPr lang="fi-FI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Iltama-, kioskipäivä-, myyjäistuotot			+ 2500,00,-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Kynttilämyynnin tuotto				+ 3000,00,-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Pentti Hietasen äitienpäiväkonsertti			+ 6000,00,-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Piknikkonsertti						+ 800,00,-</a:t>
            </a:r>
          </a:p>
          <a:p>
            <a:r>
              <a:rPr lang="fi-FI" sz="2400" dirty="0" err="1">
                <a:solidFill>
                  <a:schemeClr val="bg2">
                    <a:lumMod val="25000"/>
                  </a:schemeClr>
                </a:solidFill>
              </a:rPr>
              <a:t>Kirkkiskierros</a:t>
            </a: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						+ 3000,00,-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Ilotulituksen järjestäminen				+ 1400,00,-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Muut mahdolliset keräykset / tuotot			+ 1500,00,- 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___________________________________________________</a:t>
            </a:r>
          </a:p>
          <a:p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							+ 18200,00,-</a:t>
            </a: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endParaRPr lang="fi-FI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225</Words>
  <Application>Microsoft Office PowerPoint</Application>
  <PresentationFormat>Näytössä katseltava diaesitys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Jori Lilja</cp:lastModifiedBy>
  <cp:revision>35</cp:revision>
  <dcterms:created xsi:type="dcterms:W3CDTF">2019-09-03T16:33:36Z</dcterms:created>
  <dcterms:modified xsi:type="dcterms:W3CDTF">2021-09-24T11:31:55Z</dcterms:modified>
</cp:coreProperties>
</file>