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Gliker" charset="1" panose="00000500000000000000"/>
      <p:regular r:id="rId32"/>
    </p:embeddedFont>
    <p:embeddedFont>
      <p:font typeface="Agrandir Bold" charset="1" panose="00000800000000000000"/>
      <p:regular r:id="rId33"/>
    </p:embeddedFont>
    <p:embeddedFont>
      <p:font typeface="Open Sans" charset="1" panose="020B0606030504020204"/>
      <p:regular r:id="rId34"/>
    </p:embeddedFont>
    <p:embeddedFont>
      <p:font typeface="Open Sans Bold" charset="1" panose="020B080603050402020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2" Target="../media/image20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6417" y="641856"/>
            <a:ext cx="16675166" cy="9003288"/>
            <a:chOff x="0" y="0"/>
            <a:chExt cx="4391813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91813" cy="2371236"/>
            </a:xfrm>
            <a:custGeom>
              <a:avLst/>
              <a:gdLst/>
              <a:ahLst/>
              <a:cxnLst/>
              <a:rect r="r" b="b" t="t" l="l"/>
              <a:pathLst>
                <a:path h="2371236" w="4391813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531203" y="3930156"/>
            <a:ext cx="11225595" cy="1290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47"/>
              </a:lnSpc>
            </a:pPr>
            <a:r>
              <a:rPr lang="en-US" sz="11309">
                <a:solidFill>
                  <a:srgbClr val="5B4A3B"/>
                </a:solidFill>
                <a:latin typeface="Gliker"/>
                <a:ea typeface="Gliker"/>
                <a:cs typeface="Gliker"/>
                <a:sym typeface="Gliker"/>
              </a:rPr>
              <a:t>Metsäneläimet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969596" y="7765197"/>
            <a:ext cx="4561723" cy="2986206"/>
          </a:xfrm>
          <a:custGeom>
            <a:avLst/>
            <a:gdLst/>
            <a:ahLst/>
            <a:cxnLst/>
            <a:rect r="r" b="b" t="t" l="l"/>
            <a:pathLst>
              <a:path h="2986206" w="4561723">
                <a:moveTo>
                  <a:pt x="0" y="0"/>
                </a:moveTo>
                <a:lnTo>
                  <a:pt x="4561723" y="0"/>
                </a:lnTo>
                <a:lnTo>
                  <a:pt x="4561723" y="2986206"/>
                </a:lnTo>
                <a:lnTo>
                  <a:pt x="0" y="2986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512797" y="258371"/>
            <a:ext cx="1423568" cy="1528651"/>
          </a:xfrm>
          <a:custGeom>
            <a:avLst/>
            <a:gdLst/>
            <a:ahLst/>
            <a:cxnLst/>
            <a:rect r="r" b="b" t="t" l="l"/>
            <a:pathLst>
              <a:path h="1528651" w="1423568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6415" t="-129667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26169">
            <a:off x="15553956" y="1911382"/>
            <a:ext cx="1393004" cy="1950206"/>
          </a:xfrm>
          <a:custGeom>
            <a:avLst/>
            <a:gdLst/>
            <a:ahLst/>
            <a:cxnLst/>
            <a:rect r="r" b="b" t="t" l="l"/>
            <a:pathLst>
              <a:path h="1950206" w="1393004">
                <a:moveTo>
                  <a:pt x="0" y="0"/>
                </a:moveTo>
                <a:lnTo>
                  <a:pt x="1393004" y="0"/>
                </a:lnTo>
                <a:lnTo>
                  <a:pt x="1393004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355099">
            <a:off x="16542061" y="199666"/>
            <a:ext cx="883387" cy="1236742"/>
          </a:xfrm>
          <a:custGeom>
            <a:avLst/>
            <a:gdLst/>
            <a:ahLst/>
            <a:cxnLst/>
            <a:rect r="r" b="b" t="t" l="l"/>
            <a:pathLst>
              <a:path h="1236742" w="883387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920782">
            <a:off x="13912973" y="2209837"/>
            <a:ext cx="623215" cy="872500"/>
          </a:xfrm>
          <a:custGeom>
            <a:avLst/>
            <a:gdLst/>
            <a:ahLst/>
            <a:cxnLst/>
            <a:rect r="r" b="b" t="t" l="l"/>
            <a:pathLst>
              <a:path h="872500" w="623215">
                <a:moveTo>
                  <a:pt x="0" y="0"/>
                </a:moveTo>
                <a:lnTo>
                  <a:pt x="623215" y="0"/>
                </a:lnTo>
                <a:lnTo>
                  <a:pt x="623215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-255264"/>
            <a:ext cx="4561281" cy="3423420"/>
          </a:xfrm>
          <a:custGeom>
            <a:avLst/>
            <a:gdLst/>
            <a:ahLst/>
            <a:cxnLst/>
            <a:rect r="r" b="b" t="t" l="l"/>
            <a:pathLst>
              <a:path h="3423420" w="4561281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6727" t="-1150" r="-610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5321207" y="988274"/>
            <a:ext cx="1095319" cy="1176171"/>
          </a:xfrm>
          <a:custGeom>
            <a:avLst/>
            <a:gdLst/>
            <a:ahLst/>
            <a:cxnLst/>
            <a:rect r="r" b="b" t="t" l="l"/>
            <a:pathLst>
              <a:path h="1176171" w="1095319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6415" t="-129667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884935" y="3892440"/>
            <a:ext cx="2791411" cy="2502119"/>
          </a:xfrm>
          <a:custGeom>
            <a:avLst/>
            <a:gdLst/>
            <a:ahLst/>
            <a:cxnLst/>
            <a:rect r="r" b="b" t="t" l="l"/>
            <a:pathLst>
              <a:path h="2502119" w="2791411">
                <a:moveTo>
                  <a:pt x="2791411" y="0"/>
                </a:moveTo>
                <a:lnTo>
                  <a:pt x="0" y="0"/>
                </a:lnTo>
                <a:lnTo>
                  <a:pt x="0" y="2502120"/>
                </a:lnTo>
                <a:lnTo>
                  <a:pt x="2791411" y="2502120"/>
                </a:lnTo>
                <a:lnTo>
                  <a:pt x="279141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989177" y="5974426"/>
            <a:ext cx="2964954" cy="3053791"/>
          </a:xfrm>
          <a:custGeom>
            <a:avLst/>
            <a:gdLst/>
            <a:ahLst/>
            <a:cxnLst/>
            <a:rect r="r" b="b" t="t" l="l"/>
            <a:pathLst>
              <a:path h="3053791" w="2964954">
                <a:moveTo>
                  <a:pt x="0" y="0"/>
                </a:moveTo>
                <a:lnTo>
                  <a:pt x="2964954" y="0"/>
                </a:lnTo>
                <a:lnTo>
                  <a:pt x="2964954" y="3053792"/>
                </a:lnTo>
                <a:lnTo>
                  <a:pt x="0" y="3053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90808" y="7278332"/>
            <a:ext cx="3040395" cy="2629941"/>
          </a:xfrm>
          <a:custGeom>
            <a:avLst/>
            <a:gdLst/>
            <a:ahLst/>
            <a:cxnLst/>
            <a:rect r="r" b="b" t="t" l="l"/>
            <a:pathLst>
              <a:path h="2629941" w="3040395">
                <a:moveTo>
                  <a:pt x="0" y="0"/>
                </a:moveTo>
                <a:lnTo>
                  <a:pt x="3040395" y="0"/>
                </a:lnTo>
                <a:lnTo>
                  <a:pt x="3040395" y="2629941"/>
                </a:lnTo>
                <a:lnTo>
                  <a:pt x="0" y="2629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844836" y="3945950"/>
            <a:ext cx="2636747" cy="3332382"/>
          </a:xfrm>
          <a:custGeom>
            <a:avLst/>
            <a:gdLst/>
            <a:ahLst/>
            <a:cxnLst/>
            <a:rect r="r" b="b" t="t" l="l"/>
            <a:pathLst>
              <a:path h="3332382" w="2636747">
                <a:moveTo>
                  <a:pt x="0" y="0"/>
                </a:moveTo>
                <a:lnTo>
                  <a:pt x="2636747" y="0"/>
                </a:lnTo>
                <a:lnTo>
                  <a:pt x="2636747" y="3332382"/>
                </a:lnTo>
                <a:lnTo>
                  <a:pt x="0" y="333238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274272" y="6266873"/>
            <a:ext cx="2093601" cy="2761345"/>
          </a:xfrm>
          <a:custGeom>
            <a:avLst/>
            <a:gdLst/>
            <a:ahLst/>
            <a:cxnLst/>
            <a:rect r="r" b="b" t="t" l="l"/>
            <a:pathLst>
              <a:path h="2761345" w="2093601">
                <a:moveTo>
                  <a:pt x="0" y="0"/>
                </a:moveTo>
                <a:lnTo>
                  <a:pt x="2093601" y="0"/>
                </a:lnTo>
                <a:lnTo>
                  <a:pt x="2093601" y="2761345"/>
                </a:lnTo>
                <a:lnTo>
                  <a:pt x="0" y="27613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989177" y="629136"/>
            <a:ext cx="1911448" cy="2872395"/>
          </a:xfrm>
          <a:custGeom>
            <a:avLst/>
            <a:gdLst/>
            <a:ahLst/>
            <a:cxnLst/>
            <a:rect r="r" b="b" t="t" l="l"/>
            <a:pathLst>
              <a:path h="2872395" w="1911448">
                <a:moveTo>
                  <a:pt x="0" y="0"/>
                </a:moveTo>
                <a:lnTo>
                  <a:pt x="1911448" y="0"/>
                </a:lnTo>
                <a:lnTo>
                  <a:pt x="1911448" y="2872395"/>
                </a:lnTo>
                <a:lnTo>
                  <a:pt x="0" y="28723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912553" y="59715"/>
            <a:ext cx="2875837" cy="3108441"/>
          </a:xfrm>
          <a:custGeom>
            <a:avLst/>
            <a:gdLst/>
            <a:ahLst/>
            <a:cxnLst/>
            <a:rect r="r" b="b" t="t" l="l"/>
            <a:pathLst>
              <a:path h="3108441" w="2875837">
                <a:moveTo>
                  <a:pt x="0" y="0"/>
                </a:moveTo>
                <a:lnTo>
                  <a:pt x="2875837" y="0"/>
                </a:lnTo>
                <a:lnTo>
                  <a:pt x="2875837" y="3108441"/>
                </a:lnTo>
                <a:lnTo>
                  <a:pt x="0" y="310844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2718" r="0" b="-2737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679" t="0" r="-4013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46" t="0" r="-2504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5046" r="0" b="-2504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752" t="0" r="-1675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679" t="0" r="-4013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46" t="0" r="-2504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5046" r="0" b="-2504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752" t="0" r="-1675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752" t="0" r="-1675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6417" y="641856"/>
            <a:ext cx="16675166" cy="9003288"/>
            <a:chOff x="0" y="0"/>
            <a:chExt cx="4391813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91813" cy="2371236"/>
            </a:xfrm>
            <a:custGeom>
              <a:avLst/>
              <a:gdLst/>
              <a:ahLst/>
              <a:cxnLst/>
              <a:rect r="r" b="b" t="t" l="l"/>
              <a:pathLst>
                <a:path h="2371236" w="4391813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173723" y="1811281"/>
            <a:ext cx="7940553" cy="920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>
                <a:solidFill>
                  <a:srgbClr val="5B4A3B"/>
                </a:solidFill>
                <a:latin typeface="Gliker"/>
                <a:ea typeface="Gliker"/>
                <a:cs typeface="Gliker"/>
                <a:sym typeface="Gliker"/>
              </a:rPr>
              <a:t>Päivän ohjelma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969596" y="7765197"/>
            <a:ext cx="4561723" cy="2986206"/>
          </a:xfrm>
          <a:custGeom>
            <a:avLst/>
            <a:gdLst/>
            <a:ahLst/>
            <a:cxnLst/>
            <a:rect r="r" b="b" t="t" l="l"/>
            <a:pathLst>
              <a:path h="2986206" w="4561723">
                <a:moveTo>
                  <a:pt x="0" y="0"/>
                </a:moveTo>
                <a:lnTo>
                  <a:pt x="4561723" y="0"/>
                </a:lnTo>
                <a:lnTo>
                  <a:pt x="4561723" y="2986206"/>
                </a:lnTo>
                <a:lnTo>
                  <a:pt x="0" y="2986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775354" y="7368955"/>
            <a:ext cx="6342082" cy="3778690"/>
          </a:xfrm>
          <a:custGeom>
            <a:avLst/>
            <a:gdLst/>
            <a:ahLst/>
            <a:cxnLst/>
            <a:rect r="r" b="b" t="t" l="l"/>
            <a:pathLst>
              <a:path h="3778690" w="6342082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512797" y="258371"/>
            <a:ext cx="1423568" cy="1528651"/>
          </a:xfrm>
          <a:custGeom>
            <a:avLst/>
            <a:gdLst/>
            <a:ahLst/>
            <a:cxnLst/>
            <a:rect r="r" b="b" t="t" l="l"/>
            <a:pathLst>
              <a:path h="1528651" w="1423568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6415" t="-129667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26169">
            <a:off x="15553956" y="1911382"/>
            <a:ext cx="1393004" cy="1950206"/>
          </a:xfrm>
          <a:custGeom>
            <a:avLst/>
            <a:gdLst/>
            <a:ahLst/>
            <a:cxnLst/>
            <a:rect r="r" b="b" t="t" l="l"/>
            <a:pathLst>
              <a:path h="1950206" w="1393004">
                <a:moveTo>
                  <a:pt x="0" y="0"/>
                </a:moveTo>
                <a:lnTo>
                  <a:pt x="1393004" y="0"/>
                </a:lnTo>
                <a:lnTo>
                  <a:pt x="1393004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355099">
            <a:off x="16542061" y="199666"/>
            <a:ext cx="883387" cy="1236742"/>
          </a:xfrm>
          <a:custGeom>
            <a:avLst/>
            <a:gdLst/>
            <a:ahLst/>
            <a:cxnLst/>
            <a:rect r="r" b="b" t="t" l="l"/>
            <a:pathLst>
              <a:path h="1236742" w="883387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920782">
            <a:off x="13912973" y="2209837"/>
            <a:ext cx="623215" cy="872500"/>
          </a:xfrm>
          <a:custGeom>
            <a:avLst/>
            <a:gdLst/>
            <a:ahLst/>
            <a:cxnLst/>
            <a:rect r="r" b="b" t="t" l="l"/>
            <a:pathLst>
              <a:path h="872500" w="623215">
                <a:moveTo>
                  <a:pt x="0" y="0"/>
                </a:moveTo>
                <a:lnTo>
                  <a:pt x="623215" y="0"/>
                </a:lnTo>
                <a:lnTo>
                  <a:pt x="623215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-255264"/>
            <a:ext cx="4561281" cy="3423420"/>
          </a:xfrm>
          <a:custGeom>
            <a:avLst/>
            <a:gdLst/>
            <a:ahLst/>
            <a:cxnLst/>
            <a:rect r="r" b="b" t="t" l="l"/>
            <a:pathLst>
              <a:path h="3423420" w="4561281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6727" t="-1150" r="-610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5321207" y="988274"/>
            <a:ext cx="1095319" cy="1176171"/>
          </a:xfrm>
          <a:custGeom>
            <a:avLst/>
            <a:gdLst/>
            <a:ahLst/>
            <a:cxnLst/>
            <a:rect r="r" b="b" t="t" l="l"/>
            <a:pathLst>
              <a:path h="1176171" w="1095319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6415" t="-129667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542097" y="2939556"/>
            <a:ext cx="13914855" cy="5264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2578" indent="-416289" lvl="1">
              <a:lnSpc>
                <a:spcPts val="5861"/>
              </a:lnSpc>
              <a:buFont typeface="Arial"/>
              <a:buChar char="•"/>
            </a:pPr>
            <a:r>
              <a:rPr lang="en-US" b="true" sz="3856" spc="7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Tutustumista</a:t>
            </a:r>
          </a:p>
          <a:p>
            <a:pPr algn="l" marL="832578" indent="-416289" lvl="1">
              <a:lnSpc>
                <a:spcPts val="5861"/>
              </a:lnSpc>
              <a:buFont typeface="Arial"/>
              <a:buChar char="•"/>
            </a:pPr>
            <a:r>
              <a:rPr lang="en-US" b="true" sz="3856" spc="7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Tiedätkö mikä on karhu englanniksi?</a:t>
            </a:r>
          </a:p>
          <a:p>
            <a:pPr algn="l" marL="832578" indent="-416289" lvl="1">
              <a:lnSpc>
                <a:spcPts val="5861"/>
              </a:lnSpc>
              <a:buFont typeface="Arial"/>
              <a:buChar char="•"/>
            </a:pPr>
            <a:r>
              <a:rPr lang="en-US" b="true" sz="3856" spc="7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Omat eläimet</a:t>
            </a:r>
          </a:p>
          <a:p>
            <a:pPr algn="l" marL="832578" indent="-416289" lvl="1">
              <a:lnSpc>
                <a:spcPts val="5861"/>
              </a:lnSpc>
              <a:buFont typeface="Arial"/>
              <a:buChar char="•"/>
            </a:pPr>
            <a:r>
              <a:rPr lang="en-US" b="true" sz="3856" spc="7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Yhteinen musahetki</a:t>
            </a:r>
          </a:p>
          <a:p>
            <a:pPr algn="l" marL="832578" indent="-416289" lvl="1">
              <a:lnSpc>
                <a:spcPts val="5861"/>
              </a:lnSpc>
              <a:buFont typeface="Arial"/>
              <a:buChar char="•"/>
            </a:pPr>
            <a:r>
              <a:rPr lang="en-US" b="true" sz="3856" spc="7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Mitä kaikkea tiedät metsäneläimistä?</a:t>
            </a:r>
          </a:p>
          <a:p>
            <a:pPr algn="l" marL="832578" indent="-416289" lvl="1">
              <a:lnSpc>
                <a:spcPts val="5861"/>
              </a:lnSpc>
              <a:buFont typeface="Arial"/>
              <a:buChar char="•"/>
            </a:pPr>
            <a:r>
              <a:rPr lang="en-US" b="true" sz="3856" spc="7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Päivän lopuksi selviää, miten voit kehittyä oravasta hirveksi!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46" t="0" r="-2504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5046" r="0" b="-2504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752" t="0" r="-1675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51643"/>
            <a:ext cx="5989502" cy="612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3"/>
              </a:lnSpc>
            </a:pPr>
            <a:r>
              <a:rPr lang="en-US" b="true" sz="4462" spc="8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Viisas - Clever</a:t>
            </a:r>
          </a:p>
          <a:p>
            <a:pPr algn="l">
              <a:lnSpc>
                <a:spcPts val="7140"/>
              </a:lnSpc>
            </a:pPr>
            <a:r>
              <a:rPr lang="en-US" b="true" sz="4462" spc="-102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Ystävällinen - Friendly</a:t>
            </a:r>
          </a:p>
          <a:p>
            <a:pPr algn="l">
              <a:lnSpc>
                <a:spcPts val="6783"/>
              </a:lnSpc>
            </a:pPr>
            <a:r>
              <a:rPr lang="en-US" b="true" sz="4462" spc="8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Pörröinen - Fluffy</a:t>
            </a:r>
          </a:p>
          <a:p>
            <a:pPr algn="l">
              <a:lnSpc>
                <a:spcPts val="6783"/>
              </a:lnSpc>
            </a:pPr>
            <a:r>
              <a:rPr lang="en-US" b="true" sz="4462" spc="8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Iso - Big</a:t>
            </a:r>
          </a:p>
          <a:p>
            <a:pPr algn="l">
              <a:lnSpc>
                <a:spcPts val="6783"/>
              </a:lnSpc>
            </a:pPr>
            <a:r>
              <a:rPr lang="en-US" b="true" sz="4462" spc="8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Pieni - Small</a:t>
            </a:r>
          </a:p>
          <a:p>
            <a:pPr algn="l">
              <a:lnSpc>
                <a:spcPts val="6783"/>
              </a:lnSpc>
            </a:pPr>
            <a:r>
              <a:rPr lang="en-US" b="true" sz="4462" spc="8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Nopea - Fast</a:t>
            </a:r>
          </a:p>
          <a:p>
            <a:pPr algn="l">
              <a:lnSpc>
                <a:spcPts val="6783"/>
              </a:lnSpc>
            </a:pPr>
            <a:r>
              <a:rPr lang="en-US" b="true" sz="4462" spc="8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Hidas - Slow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883331">
            <a:off x="16054036" y="-793010"/>
            <a:ext cx="3239058" cy="3358798"/>
          </a:xfrm>
          <a:custGeom>
            <a:avLst/>
            <a:gdLst/>
            <a:ahLst/>
            <a:cxnLst/>
            <a:rect r="r" b="b" t="t" l="l"/>
            <a:pathLst>
              <a:path h="3358798" w="3239058">
                <a:moveTo>
                  <a:pt x="0" y="0"/>
                </a:moveTo>
                <a:lnTo>
                  <a:pt x="3239058" y="0"/>
                </a:lnTo>
                <a:lnTo>
                  <a:pt x="3239058" y="3358797"/>
                </a:lnTo>
                <a:lnTo>
                  <a:pt x="0" y="3358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888759">
            <a:off x="-603809" y="-1325721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7"/>
                </a:lnTo>
                <a:lnTo>
                  <a:pt x="3265018" y="3385717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01690" y="7445163"/>
            <a:ext cx="5636950" cy="2841837"/>
          </a:xfrm>
          <a:custGeom>
            <a:avLst/>
            <a:gdLst/>
            <a:ahLst/>
            <a:cxnLst/>
            <a:rect r="r" b="b" t="t" l="l"/>
            <a:pathLst>
              <a:path h="2841837" w="5636950">
                <a:moveTo>
                  <a:pt x="0" y="0"/>
                </a:moveTo>
                <a:lnTo>
                  <a:pt x="5636950" y="0"/>
                </a:lnTo>
                <a:lnTo>
                  <a:pt x="5636950" y="2841837"/>
                </a:lnTo>
                <a:lnTo>
                  <a:pt x="0" y="2841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3" t="0" r="-92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716605" y="4379436"/>
            <a:ext cx="5615583" cy="203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2"/>
              </a:lnSpc>
            </a:pPr>
            <a:r>
              <a:rPr lang="en-US" sz="6152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“ A bear is big”</a:t>
            </a:r>
          </a:p>
          <a:p>
            <a:pPr algn="ctr">
              <a:lnSpc>
                <a:spcPts val="6232"/>
              </a:lnSpc>
              <a:spcBef>
                <a:spcPct val="0"/>
              </a:spcBef>
            </a:pPr>
            <a:r>
              <a:rPr lang="en-US" b="true" sz="4452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= Karhu on iso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49649"/>
            <a:ext cx="16230600" cy="5708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metsä, eläinten on. Koti kullan kallis, korvaamaton!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Meil’ on karhu,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BEAR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Karhu,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BEAR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 eläinten on. Koti kullan kallis, korvaamaton!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Meil’ on hirvi,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MOOSE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Hirvi,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MOOSE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 eläinten on. Koti kullan kallis, korvaamaton!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Meil’ on kettu,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FOX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Kettu,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FOX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689798" y="4499530"/>
            <a:ext cx="1488947" cy="1287939"/>
          </a:xfrm>
          <a:custGeom>
            <a:avLst/>
            <a:gdLst/>
            <a:ahLst/>
            <a:cxnLst/>
            <a:rect r="r" b="b" t="t" l="l"/>
            <a:pathLst>
              <a:path h="1287939" w="1488947">
                <a:moveTo>
                  <a:pt x="0" y="0"/>
                </a:moveTo>
                <a:lnTo>
                  <a:pt x="1488947" y="0"/>
                </a:lnTo>
                <a:lnTo>
                  <a:pt x="1488947" y="1287940"/>
                </a:lnTo>
                <a:lnTo>
                  <a:pt x="0" y="1287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95666" y="6311375"/>
            <a:ext cx="1183079" cy="1495203"/>
          </a:xfrm>
          <a:custGeom>
            <a:avLst/>
            <a:gdLst/>
            <a:ahLst/>
            <a:cxnLst/>
            <a:rect r="r" b="b" t="t" l="l"/>
            <a:pathLst>
              <a:path h="1495203" w="1183079">
                <a:moveTo>
                  <a:pt x="0" y="0"/>
                </a:moveTo>
                <a:lnTo>
                  <a:pt x="1183079" y="0"/>
                </a:lnTo>
                <a:lnTo>
                  <a:pt x="1183079" y="1495203"/>
                </a:lnTo>
                <a:lnTo>
                  <a:pt x="0" y="1495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08232" y="8330453"/>
            <a:ext cx="1335906" cy="1443958"/>
          </a:xfrm>
          <a:custGeom>
            <a:avLst/>
            <a:gdLst/>
            <a:ahLst/>
            <a:cxnLst/>
            <a:rect r="r" b="b" t="t" l="l"/>
            <a:pathLst>
              <a:path h="1443958" w="1335906">
                <a:moveTo>
                  <a:pt x="0" y="0"/>
                </a:moveTo>
                <a:lnTo>
                  <a:pt x="1335907" y="0"/>
                </a:lnTo>
                <a:lnTo>
                  <a:pt x="1335907" y="1443957"/>
                </a:lnTo>
                <a:lnTo>
                  <a:pt x="0" y="144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68540" y="838200"/>
            <a:ext cx="8550920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Suomalainen metsä</a:t>
            </a:r>
          </a:p>
          <a:p>
            <a:pPr algn="ctr">
              <a:lnSpc>
                <a:spcPts val="4200"/>
              </a:lnSpc>
            </a:pPr>
            <a:r>
              <a:rPr lang="en-US" sz="3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Säv. &amp; san. Katri Kunnas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06905"/>
            <a:ext cx="16230600" cy="6680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metsä, eläinten on. Koti kullan kallis, korvaamaton!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Meil’ on orava,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SQUIRREL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Orava,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SQUIRREL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 eläinten on. Koti kullan kallis, korvaamaton!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Meil’ on tikka,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WOODPECKER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Tikka,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WOODPECKER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 eläinten on. Koti kullan kallis, korvaamaton!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Meil’ on jänis,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RABBIT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Jänis, </a:t>
            </a:r>
            <a:r>
              <a:rPr lang="en-US" sz="3499" spc="29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RABBIT</a:t>
            </a: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algn="l">
              <a:lnSpc>
                <a:spcPts val="7699"/>
              </a:lnSpc>
            </a:pPr>
            <a:r>
              <a:rPr lang="en-US" sz="3499" spc="2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Suomalainen metsä, eläinten on. Koti kullan kallis, korvaamaton!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041213" y="3723958"/>
            <a:ext cx="1378246" cy="1419542"/>
          </a:xfrm>
          <a:custGeom>
            <a:avLst/>
            <a:gdLst/>
            <a:ahLst/>
            <a:cxnLst/>
            <a:rect r="r" b="b" t="t" l="l"/>
            <a:pathLst>
              <a:path h="1419542" w="1378246">
                <a:moveTo>
                  <a:pt x="0" y="0"/>
                </a:moveTo>
                <a:lnTo>
                  <a:pt x="1378247" y="0"/>
                </a:lnTo>
                <a:lnTo>
                  <a:pt x="1378247" y="1419542"/>
                </a:lnTo>
                <a:lnTo>
                  <a:pt x="0" y="141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68540" y="838200"/>
            <a:ext cx="8550920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Suomalainen metsä</a:t>
            </a:r>
          </a:p>
          <a:p>
            <a:pPr algn="ctr">
              <a:lnSpc>
                <a:spcPts val="4200"/>
              </a:lnSpc>
            </a:pPr>
            <a:r>
              <a:rPr lang="en-US" sz="3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Säv. &amp; san. Katri Kunnas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40132" y="7723059"/>
            <a:ext cx="875103" cy="1315045"/>
          </a:xfrm>
          <a:custGeom>
            <a:avLst/>
            <a:gdLst/>
            <a:ahLst/>
            <a:cxnLst/>
            <a:rect r="r" b="b" t="t" l="l"/>
            <a:pathLst>
              <a:path h="1315045" w="875103">
                <a:moveTo>
                  <a:pt x="0" y="0"/>
                </a:moveTo>
                <a:lnTo>
                  <a:pt x="875102" y="0"/>
                </a:lnTo>
                <a:lnTo>
                  <a:pt x="875102" y="1315044"/>
                </a:lnTo>
                <a:lnTo>
                  <a:pt x="0" y="131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888759">
            <a:off x="-603809" y="-1325721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7"/>
                </a:lnTo>
                <a:lnTo>
                  <a:pt x="3265018" y="3385717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54297" y="4033033"/>
            <a:ext cx="6552309" cy="5767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1"/>
              </a:lnSpc>
            </a:pPr>
            <a:r>
              <a:rPr lang="en-US" b="true" sz="4882" spc="9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Orava - A squirrel</a:t>
            </a:r>
          </a:p>
          <a:p>
            <a:pPr algn="l">
              <a:lnSpc>
                <a:spcPts val="7811"/>
              </a:lnSpc>
            </a:pPr>
            <a:r>
              <a:rPr lang="en-US" b="true" sz="4882" spc="-112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Jänis </a:t>
            </a:r>
            <a:r>
              <a:rPr lang="en-US" b="true" sz="4882" spc="-112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- A rabbit</a:t>
            </a:r>
          </a:p>
          <a:p>
            <a:pPr algn="l">
              <a:lnSpc>
                <a:spcPts val="7421"/>
              </a:lnSpc>
            </a:pPr>
            <a:r>
              <a:rPr lang="en-US" b="true" sz="4882" spc="9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Kettu </a:t>
            </a:r>
            <a:r>
              <a:rPr lang="en-US" b="true" sz="4882" spc="9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- A fox</a:t>
            </a:r>
          </a:p>
          <a:p>
            <a:pPr algn="l">
              <a:lnSpc>
                <a:spcPts val="7421"/>
              </a:lnSpc>
            </a:pPr>
            <a:r>
              <a:rPr lang="en-US" b="true" sz="4882" spc="9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Karhu - A bear</a:t>
            </a:r>
          </a:p>
          <a:p>
            <a:pPr algn="l">
              <a:lnSpc>
                <a:spcPts val="7421"/>
              </a:lnSpc>
            </a:pPr>
            <a:r>
              <a:rPr lang="en-US" b="true" sz="4882" spc="9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Hirvi - A moose</a:t>
            </a:r>
          </a:p>
          <a:p>
            <a:pPr algn="l">
              <a:lnSpc>
                <a:spcPts val="742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528370" y="7991339"/>
            <a:ext cx="1756474" cy="1809102"/>
          </a:xfrm>
          <a:custGeom>
            <a:avLst/>
            <a:gdLst/>
            <a:ahLst/>
            <a:cxnLst/>
            <a:rect r="r" b="b" t="t" l="l"/>
            <a:pathLst>
              <a:path h="1809102" w="1756474">
                <a:moveTo>
                  <a:pt x="0" y="0"/>
                </a:moveTo>
                <a:lnTo>
                  <a:pt x="1756473" y="0"/>
                </a:lnTo>
                <a:lnTo>
                  <a:pt x="1756473" y="1809102"/>
                </a:lnTo>
                <a:lnTo>
                  <a:pt x="0" y="1809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09827" y="5883192"/>
            <a:ext cx="1565708" cy="2352839"/>
          </a:xfrm>
          <a:custGeom>
            <a:avLst/>
            <a:gdLst/>
            <a:ahLst/>
            <a:cxnLst/>
            <a:rect r="r" b="b" t="t" l="l"/>
            <a:pathLst>
              <a:path h="2352839" w="1565708">
                <a:moveTo>
                  <a:pt x="0" y="0"/>
                </a:moveTo>
                <a:lnTo>
                  <a:pt x="1565708" y="0"/>
                </a:lnTo>
                <a:lnTo>
                  <a:pt x="1565708" y="2352840"/>
                </a:lnTo>
                <a:lnTo>
                  <a:pt x="0" y="2352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63426" y="4030150"/>
            <a:ext cx="2060077" cy="2226700"/>
          </a:xfrm>
          <a:custGeom>
            <a:avLst/>
            <a:gdLst/>
            <a:ahLst/>
            <a:cxnLst/>
            <a:rect r="r" b="b" t="t" l="l"/>
            <a:pathLst>
              <a:path h="2226700" w="2060077">
                <a:moveTo>
                  <a:pt x="0" y="0"/>
                </a:moveTo>
                <a:lnTo>
                  <a:pt x="2060077" y="0"/>
                </a:lnTo>
                <a:lnTo>
                  <a:pt x="2060077" y="2226700"/>
                </a:lnTo>
                <a:lnTo>
                  <a:pt x="0" y="2226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76454" y="2062590"/>
            <a:ext cx="2288980" cy="1979968"/>
          </a:xfrm>
          <a:custGeom>
            <a:avLst/>
            <a:gdLst/>
            <a:ahLst/>
            <a:cxnLst/>
            <a:rect r="r" b="b" t="t" l="l"/>
            <a:pathLst>
              <a:path h="1979968" w="2288980">
                <a:moveTo>
                  <a:pt x="0" y="0"/>
                </a:moveTo>
                <a:lnTo>
                  <a:pt x="2288981" y="0"/>
                </a:lnTo>
                <a:lnTo>
                  <a:pt x="2288981" y="1979968"/>
                </a:lnTo>
                <a:lnTo>
                  <a:pt x="0" y="19799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65435" y="98898"/>
            <a:ext cx="2233959" cy="2823329"/>
          </a:xfrm>
          <a:custGeom>
            <a:avLst/>
            <a:gdLst/>
            <a:ahLst/>
            <a:cxnLst/>
            <a:rect r="r" b="b" t="t" l="l"/>
            <a:pathLst>
              <a:path h="2823329" w="2233959">
                <a:moveTo>
                  <a:pt x="0" y="0"/>
                </a:moveTo>
                <a:lnTo>
                  <a:pt x="2233959" y="0"/>
                </a:lnTo>
                <a:lnTo>
                  <a:pt x="2233959" y="2823329"/>
                </a:lnTo>
                <a:lnTo>
                  <a:pt x="0" y="2823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-2700000">
            <a:off x="10025083" y="5920055"/>
            <a:ext cx="8731558" cy="1499464"/>
            <a:chOff x="0" y="0"/>
            <a:chExt cx="3780290" cy="6491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780290" cy="649187"/>
            </a:xfrm>
            <a:custGeom>
              <a:avLst/>
              <a:gdLst/>
              <a:ahLst/>
              <a:cxnLst/>
              <a:rect r="r" b="b" t="t" l="l"/>
              <a:pathLst>
                <a:path h="649187" w="3780290">
                  <a:moveTo>
                    <a:pt x="3780290" y="324593"/>
                  </a:moveTo>
                  <a:lnTo>
                    <a:pt x="3373890" y="0"/>
                  </a:lnTo>
                  <a:lnTo>
                    <a:pt x="3373890" y="203200"/>
                  </a:lnTo>
                  <a:lnTo>
                    <a:pt x="0" y="203200"/>
                  </a:lnTo>
                  <a:lnTo>
                    <a:pt x="0" y="445987"/>
                  </a:lnTo>
                  <a:lnTo>
                    <a:pt x="3373890" y="445987"/>
                  </a:lnTo>
                  <a:lnTo>
                    <a:pt x="3373890" y="649187"/>
                  </a:lnTo>
                  <a:lnTo>
                    <a:pt x="3780290" y="324593"/>
                  </a:lnTo>
                  <a:close/>
                </a:path>
              </a:pathLst>
            </a:custGeom>
            <a:solidFill>
              <a:srgbClr val="674E2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55575"/>
              <a:ext cx="3678690" cy="290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891060" y="486338"/>
            <a:ext cx="9203241" cy="14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23"/>
              </a:lnSpc>
            </a:pPr>
            <a:r>
              <a:rPr lang="en-US" b="true" sz="6857" spc="13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Who are you?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4297" y="2484077"/>
            <a:ext cx="9909129" cy="155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23"/>
              </a:lnSpc>
            </a:pPr>
            <a:r>
              <a:rPr lang="en-US" b="true" sz="7383" spc="147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 am....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91060" y="1641162"/>
            <a:ext cx="6359481" cy="100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2"/>
              </a:lnSpc>
            </a:pPr>
            <a:r>
              <a:rPr lang="en-US" b="true" sz="4738" spc="94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=Kuka sinä olet?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277361" y="7974292"/>
            <a:ext cx="4641785" cy="2765632"/>
          </a:xfrm>
          <a:custGeom>
            <a:avLst/>
            <a:gdLst/>
            <a:ahLst/>
            <a:cxnLst/>
            <a:rect r="r" b="b" t="t" l="l"/>
            <a:pathLst>
              <a:path h="2765632" w="4641785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14836" y="659266"/>
            <a:ext cx="4679573" cy="2987909"/>
          </a:xfrm>
          <a:custGeom>
            <a:avLst/>
            <a:gdLst/>
            <a:ahLst/>
            <a:cxnLst/>
            <a:rect r="r" b="b" t="t" l="l"/>
            <a:pathLst>
              <a:path h="2987909" w="4679573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972" t="-1538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10627">
            <a:off x="4270019" y="4696708"/>
            <a:ext cx="9749053" cy="272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01"/>
              </a:lnSpc>
            </a:pPr>
            <a:r>
              <a:rPr lang="en-US" sz="11706">
                <a:solidFill>
                  <a:srgbClr val="5B4A3B"/>
                </a:solidFill>
                <a:latin typeface="Gliker"/>
                <a:ea typeface="Gliker"/>
                <a:cs typeface="Gliker"/>
                <a:sym typeface="Gliker"/>
              </a:rPr>
              <a:t>My favourite animal is....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405315" y="7438937"/>
            <a:ext cx="3987514" cy="2848063"/>
          </a:xfrm>
          <a:custGeom>
            <a:avLst/>
            <a:gdLst/>
            <a:ahLst/>
            <a:cxnLst/>
            <a:rect r="r" b="b" t="t" l="l"/>
            <a:pathLst>
              <a:path h="2848063" w="3987514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8978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30451" y="1453698"/>
            <a:ext cx="1225723" cy="1316201"/>
          </a:xfrm>
          <a:custGeom>
            <a:avLst/>
            <a:gdLst/>
            <a:ahLst/>
            <a:cxnLst/>
            <a:rect r="r" b="b" t="t" l="l"/>
            <a:pathLst>
              <a:path h="1316201" w="1225723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680172" y="441675"/>
            <a:ext cx="702256" cy="1082762"/>
          </a:xfrm>
          <a:custGeom>
            <a:avLst/>
            <a:gdLst/>
            <a:ahLst/>
            <a:cxnLst/>
            <a:rect r="r" b="b" t="t" l="l"/>
            <a:pathLst>
              <a:path h="1082762" w="702256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t="0" r="0" b="-583763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77916" y="2153221"/>
            <a:ext cx="702256" cy="1082762"/>
          </a:xfrm>
          <a:custGeom>
            <a:avLst/>
            <a:gdLst/>
            <a:ahLst/>
            <a:cxnLst/>
            <a:rect r="r" b="b" t="t" l="l"/>
            <a:pathLst>
              <a:path h="1082762" w="702256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t="0" r="0" b="-583763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0627">
            <a:off x="5247213" y="1940982"/>
            <a:ext cx="7794075" cy="1282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3"/>
              </a:lnSpc>
            </a:pPr>
            <a:r>
              <a:rPr lang="en-US" sz="5492">
                <a:solidFill>
                  <a:srgbClr val="5B4A3B"/>
                </a:solidFill>
                <a:latin typeface="Gliker"/>
                <a:ea typeface="Gliker"/>
                <a:cs typeface="Gliker"/>
                <a:sym typeface="Gliker"/>
              </a:rPr>
              <a:t>What is your favourite animal?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679" t="0" r="-4013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46" t="0" r="-2504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5046" r="0" b="-2504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752" t="0" r="-1675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31843" y="1211106"/>
            <a:ext cx="2912702" cy="2912702"/>
          </a:xfrm>
          <a:custGeom>
            <a:avLst/>
            <a:gdLst/>
            <a:ahLst/>
            <a:cxnLst/>
            <a:rect r="r" b="b" t="t" l="l"/>
            <a:pathLst>
              <a:path h="2912702" w="2912702">
                <a:moveTo>
                  <a:pt x="0" y="0"/>
                </a:moveTo>
                <a:lnTo>
                  <a:pt x="2912702" y="0"/>
                </a:lnTo>
                <a:lnTo>
                  <a:pt x="2912702" y="2912701"/>
                </a:lnTo>
                <a:lnTo>
                  <a:pt x="0" y="29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6" t="0" r="-2504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5046" r="0" b="-2504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52" t="0" r="-1675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543" t="0" r="-30832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115" t="0" r="-4069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65124" y="4094942"/>
            <a:ext cx="32461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hedgehog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E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4134" y="641856"/>
            <a:ext cx="17119732" cy="9003288"/>
            <a:chOff x="0" y="0"/>
            <a:chExt cx="4508901" cy="23712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901" cy="2371236"/>
            </a:xfrm>
            <a:custGeom>
              <a:avLst/>
              <a:gdLst/>
              <a:ahLst/>
              <a:cxnLst/>
              <a:rect r="r" b="b" t="t" l="l"/>
              <a:pathLst>
                <a:path h="2371236" w="4508901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23146">
            <a:off x="16655491" y="156692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23146">
            <a:off x="-1577861" y="6723344"/>
            <a:ext cx="3265018" cy="3385717"/>
          </a:xfrm>
          <a:custGeom>
            <a:avLst/>
            <a:gdLst/>
            <a:ahLst/>
            <a:cxnLst/>
            <a:rect r="r" b="b" t="t" l="l"/>
            <a:pathLst>
              <a:path h="3385717" w="3265018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3128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462" r="0" b="-126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2367" y="1248764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718" r="0" b="-2737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24846" y="1248764"/>
            <a:ext cx="2837385" cy="2837385"/>
          </a:xfrm>
          <a:custGeom>
            <a:avLst/>
            <a:gdLst/>
            <a:ahLst/>
            <a:cxnLst/>
            <a:rect r="r" b="b" t="t" l="l"/>
            <a:pathLst>
              <a:path h="2837385" w="2837385">
                <a:moveTo>
                  <a:pt x="0" y="0"/>
                </a:moveTo>
                <a:lnTo>
                  <a:pt x="2837385" y="0"/>
                </a:lnTo>
                <a:lnTo>
                  <a:pt x="2837385" y="2837385"/>
                </a:lnTo>
                <a:lnTo>
                  <a:pt x="0" y="283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79" t="0" r="-4013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0924" y="5398472"/>
            <a:ext cx="2781261" cy="2781261"/>
          </a:xfrm>
          <a:custGeom>
            <a:avLst/>
            <a:gdLst/>
            <a:ahLst/>
            <a:cxnLst/>
            <a:rect r="r" b="b" t="t" l="l"/>
            <a:pathLst>
              <a:path h="2781261" w="2781261">
                <a:moveTo>
                  <a:pt x="0" y="0"/>
                </a:moveTo>
                <a:lnTo>
                  <a:pt x="2781261" y="0"/>
                </a:lnTo>
                <a:lnTo>
                  <a:pt x="2781261" y="2781261"/>
                </a:lnTo>
                <a:lnTo>
                  <a:pt x="0" y="2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5046" r="0" b="-2504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2367" y="5398472"/>
            <a:ext cx="2855113" cy="2855113"/>
          </a:xfrm>
          <a:custGeom>
            <a:avLst/>
            <a:gdLst/>
            <a:ahLst/>
            <a:cxnLst/>
            <a:rect r="r" b="b" t="t" l="l"/>
            <a:pathLst>
              <a:path h="2855113" w="2855113">
                <a:moveTo>
                  <a:pt x="0" y="0"/>
                </a:moveTo>
                <a:lnTo>
                  <a:pt x="2855113" y="0"/>
                </a:lnTo>
                <a:lnTo>
                  <a:pt x="2855113" y="2855113"/>
                </a:lnTo>
                <a:lnTo>
                  <a:pt x="0" y="2855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752" t="0" r="-1675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4846" y="5344924"/>
            <a:ext cx="2908661" cy="2908661"/>
          </a:xfrm>
          <a:custGeom>
            <a:avLst/>
            <a:gdLst/>
            <a:ahLst/>
            <a:cxnLst/>
            <a:rect r="r" b="b" t="t" l="l"/>
            <a:pathLst>
              <a:path h="2908661" w="2908661">
                <a:moveTo>
                  <a:pt x="0" y="0"/>
                </a:moveTo>
                <a:lnTo>
                  <a:pt x="2908661" y="0"/>
                </a:lnTo>
                <a:lnTo>
                  <a:pt x="2908661" y="2908661"/>
                </a:lnTo>
                <a:lnTo>
                  <a:pt x="0" y="2908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543" t="0" r="-3083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12594" y="5413502"/>
            <a:ext cx="2831951" cy="2831951"/>
          </a:xfrm>
          <a:custGeom>
            <a:avLst/>
            <a:gdLst/>
            <a:ahLst/>
            <a:cxnLst/>
            <a:rect r="r" b="b" t="t" l="l"/>
            <a:pathLst>
              <a:path h="2831951" w="2831951">
                <a:moveTo>
                  <a:pt x="0" y="0"/>
                </a:moveTo>
                <a:lnTo>
                  <a:pt x="2831951" y="0"/>
                </a:lnTo>
                <a:lnTo>
                  <a:pt x="2831951" y="2831951"/>
                </a:lnTo>
                <a:lnTo>
                  <a:pt x="0" y="28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15" t="0" r="-4069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22838" y="4102100"/>
            <a:ext cx="18374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bear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2877" y="8289925"/>
            <a:ext cx="22740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rabbit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5467" y="4102100"/>
            <a:ext cx="235178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moose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04689" y="8289925"/>
            <a:ext cx="181917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 owl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05152" y="4102100"/>
            <a:ext cx="267354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squirrel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07508" y="8206653"/>
            <a:ext cx="144770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fox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48151" y="8206653"/>
            <a:ext cx="1760835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 snail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DAGVccKFePM</dc:identifier>
  <dcterms:modified xsi:type="dcterms:W3CDTF">2011-08-01T06:04:30Z</dcterms:modified>
  <cp:revision>1</cp:revision>
  <dc:title>Metsäneläimet</dc:title>
</cp:coreProperties>
</file>