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9"/>
  </p:notesMasterIdLst>
  <p:handoutMasterIdLst>
    <p:handoutMasterId r:id="rId10"/>
  </p:handoutMasterIdLst>
  <p:sldIdLst>
    <p:sldId id="256" r:id="rId5"/>
    <p:sldId id="258" r:id="rId6"/>
    <p:sldId id="260" r:id="rId7"/>
    <p:sldId id="261" r:id="rId8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86395"/>
  </p:normalViewPr>
  <p:slideViewPr>
    <p:cSldViewPr snapToGrid="0" snapToObjects="1">
      <p:cViewPr varScale="1">
        <p:scale>
          <a:sx n="31" d="100"/>
          <a:sy n="31" d="100"/>
        </p:scale>
        <p:origin x="96" y="112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12.11.2024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12.11.2024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4. Suomi on oikeusvaltio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ECF9E-E42E-F846-8290-6F9BD156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i-FI" dirty="0">
                <a:solidFill>
                  <a:schemeClr val="tx1"/>
                </a:solidFill>
              </a:rPr>
              <a:t>Tietoisku: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Oikeusvaltio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557ECFB-E75F-9E44-AB6C-34688EBBE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5CE470-BECA-CA4C-926B-6040D398A5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29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5FA0A3-BA2F-634F-BD1D-645C11F4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Oikeusvaltio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C02E9A-31F1-FA41-8C5C-8F7CBD2B16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Perusoikeudet on kirjattu perustuslakiin.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Viranomaisten toiminta perustuu lakeihin.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Demokratiaa ja perusoikeuksia kunnioitetaan.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Vallan kolmijako-oppi toteutuu. Tuomiovalta on erillään lainsäädäntö- ja toimeenpanovallasta.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C29B773-9460-3A40-B2D8-2A3199FD5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A846ED-1841-8841-B36B-EB02AA2027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840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FC8868-E9BD-4648-83E7-F3C87A6D0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Oikeusvaltio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37793B-2729-1944-95ED-C0706C1148C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Oikeusjärjestelmä on toimiva, kun korruptiota ei esiinny ja kaikki ovat lain edessä tasa-arvoisia.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Ketään ei voida tuomita teosta, joka ei ole tekohetkellä rangaistava (laillisuusperiaate).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Viranomaisten toiminnasta voi valittaa Euroopan ihmisoikeustuomioistuimeen </a:t>
            </a:r>
            <a:r>
              <a:rPr lang="fi-FI"/>
              <a:t>asti.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DDA0BB-FBAE-8F4B-9C6A-198EF2E33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6D5C17-A4AB-D945-AB49-352268847E3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43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89</Words>
  <Application>Microsoft Office PowerPoint</Application>
  <PresentationFormat>Mukautettu</PresentationFormat>
  <Paragraphs>19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4. Suomi on oikeusvaltio</vt:lpstr>
      <vt:lpstr>Tietoisku:  Oikeusvaltio</vt:lpstr>
      <vt:lpstr>Oikeusvaltio</vt:lpstr>
      <vt:lpstr>Oikeusvaltio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Suomi on oikeusvaltio</dc:title>
  <dc:creator>Tolonen, Hilda M</dc:creator>
  <cp:lastModifiedBy>Kaartinen Minna</cp:lastModifiedBy>
  <cp:revision>7</cp:revision>
  <dcterms:created xsi:type="dcterms:W3CDTF">2020-11-27T12:11:01Z</dcterms:created>
  <dcterms:modified xsi:type="dcterms:W3CDTF">2024-11-12T17:09:26Z</dcterms:modified>
</cp:coreProperties>
</file>