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7463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4953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384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315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7307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600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039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3562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64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1805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707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4F9A6-4465-407D-8337-572D596E4EEE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D4D50-3572-413F-9C51-01BEDF2C9A8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93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Centrala teman i musik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b="1" dirty="0" smtClean="0"/>
              <a:t>Åk 8</a:t>
            </a:r>
            <a:endParaRPr lang="sv-SE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14313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2108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500563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8841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Praktiskt innehåll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Utveckla kunskaper i bandspel, elgitarr, elbas, trummor och synt</a:t>
            </a:r>
          </a:p>
          <a:p>
            <a:r>
              <a:rPr lang="sv-SE" dirty="0" smtClean="0"/>
              <a:t>Spela och ackompanjera enkla stycken med akustisk gitarr och piano </a:t>
            </a:r>
          </a:p>
          <a:p>
            <a:r>
              <a:rPr lang="sv-SE" dirty="0" smtClean="0"/>
              <a:t>Mikrofonsång och sångteknik mera </a:t>
            </a:r>
            <a:r>
              <a:rPr lang="sv-SE" dirty="0"/>
              <a:t>d</a:t>
            </a:r>
            <a:r>
              <a:rPr lang="sv-SE" dirty="0" smtClean="0"/>
              <a:t>jupgående</a:t>
            </a:r>
          </a:p>
          <a:p>
            <a:r>
              <a:rPr lang="sv-SE" dirty="0" smtClean="0"/>
              <a:t>Grunder i not –och ackordläsning</a:t>
            </a:r>
          </a:p>
          <a:p>
            <a:endParaRPr lang="sv-S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332657"/>
            <a:ext cx="2304256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301208"/>
            <a:ext cx="23050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2299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FI" dirty="0" smtClean="0"/>
              <a:t>Att kunna mera naturligt musicera i en grupp</a:t>
            </a:r>
          </a:p>
          <a:p>
            <a:r>
              <a:rPr lang="sv-FI" dirty="0" smtClean="0"/>
              <a:t>Att kunna lyckas och få glädje av att lära sig nya saker</a:t>
            </a:r>
          </a:p>
          <a:p>
            <a:r>
              <a:rPr lang="sv-FI" dirty="0" smtClean="0"/>
              <a:t>Våga sjunga ut och använda olika tonbildningssätt </a:t>
            </a:r>
          </a:p>
          <a:p>
            <a:r>
              <a:rPr lang="sv-FI" dirty="0" smtClean="0"/>
              <a:t>Kunna lyssna på olika musikstilar och urskilja dem samt plocka olika instrument från musiken</a:t>
            </a:r>
          </a:p>
          <a:p>
            <a:r>
              <a:rPr lang="sv-FI" dirty="0" smtClean="0"/>
              <a:t>Klara av att läsa noter/komplappar</a:t>
            </a:r>
          </a:p>
          <a:p>
            <a:endParaRPr lang="sv-S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6632"/>
            <a:ext cx="32480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88640"/>
            <a:ext cx="32480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5713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Teori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Genomgång av olika bandinstrument och symfoniorkestern (repetition från åk 7)</a:t>
            </a:r>
          </a:p>
          <a:p>
            <a:r>
              <a:rPr lang="sv-FI" dirty="0" smtClean="0"/>
              <a:t>Röstvård och röstlägen</a:t>
            </a:r>
          </a:p>
          <a:p>
            <a:r>
              <a:rPr lang="sv-FI" dirty="0" smtClean="0"/>
              <a:t>Musiklära (repetition)</a:t>
            </a:r>
          </a:p>
          <a:p>
            <a:r>
              <a:rPr lang="sv-FI" dirty="0" smtClean="0"/>
              <a:t>Musikhistoria (den västerländska musiken/konstmusiken)</a:t>
            </a:r>
          </a:p>
          <a:p>
            <a:r>
              <a:rPr lang="sv-FI" dirty="0" smtClean="0"/>
              <a:t>Egna föredrag, uppsatser och grupparbeten  kring ämnen</a:t>
            </a:r>
          </a:p>
          <a:p>
            <a:endParaRPr lang="sv-S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1575618" cy="128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25841"/>
            <a:ext cx="1579563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895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Musikstilar vi spelar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Pop</a:t>
            </a:r>
          </a:p>
          <a:p>
            <a:r>
              <a:rPr lang="sv-FI" dirty="0" smtClean="0"/>
              <a:t>Rock</a:t>
            </a:r>
          </a:p>
          <a:p>
            <a:r>
              <a:rPr lang="sv-FI" dirty="0" smtClean="0"/>
              <a:t>Dagens musik och musik från olika årtionden</a:t>
            </a:r>
          </a:p>
          <a:p>
            <a:r>
              <a:rPr lang="sv-FI" dirty="0" smtClean="0"/>
              <a:t>Soul, funk, jazz, musikal</a:t>
            </a:r>
          </a:p>
          <a:p>
            <a:r>
              <a:rPr lang="sv-FI" dirty="0" smtClean="0"/>
              <a:t>Eleverna får påverka låtvalen </a:t>
            </a:r>
          </a:p>
          <a:p>
            <a:r>
              <a:rPr lang="sv-FI" dirty="0" smtClean="0"/>
              <a:t>Vi arrangerar och skriver egna komplappar</a:t>
            </a:r>
          </a:p>
          <a:p>
            <a:endParaRPr lang="sv-S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5445224"/>
            <a:ext cx="2154733" cy="10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373216"/>
            <a:ext cx="2152650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7291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151</Words>
  <Application>Microsoft Office PowerPoint</Application>
  <PresentationFormat>Bildspel på skärmen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Office-tema</vt:lpstr>
      <vt:lpstr>Centrala teman i musik</vt:lpstr>
      <vt:lpstr>Praktiskt innehåll</vt:lpstr>
      <vt:lpstr>Mål</vt:lpstr>
      <vt:lpstr>Teori</vt:lpstr>
      <vt:lpstr>Musikstilar vi spelar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Centrala teman i musik</dc:title>
  <dc:creator>Carolina Backman</dc:creator>
  <cp:lastModifiedBy>Carolina Backman</cp:lastModifiedBy>
  <cp:revision>3</cp:revision>
  <dcterms:created xsi:type="dcterms:W3CDTF">2016-09-28T10:21:07Z</dcterms:created>
  <dcterms:modified xsi:type="dcterms:W3CDTF">2016-09-28T10:54:22Z</dcterms:modified>
</cp:coreProperties>
</file>