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78" r:id="rId4"/>
    <p:sldId id="277" r:id="rId5"/>
    <p:sldId id="279" r:id="rId6"/>
    <p:sldId id="259" r:id="rId7"/>
    <p:sldId id="258" r:id="rId8"/>
    <p:sldId id="306" r:id="rId9"/>
    <p:sldId id="275" r:id="rId10"/>
    <p:sldId id="271" r:id="rId11"/>
    <p:sldId id="272" r:id="rId12"/>
    <p:sldId id="273" r:id="rId13"/>
    <p:sldId id="293" r:id="rId14"/>
    <p:sldId id="282" r:id="rId15"/>
    <p:sldId id="294" r:id="rId16"/>
    <p:sldId id="295" r:id="rId17"/>
    <p:sldId id="296" r:id="rId18"/>
    <p:sldId id="280" r:id="rId19"/>
    <p:sldId id="307" r:id="rId20"/>
    <p:sldId id="274" r:id="rId21"/>
    <p:sldId id="264" r:id="rId22"/>
    <p:sldId id="265" r:id="rId23"/>
    <p:sldId id="266" r:id="rId24"/>
    <p:sldId id="267" r:id="rId25"/>
    <p:sldId id="268" r:id="rId26"/>
    <p:sldId id="269" r:id="rId27"/>
    <p:sldId id="270" r:id="rId28"/>
    <p:sldId id="298" r:id="rId29"/>
    <p:sldId id="300" r:id="rId30"/>
    <p:sldId id="299" r:id="rId31"/>
    <p:sldId id="288" r:id="rId32"/>
    <p:sldId id="281" r:id="rId33"/>
    <p:sldId id="301" r:id="rId34"/>
    <p:sldId id="308" r:id="rId35"/>
    <p:sldId id="289" r:id="rId36"/>
    <p:sldId id="302" r:id="rId37"/>
    <p:sldId id="283" r:id="rId38"/>
    <p:sldId id="303" r:id="rId39"/>
    <p:sldId id="284" r:id="rId40"/>
    <p:sldId id="285" r:id="rId41"/>
    <p:sldId id="286" r:id="rId42"/>
    <p:sldId id="304" r:id="rId43"/>
    <p:sldId id="305" r:id="rId4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DFB"/>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3"/>
    <p:restoredTop sz="94694"/>
  </p:normalViewPr>
  <p:slideViewPr>
    <p:cSldViewPr snapToGrid="0" snapToObjects="1">
      <p:cViewPr varScale="1">
        <p:scale>
          <a:sx n="89" d="100"/>
          <a:sy n="89" d="100"/>
        </p:scale>
        <p:origin x="176" y="86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57919-FA47-0841-80CD-674A2329773A}" type="doc">
      <dgm:prSet loTypeId="urn:microsoft.com/office/officeart/2005/8/layout/radial1" loCatId="" qsTypeId="urn:microsoft.com/office/officeart/2005/8/quickstyle/simple4" qsCatId="simple" csTypeId="urn:microsoft.com/office/officeart/2005/8/colors/colorful4" csCatId="colorful" phldr="1"/>
      <dgm:spPr/>
      <dgm:t>
        <a:bodyPr/>
        <a:lstStyle/>
        <a:p>
          <a:endParaRPr lang="fi-FI"/>
        </a:p>
      </dgm:t>
    </dgm:pt>
    <dgm:pt modelId="{7F0743BE-6756-C445-A53D-44DE8EFEAB0D}">
      <dgm:prSet phldrT="[Teksti]" custT="1"/>
      <dgm:spPr/>
      <dgm:t>
        <a:bodyPr/>
        <a:lstStyle/>
        <a:p>
          <a:r>
            <a:rPr lang="fi-FI" sz="1800" dirty="0" err="1">
              <a:solidFill>
                <a:srgbClr val="000000"/>
              </a:solidFill>
            </a:rPr>
            <a:t>muistiin-panot</a:t>
          </a:r>
          <a:endParaRPr lang="fi-FI" sz="1800" dirty="0">
            <a:solidFill>
              <a:srgbClr val="000000"/>
            </a:solidFill>
          </a:endParaRPr>
        </a:p>
      </dgm:t>
    </dgm:pt>
    <dgm:pt modelId="{963531ED-C774-394F-B46E-820701B854D4}" type="parTrans" cxnId="{3351E71B-84EC-2F42-8D41-37F3084D5980}">
      <dgm:prSet/>
      <dgm:spPr/>
      <dgm:t>
        <a:bodyPr/>
        <a:lstStyle/>
        <a:p>
          <a:endParaRPr lang="fi-FI"/>
        </a:p>
      </dgm:t>
    </dgm:pt>
    <dgm:pt modelId="{0F7C6A17-F5EE-AE48-AD07-EA991118581A}" type="sibTrans" cxnId="{3351E71B-84EC-2F42-8D41-37F3084D5980}">
      <dgm:prSet/>
      <dgm:spPr/>
      <dgm:t>
        <a:bodyPr/>
        <a:lstStyle/>
        <a:p>
          <a:endParaRPr lang="fi-FI"/>
        </a:p>
      </dgm:t>
    </dgm:pt>
    <dgm:pt modelId="{8EDD7581-2458-E547-8E27-754F5F69C065}">
      <dgm:prSet phldrT="[Teksti]" custT="1"/>
      <dgm:spPr/>
      <dgm:t>
        <a:bodyPr/>
        <a:lstStyle/>
        <a:p>
          <a:r>
            <a:rPr lang="fi-FI" sz="2400" dirty="0" err="1">
              <a:solidFill>
                <a:srgbClr val="000000"/>
              </a:solidFill>
            </a:rPr>
            <a:t>mind</a:t>
          </a:r>
          <a:r>
            <a:rPr lang="fi-FI" sz="2400" dirty="0">
              <a:solidFill>
                <a:srgbClr val="000000"/>
              </a:solidFill>
            </a:rPr>
            <a:t> </a:t>
          </a:r>
          <a:r>
            <a:rPr lang="fi-FI" sz="2400" dirty="0" err="1">
              <a:solidFill>
                <a:srgbClr val="000000"/>
              </a:solidFill>
            </a:rPr>
            <a:t>map</a:t>
          </a:r>
          <a:endParaRPr lang="fi-FI" sz="2400" dirty="0">
            <a:solidFill>
              <a:srgbClr val="000000"/>
            </a:solidFill>
          </a:endParaRPr>
        </a:p>
      </dgm:t>
    </dgm:pt>
    <dgm:pt modelId="{06904091-399B-5243-A3A8-0C74379A555B}" type="parTrans" cxnId="{4788C77F-C38C-D247-8E86-2F038026795E}">
      <dgm:prSet/>
      <dgm:spPr/>
      <dgm:t>
        <a:bodyPr/>
        <a:lstStyle/>
        <a:p>
          <a:endParaRPr lang="fi-FI"/>
        </a:p>
      </dgm:t>
    </dgm:pt>
    <dgm:pt modelId="{5D16197A-23FC-DD40-8B66-33E19962B0E1}" type="sibTrans" cxnId="{4788C77F-C38C-D247-8E86-2F038026795E}">
      <dgm:prSet/>
      <dgm:spPr/>
      <dgm:t>
        <a:bodyPr/>
        <a:lstStyle/>
        <a:p>
          <a:endParaRPr lang="fi-FI"/>
        </a:p>
      </dgm:t>
    </dgm:pt>
    <dgm:pt modelId="{35A60A2F-7D05-DF4B-9C3D-0C16714476E8}">
      <dgm:prSet phldrT="[Teksti]" custT="1"/>
      <dgm:spPr/>
      <dgm:t>
        <a:bodyPr/>
        <a:lstStyle/>
        <a:p>
          <a:r>
            <a:rPr lang="fi-FI" sz="2400" dirty="0" err="1">
              <a:solidFill>
                <a:srgbClr val="000000"/>
              </a:solidFill>
            </a:rPr>
            <a:t>mandala</a:t>
          </a:r>
          <a:endParaRPr lang="fi-FI" sz="2400" dirty="0">
            <a:solidFill>
              <a:srgbClr val="000000"/>
            </a:solidFill>
          </a:endParaRPr>
        </a:p>
      </dgm:t>
    </dgm:pt>
    <dgm:pt modelId="{D91E508D-92CC-3D41-B7CE-D6BBC63B900A}" type="parTrans" cxnId="{54D44634-BCE1-D540-A9D0-97E0E4AC6838}">
      <dgm:prSet/>
      <dgm:spPr/>
      <dgm:t>
        <a:bodyPr/>
        <a:lstStyle/>
        <a:p>
          <a:endParaRPr lang="fi-FI"/>
        </a:p>
      </dgm:t>
    </dgm:pt>
    <dgm:pt modelId="{C7F80B7F-8429-604C-AA59-F940898F57CF}" type="sibTrans" cxnId="{54D44634-BCE1-D540-A9D0-97E0E4AC6838}">
      <dgm:prSet/>
      <dgm:spPr/>
      <dgm:t>
        <a:bodyPr/>
        <a:lstStyle/>
        <a:p>
          <a:endParaRPr lang="fi-FI"/>
        </a:p>
      </dgm:t>
    </dgm:pt>
    <dgm:pt modelId="{0E9E1B03-0B0D-DC40-B27E-107FE405F5AF}">
      <dgm:prSet/>
      <dgm:spPr/>
      <dgm:t>
        <a:bodyPr/>
        <a:lstStyle/>
        <a:p>
          <a:r>
            <a:rPr lang="fi-FI" dirty="0">
              <a:solidFill>
                <a:srgbClr val="000000"/>
              </a:solidFill>
            </a:rPr>
            <a:t>mikä vain sopiva systeemi</a:t>
          </a:r>
        </a:p>
      </dgm:t>
    </dgm:pt>
    <dgm:pt modelId="{656BCD0B-6D66-B941-85CA-C82CF4DAA055}" type="parTrans" cxnId="{E4D12708-9E2D-C44A-A2BC-215F0F2BC7A6}">
      <dgm:prSet/>
      <dgm:spPr/>
      <dgm:t>
        <a:bodyPr/>
        <a:lstStyle/>
        <a:p>
          <a:endParaRPr lang="fi-FI"/>
        </a:p>
      </dgm:t>
    </dgm:pt>
    <dgm:pt modelId="{263D7C91-C661-044A-B02B-2D45792C74AA}" type="sibTrans" cxnId="{E4D12708-9E2D-C44A-A2BC-215F0F2BC7A6}">
      <dgm:prSet/>
      <dgm:spPr/>
      <dgm:t>
        <a:bodyPr/>
        <a:lstStyle/>
        <a:p>
          <a:endParaRPr lang="fi-FI"/>
        </a:p>
      </dgm:t>
    </dgm:pt>
    <dgm:pt modelId="{528D0620-48EB-4649-BF9F-1547DC52180C}">
      <dgm:prSet custT="1"/>
      <dgm:spPr/>
      <dgm:t>
        <a:bodyPr/>
        <a:lstStyle/>
        <a:p>
          <a:r>
            <a:rPr lang="fi-FI" sz="2400" dirty="0">
              <a:solidFill>
                <a:srgbClr val="000000"/>
              </a:solidFill>
            </a:rPr>
            <a:t>lista</a:t>
          </a:r>
        </a:p>
      </dgm:t>
    </dgm:pt>
    <dgm:pt modelId="{C8AA19A1-E3B1-EB41-9C54-64B1E4250D38}" type="parTrans" cxnId="{66BD433C-F7BD-954F-8951-CB51DEEFA2CF}">
      <dgm:prSet/>
      <dgm:spPr/>
      <dgm:t>
        <a:bodyPr/>
        <a:lstStyle/>
        <a:p>
          <a:endParaRPr lang="fi-FI"/>
        </a:p>
      </dgm:t>
    </dgm:pt>
    <dgm:pt modelId="{E6787E63-F035-5643-86BB-2F823549B4D2}" type="sibTrans" cxnId="{66BD433C-F7BD-954F-8951-CB51DEEFA2CF}">
      <dgm:prSet/>
      <dgm:spPr/>
      <dgm:t>
        <a:bodyPr/>
        <a:lstStyle/>
        <a:p>
          <a:endParaRPr lang="fi-FI"/>
        </a:p>
      </dgm:t>
    </dgm:pt>
    <dgm:pt modelId="{98BAE0B5-4059-1147-B877-C1738654F692}">
      <dgm:prSet custT="1"/>
      <dgm:spPr/>
      <dgm:t>
        <a:bodyPr/>
        <a:lstStyle/>
        <a:p>
          <a:r>
            <a:rPr lang="fi-FI" sz="2400" dirty="0">
              <a:solidFill>
                <a:srgbClr val="000000"/>
              </a:solidFill>
            </a:rPr>
            <a:t>taulukko</a:t>
          </a:r>
        </a:p>
      </dgm:t>
    </dgm:pt>
    <dgm:pt modelId="{F44C3036-BC9F-AC40-8EA2-4FC41C6D263B}" type="parTrans" cxnId="{FBB87F31-CF2B-A949-962C-D7B09C6DAE54}">
      <dgm:prSet/>
      <dgm:spPr/>
      <dgm:t>
        <a:bodyPr/>
        <a:lstStyle/>
        <a:p>
          <a:endParaRPr lang="fi-FI"/>
        </a:p>
      </dgm:t>
    </dgm:pt>
    <dgm:pt modelId="{AC1CB41D-474B-A941-9DAC-C655E6058B23}" type="sibTrans" cxnId="{FBB87F31-CF2B-A949-962C-D7B09C6DAE54}">
      <dgm:prSet/>
      <dgm:spPr/>
      <dgm:t>
        <a:bodyPr/>
        <a:lstStyle/>
        <a:p>
          <a:endParaRPr lang="fi-FI"/>
        </a:p>
      </dgm:t>
    </dgm:pt>
    <dgm:pt modelId="{9179B7CE-5338-E846-A095-08802E99957D}" type="pres">
      <dgm:prSet presAssocID="{7D457919-FA47-0841-80CD-674A2329773A}" presName="cycle" presStyleCnt="0">
        <dgm:presLayoutVars>
          <dgm:chMax val="1"/>
          <dgm:dir/>
          <dgm:animLvl val="ctr"/>
          <dgm:resizeHandles val="exact"/>
        </dgm:presLayoutVars>
      </dgm:prSet>
      <dgm:spPr/>
    </dgm:pt>
    <dgm:pt modelId="{6CDF4D10-580A-F649-8B19-456E4B03FF03}" type="pres">
      <dgm:prSet presAssocID="{7F0743BE-6756-C445-A53D-44DE8EFEAB0D}" presName="centerShape" presStyleLbl="node0" presStyleIdx="0" presStyleCnt="1"/>
      <dgm:spPr/>
    </dgm:pt>
    <dgm:pt modelId="{3736EFA7-E5BA-9A45-932D-9392B9104828}" type="pres">
      <dgm:prSet presAssocID="{06904091-399B-5243-A3A8-0C74379A555B}" presName="Name9" presStyleLbl="parChTrans1D2" presStyleIdx="0" presStyleCnt="5"/>
      <dgm:spPr/>
    </dgm:pt>
    <dgm:pt modelId="{79117C1F-1846-0940-80BF-4F9240EE9460}" type="pres">
      <dgm:prSet presAssocID="{06904091-399B-5243-A3A8-0C74379A555B}" presName="connTx" presStyleLbl="parChTrans1D2" presStyleIdx="0" presStyleCnt="5"/>
      <dgm:spPr/>
    </dgm:pt>
    <dgm:pt modelId="{0ADB091D-91B9-CF4C-924D-27B3601E5C3E}" type="pres">
      <dgm:prSet presAssocID="{8EDD7581-2458-E547-8E27-754F5F69C065}" presName="node" presStyleLbl="node1" presStyleIdx="0" presStyleCnt="5" custScaleX="124554">
        <dgm:presLayoutVars>
          <dgm:bulletEnabled val="1"/>
        </dgm:presLayoutVars>
      </dgm:prSet>
      <dgm:spPr/>
    </dgm:pt>
    <dgm:pt modelId="{91203EE0-C7C7-3146-BAB3-FDEAF64779A3}" type="pres">
      <dgm:prSet presAssocID="{D91E508D-92CC-3D41-B7CE-D6BBC63B900A}" presName="Name9" presStyleLbl="parChTrans1D2" presStyleIdx="1" presStyleCnt="5"/>
      <dgm:spPr/>
    </dgm:pt>
    <dgm:pt modelId="{796E534B-E7F6-2044-BDCD-63CF792377EF}" type="pres">
      <dgm:prSet presAssocID="{D91E508D-92CC-3D41-B7CE-D6BBC63B900A}" presName="connTx" presStyleLbl="parChTrans1D2" presStyleIdx="1" presStyleCnt="5"/>
      <dgm:spPr/>
    </dgm:pt>
    <dgm:pt modelId="{92A90D96-E0DA-C54A-9AD7-3E13DB64E612}" type="pres">
      <dgm:prSet presAssocID="{35A60A2F-7D05-DF4B-9C3D-0C16714476E8}" presName="node" presStyleLbl="node1" presStyleIdx="1" presStyleCnt="5" custScaleX="139994">
        <dgm:presLayoutVars>
          <dgm:bulletEnabled val="1"/>
        </dgm:presLayoutVars>
      </dgm:prSet>
      <dgm:spPr/>
    </dgm:pt>
    <dgm:pt modelId="{089257A8-D969-DE44-9A0F-883C7BD8DB85}" type="pres">
      <dgm:prSet presAssocID="{656BCD0B-6D66-B941-85CA-C82CF4DAA055}" presName="Name9" presStyleLbl="parChTrans1D2" presStyleIdx="2" presStyleCnt="5"/>
      <dgm:spPr/>
    </dgm:pt>
    <dgm:pt modelId="{32C9A5F7-DBCF-1641-9624-1BD58882A5FB}" type="pres">
      <dgm:prSet presAssocID="{656BCD0B-6D66-B941-85CA-C82CF4DAA055}" presName="connTx" presStyleLbl="parChTrans1D2" presStyleIdx="2" presStyleCnt="5"/>
      <dgm:spPr/>
    </dgm:pt>
    <dgm:pt modelId="{70CBD3AC-F653-C649-92F8-67907D21C7C4}" type="pres">
      <dgm:prSet presAssocID="{0E9E1B03-0B0D-DC40-B27E-107FE405F5AF}" presName="node" presStyleLbl="node1" presStyleIdx="2" presStyleCnt="5" custScaleX="131512">
        <dgm:presLayoutVars>
          <dgm:bulletEnabled val="1"/>
        </dgm:presLayoutVars>
      </dgm:prSet>
      <dgm:spPr/>
    </dgm:pt>
    <dgm:pt modelId="{27D558BA-434C-094A-AA14-05B4359DB3EB}" type="pres">
      <dgm:prSet presAssocID="{C8AA19A1-E3B1-EB41-9C54-64B1E4250D38}" presName="Name9" presStyleLbl="parChTrans1D2" presStyleIdx="3" presStyleCnt="5"/>
      <dgm:spPr/>
    </dgm:pt>
    <dgm:pt modelId="{17AEB7C0-E076-F74E-A6C1-D437B0D3B49D}" type="pres">
      <dgm:prSet presAssocID="{C8AA19A1-E3B1-EB41-9C54-64B1E4250D38}" presName="connTx" presStyleLbl="parChTrans1D2" presStyleIdx="3" presStyleCnt="5"/>
      <dgm:spPr/>
    </dgm:pt>
    <dgm:pt modelId="{960047F1-6507-DC4C-B4C4-6BB35DFDEE3E}" type="pres">
      <dgm:prSet presAssocID="{528D0620-48EB-4649-BF9F-1547DC52180C}" presName="node" presStyleLbl="node1" presStyleIdx="3" presStyleCnt="5" custScaleX="122223">
        <dgm:presLayoutVars>
          <dgm:bulletEnabled val="1"/>
        </dgm:presLayoutVars>
      </dgm:prSet>
      <dgm:spPr/>
    </dgm:pt>
    <dgm:pt modelId="{F74D1619-524A-AB45-A7AD-FFD765AF997D}" type="pres">
      <dgm:prSet presAssocID="{F44C3036-BC9F-AC40-8EA2-4FC41C6D263B}" presName="Name9" presStyleLbl="parChTrans1D2" presStyleIdx="4" presStyleCnt="5"/>
      <dgm:spPr/>
    </dgm:pt>
    <dgm:pt modelId="{817405C2-60B9-6B4C-B708-A28D9065A103}" type="pres">
      <dgm:prSet presAssocID="{F44C3036-BC9F-AC40-8EA2-4FC41C6D263B}" presName="connTx" presStyleLbl="parChTrans1D2" presStyleIdx="4" presStyleCnt="5"/>
      <dgm:spPr/>
    </dgm:pt>
    <dgm:pt modelId="{796A6337-1E10-8348-BE08-4493A7D14A49}" type="pres">
      <dgm:prSet presAssocID="{98BAE0B5-4059-1147-B877-C1738654F692}" presName="node" presStyleLbl="node1" presStyleIdx="4" presStyleCnt="5" custScaleX="130705" custRadScaleRad="99093" custRadScaleInc="-16204">
        <dgm:presLayoutVars>
          <dgm:bulletEnabled val="1"/>
        </dgm:presLayoutVars>
      </dgm:prSet>
      <dgm:spPr/>
    </dgm:pt>
  </dgm:ptLst>
  <dgm:cxnLst>
    <dgm:cxn modelId="{82D6AD01-EBB0-4157-94F8-623AB416ACBE}" type="presOf" srcId="{98BAE0B5-4059-1147-B877-C1738654F692}" destId="{796A6337-1E10-8348-BE08-4493A7D14A49}" srcOrd="0" destOrd="0" presId="urn:microsoft.com/office/officeart/2005/8/layout/radial1"/>
    <dgm:cxn modelId="{E4D12708-9E2D-C44A-A2BC-215F0F2BC7A6}" srcId="{7F0743BE-6756-C445-A53D-44DE8EFEAB0D}" destId="{0E9E1B03-0B0D-DC40-B27E-107FE405F5AF}" srcOrd="2" destOrd="0" parTransId="{656BCD0B-6D66-B941-85CA-C82CF4DAA055}" sibTransId="{263D7C91-C661-044A-B02B-2D45792C74AA}"/>
    <dgm:cxn modelId="{3351E71B-84EC-2F42-8D41-37F3084D5980}" srcId="{7D457919-FA47-0841-80CD-674A2329773A}" destId="{7F0743BE-6756-C445-A53D-44DE8EFEAB0D}" srcOrd="0" destOrd="0" parTransId="{963531ED-C774-394F-B46E-820701B854D4}" sibTransId="{0F7C6A17-F5EE-AE48-AD07-EA991118581A}"/>
    <dgm:cxn modelId="{1071B11F-859B-4460-8566-94C293BF7ACD}" type="presOf" srcId="{C8AA19A1-E3B1-EB41-9C54-64B1E4250D38}" destId="{27D558BA-434C-094A-AA14-05B4359DB3EB}" srcOrd="0" destOrd="0" presId="urn:microsoft.com/office/officeart/2005/8/layout/radial1"/>
    <dgm:cxn modelId="{01EA622A-88DE-4E4D-88FD-A92E84E8AAC9}" type="presOf" srcId="{C8AA19A1-E3B1-EB41-9C54-64B1E4250D38}" destId="{17AEB7C0-E076-F74E-A6C1-D437B0D3B49D}" srcOrd="1" destOrd="0" presId="urn:microsoft.com/office/officeart/2005/8/layout/radial1"/>
    <dgm:cxn modelId="{FBB87F31-CF2B-A949-962C-D7B09C6DAE54}" srcId="{7F0743BE-6756-C445-A53D-44DE8EFEAB0D}" destId="{98BAE0B5-4059-1147-B877-C1738654F692}" srcOrd="4" destOrd="0" parTransId="{F44C3036-BC9F-AC40-8EA2-4FC41C6D263B}" sibTransId="{AC1CB41D-474B-A941-9DAC-C655E6058B23}"/>
    <dgm:cxn modelId="{54D44634-BCE1-D540-A9D0-97E0E4AC6838}" srcId="{7F0743BE-6756-C445-A53D-44DE8EFEAB0D}" destId="{35A60A2F-7D05-DF4B-9C3D-0C16714476E8}" srcOrd="1" destOrd="0" parTransId="{D91E508D-92CC-3D41-B7CE-D6BBC63B900A}" sibTransId="{C7F80B7F-8429-604C-AA59-F940898F57CF}"/>
    <dgm:cxn modelId="{B8B6B335-A004-4F65-957B-E07385AAB61E}" type="presOf" srcId="{7D457919-FA47-0841-80CD-674A2329773A}" destId="{9179B7CE-5338-E846-A095-08802E99957D}" srcOrd="0" destOrd="0" presId="urn:microsoft.com/office/officeart/2005/8/layout/radial1"/>
    <dgm:cxn modelId="{66BD433C-F7BD-954F-8951-CB51DEEFA2CF}" srcId="{7F0743BE-6756-C445-A53D-44DE8EFEAB0D}" destId="{528D0620-48EB-4649-BF9F-1547DC52180C}" srcOrd="3" destOrd="0" parTransId="{C8AA19A1-E3B1-EB41-9C54-64B1E4250D38}" sibTransId="{E6787E63-F035-5643-86BB-2F823549B4D2}"/>
    <dgm:cxn modelId="{B55FED4A-89DC-4D85-97C3-3E08C74ED120}" type="presOf" srcId="{06904091-399B-5243-A3A8-0C74379A555B}" destId="{79117C1F-1846-0940-80BF-4F9240EE9460}" srcOrd="1" destOrd="0" presId="urn:microsoft.com/office/officeart/2005/8/layout/radial1"/>
    <dgm:cxn modelId="{5795BC50-48CE-4920-88AD-4B34F42A153F}" type="presOf" srcId="{F44C3036-BC9F-AC40-8EA2-4FC41C6D263B}" destId="{817405C2-60B9-6B4C-B708-A28D9065A103}" srcOrd="1" destOrd="0" presId="urn:microsoft.com/office/officeart/2005/8/layout/radial1"/>
    <dgm:cxn modelId="{F1362752-2397-4496-9623-71601B3B6661}" type="presOf" srcId="{D91E508D-92CC-3D41-B7CE-D6BBC63B900A}" destId="{796E534B-E7F6-2044-BDCD-63CF792377EF}" srcOrd="1" destOrd="0" presId="urn:microsoft.com/office/officeart/2005/8/layout/radial1"/>
    <dgm:cxn modelId="{6C9E6B6E-BAF6-463B-B57B-23B6A5FC0B82}" type="presOf" srcId="{D91E508D-92CC-3D41-B7CE-D6BBC63B900A}" destId="{91203EE0-C7C7-3146-BAB3-FDEAF64779A3}" srcOrd="0" destOrd="0" presId="urn:microsoft.com/office/officeart/2005/8/layout/radial1"/>
    <dgm:cxn modelId="{4F96707A-3A53-4D94-8A9A-D266B9D70D96}" type="presOf" srcId="{06904091-399B-5243-A3A8-0C74379A555B}" destId="{3736EFA7-E5BA-9A45-932D-9392B9104828}" srcOrd="0" destOrd="0" presId="urn:microsoft.com/office/officeart/2005/8/layout/radial1"/>
    <dgm:cxn modelId="{4788C77F-C38C-D247-8E86-2F038026795E}" srcId="{7F0743BE-6756-C445-A53D-44DE8EFEAB0D}" destId="{8EDD7581-2458-E547-8E27-754F5F69C065}" srcOrd="0" destOrd="0" parTransId="{06904091-399B-5243-A3A8-0C74379A555B}" sibTransId="{5D16197A-23FC-DD40-8B66-33E19962B0E1}"/>
    <dgm:cxn modelId="{48935E80-4205-4FE1-8968-414A4F6FBF4E}" type="presOf" srcId="{F44C3036-BC9F-AC40-8EA2-4FC41C6D263B}" destId="{F74D1619-524A-AB45-A7AD-FFD765AF997D}" srcOrd="0" destOrd="0" presId="urn:microsoft.com/office/officeart/2005/8/layout/radial1"/>
    <dgm:cxn modelId="{FCAC3589-4A65-46E8-8180-B3DC9F3140C2}" type="presOf" srcId="{7F0743BE-6756-C445-A53D-44DE8EFEAB0D}" destId="{6CDF4D10-580A-F649-8B19-456E4B03FF03}" srcOrd="0" destOrd="0" presId="urn:microsoft.com/office/officeart/2005/8/layout/radial1"/>
    <dgm:cxn modelId="{6589A4A4-B785-4B9B-87ED-5B06B94D60B3}" type="presOf" srcId="{8EDD7581-2458-E547-8E27-754F5F69C065}" destId="{0ADB091D-91B9-CF4C-924D-27B3601E5C3E}" srcOrd="0" destOrd="0" presId="urn:microsoft.com/office/officeart/2005/8/layout/radial1"/>
    <dgm:cxn modelId="{E608BEB7-1B79-45B3-9048-5B8AB9DCFFF0}" type="presOf" srcId="{656BCD0B-6D66-B941-85CA-C82CF4DAA055}" destId="{32C9A5F7-DBCF-1641-9624-1BD58882A5FB}" srcOrd="1" destOrd="0" presId="urn:microsoft.com/office/officeart/2005/8/layout/radial1"/>
    <dgm:cxn modelId="{078AA3BD-E13B-4ABC-871F-60800473A3DE}" type="presOf" srcId="{656BCD0B-6D66-B941-85CA-C82CF4DAA055}" destId="{089257A8-D969-DE44-9A0F-883C7BD8DB85}" srcOrd="0" destOrd="0" presId="urn:microsoft.com/office/officeart/2005/8/layout/radial1"/>
    <dgm:cxn modelId="{F7CA69C5-0A09-470A-BD99-CABB54E25597}" type="presOf" srcId="{528D0620-48EB-4649-BF9F-1547DC52180C}" destId="{960047F1-6507-DC4C-B4C4-6BB35DFDEE3E}" srcOrd="0" destOrd="0" presId="urn:microsoft.com/office/officeart/2005/8/layout/radial1"/>
    <dgm:cxn modelId="{361125CE-BAB7-4D53-8AB4-0B91E59A0C33}" type="presOf" srcId="{0E9E1B03-0B0D-DC40-B27E-107FE405F5AF}" destId="{70CBD3AC-F653-C649-92F8-67907D21C7C4}" srcOrd="0" destOrd="0" presId="urn:microsoft.com/office/officeart/2005/8/layout/radial1"/>
    <dgm:cxn modelId="{3F599BFC-0412-403E-A078-4E9E701390B5}" type="presOf" srcId="{35A60A2F-7D05-DF4B-9C3D-0C16714476E8}" destId="{92A90D96-E0DA-C54A-9AD7-3E13DB64E612}" srcOrd="0" destOrd="0" presId="urn:microsoft.com/office/officeart/2005/8/layout/radial1"/>
    <dgm:cxn modelId="{E33F6F31-5AE9-4177-A536-17DC8A192D95}" type="presParOf" srcId="{9179B7CE-5338-E846-A095-08802E99957D}" destId="{6CDF4D10-580A-F649-8B19-456E4B03FF03}" srcOrd="0" destOrd="0" presId="urn:microsoft.com/office/officeart/2005/8/layout/radial1"/>
    <dgm:cxn modelId="{F0999E13-CE3E-4212-B600-38623793B159}" type="presParOf" srcId="{9179B7CE-5338-E846-A095-08802E99957D}" destId="{3736EFA7-E5BA-9A45-932D-9392B9104828}" srcOrd="1" destOrd="0" presId="urn:microsoft.com/office/officeart/2005/8/layout/radial1"/>
    <dgm:cxn modelId="{BC5B0D29-7CBB-4C13-924D-793BD02DF26B}" type="presParOf" srcId="{3736EFA7-E5BA-9A45-932D-9392B9104828}" destId="{79117C1F-1846-0940-80BF-4F9240EE9460}" srcOrd="0" destOrd="0" presId="urn:microsoft.com/office/officeart/2005/8/layout/radial1"/>
    <dgm:cxn modelId="{35E35B91-8C82-43EF-BA99-AE44D5CA63A5}" type="presParOf" srcId="{9179B7CE-5338-E846-A095-08802E99957D}" destId="{0ADB091D-91B9-CF4C-924D-27B3601E5C3E}" srcOrd="2" destOrd="0" presId="urn:microsoft.com/office/officeart/2005/8/layout/radial1"/>
    <dgm:cxn modelId="{DD0336D6-837E-4690-87C8-201AEF26BA4A}" type="presParOf" srcId="{9179B7CE-5338-E846-A095-08802E99957D}" destId="{91203EE0-C7C7-3146-BAB3-FDEAF64779A3}" srcOrd="3" destOrd="0" presId="urn:microsoft.com/office/officeart/2005/8/layout/radial1"/>
    <dgm:cxn modelId="{FF27C799-B33E-4CF7-8353-FBC98A6FF627}" type="presParOf" srcId="{91203EE0-C7C7-3146-BAB3-FDEAF64779A3}" destId="{796E534B-E7F6-2044-BDCD-63CF792377EF}" srcOrd="0" destOrd="0" presId="urn:microsoft.com/office/officeart/2005/8/layout/radial1"/>
    <dgm:cxn modelId="{135253A0-CE88-40CC-8929-AEB71E190C78}" type="presParOf" srcId="{9179B7CE-5338-E846-A095-08802E99957D}" destId="{92A90D96-E0DA-C54A-9AD7-3E13DB64E612}" srcOrd="4" destOrd="0" presId="urn:microsoft.com/office/officeart/2005/8/layout/radial1"/>
    <dgm:cxn modelId="{CE677737-8F08-4C59-B66F-418BAC400441}" type="presParOf" srcId="{9179B7CE-5338-E846-A095-08802E99957D}" destId="{089257A8-D969-DE44-9A0F-883C7BD8DB85}" srcOrd="5" destOrd="0" presId="urn:microsoft.com/office/officeart/2005/8/layout/radial1"/>
    <dgm:cxn modelId="{14C9C8ED-7345-46EF-A7DA-C53C4F1DB1AF}" type="presParOf" srcId="{089257A8-D969-DE44-9A0F-883C7BD8DB85}" destId="{32C9A5F7-DBCF-1641-9624-1BD58882A5FB}" srcOrd="0" destOrd="0" presId="urn:microsoft.com/office/officeart/2005/8/layout/radial1"/>
    <dgm:cxn modelId="{5860B532-C0C8-4566-B8DB-07EF56B75516}" type="presParOf" srcId="{9179B7CE-5338-E846-A095-08802E99957D}" destId="{70CBD3AC-F653-C649-92F8-67907D21C7C4}" srcOrd="6" destOrd="0" presId="urn:microsoft.com/office/officeart/2005/8/layout/radial1"/>
    <dgm:cxn modelId="{59EBF669-A3E8-4418-8EE5-2768FF8C2A5E}" type="presParOf" srcId="{9179B7CE-5338-E846-A095-08802E99957D}" destId="{27D558BA-434C-094A-AA14-05B4359DB3EB}" srcOrd="7" destOrd="0" presId="urn:microsoft.com/office/officeart/2005/8/layout/radial1"/>
    <dgm:cxn modelId="{1CB80B73-4D88-45CB-AC13-B50861510927}" type="presParOf" srcId="{27D558BA-434C-094A-AA14-05B4359DB3EB}" destId="{17AEB7C0-E076-F74E-A6C1-D437B0D3B49D}" srcOrd="0" destOrd="0" presId="urn:microsoft.com/office/officeart/2005/8/layout/radial1"/>
    <dgm:cxn modelId="{3E587FA6-C509-4F35-B8B2-EF86F69B3305}" type="presParOf" srcId="{9179B7CE-5338-E846-A095-08802E99957D}" destId="{960047F1-6507-DC4C-B4C4-6BB35DFDEE3E}" srcOrd="8" destOrd="0" presId="urn:microsoft.com/office/officeart/2005/8/layout/radial1"/>
    <dgm:cxn modelId="{234BEA4B-170E-4005-B422-8007A891A5AB}" type="presParOf" srcId="{9179B7CE-5338-E846-A095-08802E99957D}" destId="{F74D1619-524A-AB45-A7AD-FFD765AF997D}" srcOrd="9" destOrd="0" presId="urn:microsoft.com/office/officeart/2005/8/layout/radial1"/>
    <dgm:cxn modelId="{C80AD845-19FA-4672-897C-87A4D6A220F1}" type="presParOf" srcId="{F74D1619-524A-AB45-A7AD-FFD765AF997D}" destId="{817405C2-60B9-6B4C-B708-A28D9065A103}" srcOrd="0" destOrd="0" presId="urn:microsoft.com/office/officeart/2005/8/layout/radial1"/>
    <dgm:cxn modelId="{8341EC8D-5E01-4EA4-BCE9-C3825E17823F}" type="presParOf" srcId="{9179B7CE-5338-E846-A095-08802E99957D}" destId="{796A6337-1E10-8348-BE08-4493A7D14A49}"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81A18-3BF1-914B-9180-70AB0B991ADE}" type="doc">
      <dgm:prSet loTypeId="urn:microsoft.com/office/officeart/2005/8/layout/target3" loCatId="" qsTypeId="urn:microsoft.com/office/officeart/2005/8/quickstyle/3D1" qsCatId="3D" csTypeId="urn:microsoft.com/office/officeart/2005/8/colors/colorful3" csCatId="colorful" phldr="1"/>
      <dgm:spPr/>
      <dgm:t>
        <a:bodyPr/>
        <a:lstStyle/>
        <a:p>
          <a:endParaRPr lang="fi-FI"/>
        </a:p>
      </dgm:t>
    </dgm:pt>
    <dgm:pt modelId="{0538D411-B67C-E74F-9BDC-53A76DF4AAC3}">
      <dgm:prSet phldrT="[Teksti]"/>
      <dgm:spPr/>
      <dgm:t>
        <a:bodyPr/>
        <a:lstStyle/>
        <a:p>
          <a:r>
            <a:rPr lang="fi-FI" dirty="0"/>
            <a:t>koko maailma</a:t>
          </a:r>
        </a:p>
      </dgm:t>
    </dgm:pt>
    <dgm:pt modelId="{4B4013CA-F22C-F641-9983-21B7DB827D58}" type="parTrans" cxnId="{23210C57-C424-174F-8A52-BAAC58AA6B3D}">
      <dgm:prSet/>
      <dgm:spPr/>
      <dgm:t>
        <a:bodyPr/>
        <a:lstStyle/>
        <a:p>
          <a:endParaRPr lang="fi-FI"/>
        </a:p>
      </dgm:t>
    </dgm:pt>
    <dgm:pt modelId="{8D4377B1-14A0-0B4D-B6E5-E6D233A46C3D}" type="sibTrans" cxnId="{23210C57-C424-174F-8A52-BAAC58AA6B3D}">
      <dgm:prSet/>
      <dgm:spPr/>
      <dgm:t>
        <a:bodyPr/>
        <a:lstStyle/>
        <a:p>
          <a:endParaRPr lang="fi-FI"/>
        </a:p>
      </dgm:t>
    </dgm:pt>
    <dgm:pt modelId="{ECF4B491-49F3-E149-BB52-186DEAC0DA6F}">
      <dgm:prSet phldrT="[Teksti]"/>
      <dgm:spPr/>
      <dgm:t>
        <a:bodyPr/>
        <a:lstStyle/>
        <a:p>
          <a:r>
            <a:rPr lang="fi-FI" dirty="0"/>
            <a:t>lähipiiri</a:t>
          </a:r>
        </a:p>
      </dgm:t>
    </dgm:pt>
    <dgm:pt modelId="{6B226D86-41DE-6743-BE11-1AB76938BCDD}" type="parTrans" cxnId="{971EAA03-CD99-CB4D-B3A9-C26EA7A4066C}">
      <dgm:prSet/>
      <dgm:spPr/>
      <dgm:t>
        <a:bodyPr/>
        <a:lstStyle/>
        <a:p>
          <a:endParaRPr lang="fi-FI"/>
        </a:p>
      </dgm:t>
    </dgm:pt>
    <dgm:pt modelId="{84F80F8D-59E9-5F46-8E2B-6E56662DD6C4}" type="sibTrans" cxnId="{971EAA03-CD99-CB4D-B3A9-C26EA7A4066C}">
      <dgm:prSet/>
      <dgm:spPr/>
      <dgm:t>
        <a:bodyPr/>
        <a:lstStyle/>
        <a:p>
          <a:endParaRPr lang="fi-FI"/>
        </a:p>
      </dgm:t>
    </dgm:pt>
    <dgm:pt modelId="{35F7E0AE-4CD8-0744-9337-F16458A95017}">
      <dgm:prSet phldrT="[Teksti]"/>
      <dgm:spPr/>
      <dgm:t>
        <a:bodyPr/>
        <a:lstStyle/>
        <a:p>
          <a:r>
            <a:rPr lang="fi-FI" dirty="0"/>
            <a:t>perhe</a:t>
          </a:r>
        </a:p>
      </dgm:t>
    </dgm:pt>
    <dgm:pt modelId="{C1E9FBA9-47F0-BF46-A2FE-50FB341A131D}" type="parTrans" cxnId="{35C695FD-4C27-1347-8DED-619E21CB196C}">
      <dgm:prSet/>
      <dgm:spPr/>
      <dgm:t>
        <a:bodyPr/>
        <a:lstStyle/>
        <a:p>
          <a:endParaRPr lang="fi-FI"/>
        </a:p>
      </dgm:t>
    </dgm:pt>
    <dgm:pt modelId="{A4C19FDE-6945-B348-99CA-F5E7DB645959}" type="sibTrans" cxnId="{35C695FD-4C27-1347-8DED-619E21CB196C}">
      <dgm:prSet/>
      <dgm:spPr/>
      <dgm:t>
        <a:bodyPr/>
        <a:lstStyle/>
        <a:p>
          <a:endParaRPr lang="fi-FI"/>
        </a:p>
      </dgm:t>
    </dgm:pt>
    <dgm:pt modelId="{1998EC35-B33E-7B4F-9AA6-C7E750D25CA4}">
      <dgm:prSet phldrT="[Teksti]"/>
      <dgm:spPr/>
      <dgm:t>
        <a:bodyPr/>
        <a:lstStyle/>
        <a:p>
          <a:r>
            <a:rPr lang="fi-FI" dirty="0"/>
            <a:t>ystävät</a:t>
          </a:r>
        </a:p>
      </dgm:t>
    </dgm:pt>
    <dgm:pt modelId="{88FD989A-ABBB-AD4C-9E98-F7367B1E3CE1}" type="parTrans" cxnId="{92312957-1EDB-DE4E-8FF2-DB425B92AE8C}">
      <dgm:prSet/>
      <dgm:spPr/>
      <dgm:t>
        <a:bodyPr/>
        <a:lstStyle/>
        <a:p>
          <a:endParaRPr lang="fi-FI"/>
        </a:p>
      </dgm:t>
    </dgm:pt>
    <dgm:pt modelId="{6AD64A37-6C23-0646-AAAE-4A8B3A078F24}" type="sibTrans" cxnId="{92312957-1EDB-DE4E-8FF2-DB425B92AE8C}">
      <dgm:prSet/>
      <dgm:spPr/>
      <dgm:t>
        <a:bodyPr/>
        <a:lstStyle/>
        <a:p>
          <a:endParaRPr lang="fi-FI"/>
        </a:p>
      </dgm:t>
    </dgm:pt>
    <dgm:pt modelId="{816F9E40-1AC5-604F-8837-99E20C168028}">
      <dgm:prSet phldrT="[Teksti]"/>
      <dgm:spPr/>
      <dgm:t>
        <a:bodyPr/>
        <a:lstStyle/>
        <a:p>
          <a:r>
            <a:rPr lang="fi-FI" dirty="0"/>
            <a:t>minä</a:t>
          </a:r>
        </a:p>
      </dgm:t>
    </dgm:pt>
    <dgm:pt modelId="{87D3ACE5-C7F9-3243-A8A0-241DF523D599}" type="parTrans" cxnId="{D85F9047-1101-8B41-BD4E-19EF48F32AB7}">
      <dgm:prSet/>
      <dgm:spPr/>
      <dgm:t>
        <a:bodyPr/>
        <a:lstStyle/>
        <a:p>
          <a:endParaRPr lang="fi-FI"/>
        </a:p>
      </dgm:t>
    </dgm:pt>
    <dgm:pt modelId="{C736D947-1606-184F-82EC-F044402F2EA1}" type="sibTrans" cxnId="{D85F9047-1101-8B41-BD4E-19EF48F32AB7}">
      <dgm:prSet/>
      <dgm:spPr/>
      <dgm:t>
        <a:bodyPr/>
        <a:lstStyle/>
        <a:p>
          <a:endParaRPr lang="fi-FI"/>
        </a:p>
      </dgm:t>
    </dgm:pt>
    <dgm:pt modelId="{C6BA7D9B-4EF6-0D40-932B-F224A79CE4E9}">
      <dgm:prSet/>
      <dgm:spPr/>
      <dgm:t>
        <a:bodyPr/>
        <a:lstStyle/>
        <a:p>
          <a:r>
            <a:rPr lang="fi-FI" dirty="0"/>
            <a:t>maanosa</a:t>
          </a:r>
        </a:p>
      </dgm:t>
    </dgm:pt>
    <dgm:pt modelId="{99EC8AE2-CE41-E943-AFB4-75F00F2DEE8B}" type="parTrans" cxnId="{2E39A7AA-1134-0943-AAFD-98FF0FCC228C}">
      <dgm:prSet/>
      <dgm:spPr/>
      <dgm:t>
        <a:bodyPr/>
        <a:lstStyle/>
        <a:p>
          <a:endParaRPr lang="fi-FI"/>
        </a:p>
      </dgm:t>
    </dgm:pt>
    <dgm:pt modelId="{45FFEA18-4894-9F4D-B88C-A6D0B51FD3CA}" type="sibTrans" cxnId="{2E39A7AA-1134-0943-AAFD-98FF0FCC228C}">
      <dgm:prSet/>
      <dgm:spPr/>
      <dgm:t>
        <a:bodyPr/>
        <a:lstStyle/>
        <a:p>
          <a:endParaRPr lang="fi-FI"/>
        </a:p>
      </dgm:t>
    </dgm:pt>
    <dgm:pt modelId="{824C73DA-012C-234C-A39D-9F2A737E5E85}">
      <dgm:prSet/>
      <dgm:spPr/>
      <dgm:t>
        <a:bodyPr/>
        <a:lstStyle/>
        <a:p>
          <a:r>
            <a:rPr lang="fi-FI" dirty="0"/>
            <a:t>lääni tai maakunta</a:t>
          </a:r>
        </a:p>
      </dgm:t>
    </dgm:pt>
    <dgm:pt modelId="{04DB1B83-521B-674F-90EE-C392F0E415F4}" type="parTrans" cxnId="{A71AFB84-325C-984B-BC3B-B20FC3E7AE4A}">
      <dgm:prSet/>
      <dgm:spPr/>
      <dgm:t>
        <a:bodyPr/>
        <a:lstStyle/>
        <a:p>
          <a:endParaRPr lang="fi-FI"/>
        </a:p>
      </dgm:t>
    </dgm:pt>
    <dgm:pt modelId="{55E24C9F-1A5B-0C44-A3F1-780747DBDD57}" type="sibTrans" cxnId="{A71AFB84-325C-984B-BC3B-B20FC3E7AE4A}">
      <dgm:prSet/>
      <dgm:spPr/>
      <dgm:t>
        <a:bodyPr/>
        <a:lstStyle/>
        <a:p>
          <a:endParaRPr lang="fi-FI"/>
        </a:p>
      </dgm:t>
    </dgm:pt>
    <dgm:pt modelId="{4A0CA7EA-D8C1-164D-A811-31C746777C9D}">
      <dgm:prSet/>
      <dgm:spPr/>
      <dgm:t>
        <a:bodyPr/>
        <a:lstStyle/>
        <a:p>
          <a:r>
            <a:rPr lang="fi-FI" dirty="0"/>
            <a:t>asuinalue</a:t>
          </a:r>
        </a:p>
      </dgm:t>
    </dgm:pt>
    <dgm:pt modelId="{2B774A30-58EF-A043-B817-900191D87EC0}" type="parTrans" cxnId="{6D0FBDE5-681F-7646-B696-AF99992F84C0}">
      <dgm:prSet/>
      <dgm:spPr/>
      <dgm:t>
        <a:bodyPr/>
        <a:lstStyle/>
        <a:p>
          <a:endParaRPr lang="fi-FI"/>
        </a:p>
      </dgm:t>
    </dgm:pt>
    <dgm:pt modelId="{F5947CAC-CD96-5B4F-8A4E-23E3E0B3F7F1}" type="sibTrans" cxnId="{6D0FBDE5-681F-7646-B696-AF99992F84C0}">
      <dgm:prSet/>
      <dgm:spPr/>
      <dgm:t>
        <a:bodyPr/>
        <a:lstStyle/>
        <a:p>
          <a:endParaRPr lang="fi-FI"/>
        </a:p>
      </dgm:t>
    </dgm:pt>
    <dgm:pt modelId="{CA2CD8DE-40EA-A741-8D1D-A271D687A87C}">
      <dgm:prSet/>
      <dgm:spPr/>
      <dgm:t>
        <a:bodyPr/>
        <a:lstStyle/>
        <a:p>
          <a:r>
            <a:rPr lang="fi-FI" dirty="0"/>
            <a:t>maa</a:t>
          </a:r>
        </a:p>
      </dgm:t>
    </dgm:pt>
    <dgm:pt modelId="{2012B38F-EDE9-A046-9E2C-C64B43815149}" type="parTrans" cxnId="{FDAE269C-791E-7947-BE54-FC2B715331EE}">
      <dgm:prSet/>
      <dgm:spPr/>
      <dgm:t>
        <a:bodyPr/>
        <a:lstStyle/>
        <a:p>
          <a:endParaRPr lang="fi-FI"/>
        </a:p>
      </dgm:t>
    </dgm:pt>
    <dgm:pt modelId="{E9261F5E-357A-D649-B331-ADBA4E2F168D}" type="sibTrans" cxnId="{FDAE269C-791E-7947-BE54-FC2B715331EE}">
      <dgm:prSet/>
      <dgm:spPr/>
      <dgm:t>
        <a:bodyPr/>
        <a:lstStyle/>
        <a:p>
          <a:endParaRPr lang="fi-FI"/>
        </a:p>
      </dgm:t>
    </dgm:pt>
    <dgm:pt modelId="{0A585B18-EAF7-E34F-8170-89775B427AF3}" type="pres">
      <dgm:prSet presAssocID="{66C81A18-3BF1-914B-9180-70AB0B991ADE}" presName="Name0" presStyleCnt="0">
        <dgm:presLayoutVars>
          <dgm:chMax val="7"/>
          <dgm:dir/>
          <dgm:animLvl val="lvl"/>
          <dgm:resizeHandles val="exact"/>
        </dgm:presLayoutVars>
      </dgm:prSet>
      <dgm:spPr/>
    </dgm:pt>
    <dgm:pt modelId="{C2D5524B-D616-5D4D-87D3-DCB500D91154}" type="pres">
      <dgm:prSet presAssocID="{0538D411-B67C-E74F-9BDC-53A76DF4AAC3}" presName="circle1" presStyleLbl="node1" presStyleIdx="0" presStyleCnt="7"/>
      <dgm:spPr/>
    </dgm:pt>
    <dgm:pt modelId="{1117CAEF-E186-3D4A-BEAF-5E1C313CADDF}" type="pres">
      <dgm:prSet presAssocID="{0538D411-B67C-E74F-9BDC-53A76DF4AAC3}" presName="space" presStyleCnt="0"/>
      <dgm:spPr/>
    </dgm:pt>
    <dgm:pt modelId="{C705DB2D-E65C-284A-8D6C-D58B3A4B380C}" type="pres">
      <dgm:prSet presAssocID="{0538D411-B67C-E74F-9BDC-53A76DF4AAC3}" presName="rect1" presStyleLbl="alignAcc1" presStyleIdx="0" presStyleCnt="7"/>
      <dgm:spPr/>
    </dgm:pt>
    <dgm:pt modelId="{13BC9324-BFF9-3049-8613-0E24916C3465}" type="pres">
      <dgm:prSet presAssocID="{C6BA7D9B-4EF6-0D40-932B-F224A79CE4E9}" presName="vertSpace2" presStyleLbl="node1" presStyleIdx="0" presStyleCnt="7"/>
      <dgm:spPr/>
    </dgm:pt>
    <dgm:pt modelId="{04D0017C-928E-3046-9D58-8EEB84961FCC}" type="pres">
      <dgm:prSet presAssocID="{C6BA7D9B-4EF6-0D40-932B-F224A79CE4E9}" presName="circle2" presStyleLbl="node1" presStyleIdx="1" presStyleCnt="7"/>
      <dgm:spPr/>
    </dgm:pt>
    <dgm:pt modelId="{331F1491-6FDF-254B-B6E4-C75C6C097AEF}" type="pres">
      <dgm:prSet presAssocID="{C6BA7D9B-4EF6-0D40-932B-F224A79CE4E9}" presName="rect2" presStyleLbl="alignAcc1" presStyleIdx="1" presStyleCnt="7"/>
      <dgm:spPr/>
    </dgm:pt>
    <dgm:pt modelId="{FEFBCE32-43BF-6A46-ACBD-FE0E439672AE}" type="pres">
      <dgm:prSet presAssocID="{CA2CD8DE-40EA-A741-8D1D-A271D687A87C}" presName="vertSpace3" presStyleLbl="node1" presStyleIdx="1" presStyleCnt="7"/>
      <dgm:spPr/>
    </dgm:pt>
    <dgm:pt modelId="{00AF67F9-C731-4E4A-815B-9D59CC15F428}" type="pres">
      <dgm:prSet presAssocID="{CA2CD8DE-40EA-A741-8D1D-A271D687A87C}" presName="circle3" presStyleLbl="node1" presStyleIdx="2" presStyleCnt="7"/>
      <dgm:spPr/>
    </dgm:pt>
    <dgm:pt modelId="{878CD4BC-5D82-4E44-BC1D-1BF2C2332969}" type="pres">
      <dgm:prSet presAssocID="{CA2CD8DE-40EA-A741-8D1D-A271D687A87C}" presName="rect3" presStyleLbl="alignAcc1" presStyleIdx="2" presStyleCnt="7"/>
      <dgm:spPr/>
    </dgm:pt>
    <dgm:pt modelId="{6480A7A5-A9DE-FB4E-8F20-61DE27145EDF}" type="pres">
      <dgm:prSet presAssocID="{824C73DA-012C-234C-A39D-9F2A737E5E85}" presName="vertSpace4" presStyleLbl="node1" presStyleIdx="2" presStyleCnt="7"/>
      <dgm:spPr/>
    </dgm:pt>
    <dgm:pt modelId="{517F9DDC-30D6-E64B-8738-9C38D8B49F45}" type="pres">
      <dgm:prSet presAssocID="{824C73DA-012C-234C-A39D-9F2A737E5E85}" presName="circle4" presStyleLbl="node1" presStyleIdx="3" presStyleCnt="7"/>
      <dgm:spPr/>
    </dgm:pt>
    <dgm:pt modelId="{A84F2F4A-FFB8-0E44-9BA5-EEAB889CFDB4}" type="pres">
      <dgm:prSet presAssocID="{824C73DA-012C-234C-A39D-9F2A737E5E85}" presName="rect4" presStyleLbl="alignAcc1" presStyleIdx="3" presStyleCnt="7"/>
      <dgm:spPr/>
    </dgm:pt>
    <dgm:pt modelId="{E5ACC9EF-CFD0-9A41-BFF1-9A8BA55285CB}" type="pres">
      <dgm:prSet presAssocID="{4A0CA7EA-D8C1-164D-A811-31C746777C9D}" presName="vertSpace5" presStyleLbl="node1" presStyleIdx="3" presStyleCnt="7"/>
      <dgm:spPr/>
    </dgm:pt>
    <dgm:pt modelId="{F4057A85-B81F-D448-B057-1563901F4DF4}" type="pres">
      <dgm:prSet presAssocID="{4A0CA7EA-D8C1-164D-A811-31C746777C9D}" presName="circle5" presStyleLbl="node1" presStyleIdx="4" presStyleCnt="7"/>
      <dgm:spPr/>
    </dgm:pt>
    <dgm:pt modelId="{8B68D5E2-BF5D-D844-97D2-A0B36BC9B53B}" type="pres">
      <dgm:prSet presAssocID="{4A0CA7EA-D8C1-164D-A811-31C746777C9D}" presName="rect5" presStyleLbl="alignAcc1" presStyleIdx="4" presStyleCnt="7"/>
      <dgm:spPr/>
    </dgm:pt>
    <dgm:pt modelId="{FBC08CDE-BA7E-0249-B4B1-A70A89312AF3}" type="pres">
      <dgm:prSet presAssocID="{ECF4B491-49F3-E149-BB52-186DEAC0DA6F}" presName="vertSpace6" presStyleLbl="node1" presStyleIdx="4" presStyleCnt="7"/>
      <dgm:spPr/>
    </dgm:pt>
    <dgm:pt modelId="{B2FFDD61-1926-4A47-8240-29208A5D5A66}" type="pres">
      <dgm:prSet presAssocID="{ECF4B491-49F3-E149-BB52-186DEAC0DA6F}" presName="circle6" presStyleLbl="node1" presStyleIdx="5" presStyleCnt="7"/>
      <dgm:spPr/>
    </dgm:pt>
    <dgm:pt modelId="{B6941D08-FCC8-9E46-AF97-C1BB38AE1DBA}" type="pres">
      <dgm:prSet presAssocID="{ECF4B491-49F3-E149-BB52-186DEAC0DA6F}" presName="rect6" presStyleLbl="alignAcc1" presStyleIdx="5" presStyleCnt="7"/>
      <dgm:spPr/>
    </dgm:pt>
    <dgm:pt modelId="{B9853325-B5FB-C445-BACE-B11C3DD79B2B}" type="pres">
      <dgm:prSet presAssocID="{816F9E40-1AC5-604F-8837-99E20C168028}" presName="vertSpace7" presStyleLbl="node1" presStyleIdx="5" presStyleCnt="7"/>
      <dgm:spPr/>
    </dgm:pt>
    <dgm:pt modelId="{6D4CD9B6-8684-6943-B00B-782F39DDDD11}" type="pres">
      <dgm:prSet presAssocID="{816F9E40-1AC5-604F-8837-99E20C168028}" presName="circle7" presStyleLbl="node1" presStyleIdx="6" presStyleCnt="7"/>
      <dgm:spPr/>
    </dgm:pt>
    <dgm:pt modelId="{459224BE-70CA-684A-A45C-46675D641736}" type="pres">
      <dgm:prSet presAssocID="{816F9E40-1AC5-604F-8837-99E20C168028}" presName="rect7" presStyleLbl="alignAcc1" presStyleIdx="6" presStyleCnt="7"/>
      <dgm:spPr/>
    </dgm:pt>
    <dgm:pt modelId="{DDBD02CA-6508-D147-A905-1E4EA477925B}" type="pres">
      <dgm:prSet presAssocID="{0538D411-B67C-E74F-9BDC-53A76DF4AAC3}" presName="rect1ParTx" presStyleLbl="alignAcc1" presStyleIdx="6" presStyleCnt="7">
        <dgm:presLayoutVars>
          <dgm:chMax val="1"/>
          <dgm:bulletEnabled val="1"/>
        </dgm:presLayoutVars>
      </dgm:prSet>
      <dgm:spPr/>
    </dgm:pt>
    <dgm:pt modelId="{65848103-3938-9E42-B5A8-1D7DC6186862}" type="pres">
      <dgm:prSet presAssocID="{0538D411-B67C-E74F-9BDC-53A76DF4AAC3}" presName="rect1ChTx" presStyleLbl="alignAcc1" presStyleIdx="6" presStyleCnt="7">
        <dgm:presLayoutVars>
          <dgm:bulletEnabled val="1"/>
        </dgm:presLayoutVars>
      </dgm:prSet>
      <dgm:spPr/>
    </dgm:pt>
    <dgm:pt modelId="{9628AC9C-D520-D04B-99AE-AB9C00338490}" type="pres">
      <dgm:prSet presAssocID="{C6BA7D9B-4EF6-0D40-932B-F224A79CE4E9}" presName="rect2ParTx" presStyleLbl="alignAcc1" presStyleIdx="6" presStyleCnt="7">
        <dgm:presLayoutVars>
          <dgm:chMax val="1"/>
          <dgm:bulletEnabled val="1"/>
        </dgm:presLayoutVars>
      </dgm:prSet>
      <dgm:spPr/>
    </dgm:pt>
    <dgm:pt modelId="{84CE5E79-D026-5A4C-AD75-CAB3F339CD85}" type="pres">
      <dgm:prSet presAssocID="{C6BA7D9B-4EF6-0D40-932B-F224A79CE4E9}" presName="rect2ChTx" presStyleLbl="alignAcc1" presStyleIdx="6" presStyleCnt="7">
        <dgm:presLayoutVars>
          <dgm:bulletEnabled val="1"/>
        </dgm:presLayoutVars>
      </dgm:prSet>
      <dgm:spPr/>
    </dgm:pt>
    <dgm:pt modelId="{FD1F545B-8036-D247-A21E-61312BF2B9E8}" type="pres">
      <dgm:prSet presAssocID="{CA2CD8DE-40EA-A741-8D1D-A271D687A87C}" presName="rect3ParTx" presStyleLbl="alignAcc1" presStyleIdx="6" presStyleCnt="7">
        <dgm:presLayoutVars>
          <dgm:chMax val="1"/>
          <dgm:bulletEnabled val="1"/>
        </dgm:presLayoutVars>
      </dgm:prSet>
      <dgm:spPr/>
    </dgm:pt>
    <dgm:pt modelId="{48E6FBFC-F173-F641-B436-D22AA80CA237}" type="pres">
      <dgm:prSet presAssocID="{CA2CD8DE-40EA-A741-8D1D-A271D687A87C}" presName="rect3ChTx" presStyleLbl="alignAcc1" presStyleIdx="6" presStyleCnt="7">
        <dgm:presLayoutVars>
          <dgm:bulletEnabled val="1"/>
        </dgm:presLayoutVars>
      </dgm:prSet>
      <dgm:spPr/>
    </dgm:pt>
    <dgm:pt modelId="{D2141B74-69BC-2742-A104-E310B41FCA17}" type="pres">
      <dgm:prSet presAssocID="{824C73DA-012C-234C-A39D-9F2A737E5E85}" presName="rect4ParTx" presStyleLbl="alignAcc1" presStyleIdx="6" presStyleCnt="7">
        <dgm:presLayoutVars>
          <dgm:chMax val="1"/>
          <dgm:bulletEnabled val="1"/>
        </dgm:presLayoutVars>
      </dgm:prSet>
      <dgm:spPr/>
    </dgm:pt>
    <dgm:pt modelId="{D94F0F6D-2D9E-2C4B-82C3-D2731463B729}" type="pres">
      <dgm:prSet presAssocID="{824C73DA-012C-234C-A39D-9F2A737E5E85}" presName="rect4ChTx" presStyleLbl="alignAcc1" presStyleIdx="6" presStyleCnt="7">
        <dgm:presLayoutVars>
          <dgm:bulletEnabled val="1"/>
        </dgm:presLayoutVars>
      </dgm:prSet>
      <dgm:spPr/>
    </dgm:pt>
    <dgm:pt modelId="{13B11394-DBD0-A746-8BA5-DCC67930AE2D}" type="pres">
      <dgm:prSet presAssocID="{4A0CA7EA-D8C1-164D-A811-31C746777C9D}" presName="rect5ParTx" presStyleLbl="alignAcc1" presStyleIdx="6" presStyleCnt="7">
        <dgm:presLayoutVars>
          <dgm:chMax val="1"/>
          <dgm:bulletEnabled val="1"/>
        </dgm:presLayoutVars>
      </dgm:prSet>
      <dgm:spPr/>
    </dgm:pt>
    <dgm:pt modelId="{00F1D00E-2965-D949-B957-8391BEC65D33}" type="pres">
      <dgm:prSet presAssocID="{4A0CA7EA-D8C1-164D-A811-31C746777C9D}" presName="rect5ChTx" presStyleLbl="alignAcc1" presStyleIdx="6" presStyleCnt="7">
        <dgm:presLayoutVars>
          <dgm:bulletEnabled val="1"/>
        </dgm:presLayoutVars>
      </dgm:prSet>
      <dgm:spPr/>
    </dgm:pt>
    <dgm:pt modelId="{A5F2FCD1-C3E9-944A-82AF-36DFB0BA31D3}" type="pres">
      <dgm:prSet presAssocID="{ECF4B491-49F3-E149-BB52-186DEAC0DA6F}" presName="rect6ParTx" presStyleLbl="alignAcc1" presStyleIdx="6" presStyleCnt="7">
        <dgm:presLayoutVars>
          <dgm:chMax val="1"/>
          <dgm:bulletEnabled val="1"/>
        </dgm:presLayoutVars>
      </dgm:prSet>
      <dgm:spPr/>
    </dgm:pt>
    <dgm:pt modelId="{DC9B486A-F756-5240-A251-2A5338E78A90}" type="pres">
      <dgm:prSet presAssocID="{ECF4B491-49F3-E149-BB52-186DEAC0DA6F}" presName="rect6ChTx" presStyleLbl="alignAcc1" presStyleIdx="6" presStyleCnt="7">
        <dgm:presLayoutVars>
          <dgm:bulletEnabled val="1"/>
        </dgm:presLayoutVars>
      </dgm:prSet>
      <dgm:spPr/>
    </dgm:pt>
    <dgm:pt modelId="{B69E6231-00EF-4B4D-8DF4-E124A3D60973}" type="pres">
      <dgm:prSet presAssocID="{816F9E40-1AC5-604F-8837-99E20C168028}" presName="rect7ParTx" presStyleLbl="alignAcc1" presStyleIdx="6" presStyleCnt="7">
        <dgm:presLayoutVars>
          <dgm:chMax val="1"/>
          <dgm:bulletEnabled val="1"/>
        </dgm:presLayoutVars>
      </dgm:prSet>
      <dgm:spPr/>
    </dgm:pt>
    <dgm:pt modelId="{F02C6088-4982-8A46-9048-8F6BA44D4860}" type="pres">
      <dgm:prSet presAssocID="{816F9E40-1AC5-604F-8837-99E20C168028}" presName="rect7ChTx" presStyleLbl="alignAcc1" presStyleIdx="6" presStyleCnt="7">
        <dgm:presLayoutVars>
          <dgm:bulletEnabled val="1"/>
        </dgm:presLayoutVars>
      </dgm:prSet>
      <dgm:spPr/>
    </dgm:pt>
  </dgm:ptLst>
  <dgm:cxnLst>
    <dgm:cxn modelId="{4D9A8803-1DEB-4C2C-B770-FFFE5B076872}" type="presOf" srcId="{ECF4B491-49F3-E149-BB52-186DEAC0DA6F}" destId="{B6941D08-FCC8-9E46-AF97-C1BB38AE1DBA}" srcOrd="0" destOrd="0" presId="urn:microsoft.com/office/officeart/2005/8/layout/target3"/>
    <dgm:cxn modelId="{971EAA03-CD99-CB4D-B3A9-C26EA7A4066C}" srcId="{66C81A18-3BF1-914B-9180-70AB0B991ADE}" destId="{ECF4B491-49F3-E149-BB52-186DEAC0DA6F}" srcOrd="5" destOrd="0" parTransId="{6B226D86-41DE-6743-BE11-1AB76938BCDD}" sibTransId="{84F80F8D-59E9-5F46-8E2B-6E56662DD6C4}"/>
    <dgm:cxn modelId="{5C5EE604-3186-4506-9EA2-77DD1BAD18C7}" type="presOf" srcId="{0538D411-B67C-E74F-9BDC-53A76DF4AAC3}" destId="{DDBD02CA-6508-D147-A905-1E4EA477925B}" srcOrd="1" destOrd="0" presId="urn:microsoft.com/office/officeart/2005/8/layout/target3"/>
    <dgm:cxn modelId="{5E716F1B-2238-49A1-A6C6-84538221B409}" type="presOf" srcId="{66C81A18-3BF1-914B-9180-70AB0B991ADE}" destId="{0A585B18-EAF7-E34F-8170-89775B427AF3}" srcOrd="0" destOrd="0" presId="urn:microsoft.com/office/officeart/2005/8/layout/target3"/>
    <dgm:cxn modelId="{D85F9047-1101-8B41-BD4E-19EF48F32AB7}" srcId="{66C81A18-3BF1-914B-9180-70AB0B991ADE}" destId="{816F9E40-1AC5-604F-8837-99E20C168028}" srcOrd="6" destOrd="0" parTransId="{87D3ACE5-C7F9-3243-A8A0-241DF523D599}" sibTransId="{C736D947-1606-184F-82EC-F044402F2EA1}"/>
    <dgm:cxn modelId="{709AD44A-2392-4D62-BF48-307FE788488C}" type="presOf" srcId="{ECF4B491-49F3-E149-BB52-186DEAC0DA6F}" destId="{A5F2FCD1-C3E9-944A-82AF-36DFB0BA31D3}" srcOrd="1" destOrd="0" presId="urn:microsoft.com/office/officeart/2005/8/layout/target3"/>
    <dgm:cxn modelId="{71FF1752-A2AD-488D-A753-20B4E4C2B183}" type="presOf" srcId="{4A0CA7EA-D8C1-164D-A811-31C746777C9D}" destId="{13B11394-DBD0-A746-8BA5-DCC67930AE2D}" srcOrd="1" destOrd="0" presId="urn:microsoft.com/office/officeart/2005/8/layout/target3"/>
    <dgm:cxn modelId="{23210C57-C424-174F-8A52-BAAC58AA6B3D}" srcId="{66C81A18-3BF1-914B-9180-70AB0B991ADE}" destId="{0538D411-B67C-E74F-9BDC-53A76DF4AAC3}" srcOrd="0" destOrd="0" parTransId="{4B4013CA-F22C-F641-9983-21B7DB827D58}" sibTransId="{8D4377B1-14A0-0B4D-B6E5-E6D233A46C3D}"/>
    <dgm:cxn modelId="{92312957-1EDB-DE4E-8FF2-DB425B92AE8C}" srcId="{ECF4B491-49F3-E149-BB52-186DEAC0DA6F}" destId="{1998EC35-B33E-7B4F-9AA6-C7E750D25CA4}" srcOrd="1" destOrd="0" parTransId="{88FD989A-ABBB-AD4C-9E98-F7367B1E3CE1}" sibTransId="{6AD64A37-6C23-0646-AAAE-4A8B3A078F24}"/>
    <dgm:cxn modelId="{17151E6B-97DF-4D2E-90AA-9340A84B24A5}" type="presOf" srcId="{CA2CD8DE-40EA-A741-8D1D-A271D687A87C}" destId="{FD1F545B-8036-D247-A21E-61312BF2B9E8}" srcOrd="1" destOrd="0" presId="urn:microsoft.com/office/officeart/2005/8/layout/target3"/>
    <dgm:cxn modelId="{A71AFB84-325C-984B-BC3B-B20FC3E7AE4A}" srcId="{66C81A18-3BF1-914B-9180-70AB0B991ADE}" destId="{824C73DA-012C-234C-A39D-9F2A737E5E85}" srcOrd="3" destOrd="0" parTransId="{04DB1B83-521B-674F-90EE-C392F0E415F4}" sibTransId="{55E24C9F-1A5B-0C44-A3F1-780747DBDD57}"/>
    <dgm:cxn modelId="{EBB0858C-9337-4037-BE5F-FB20C0D0E37F}" type="presOf" srcId="{824C73DA-012C-234C-A39D-9F2A737E5E85}" destId="{D2141B74-69BC-2742-A104-E310B41FCA17}" srcOrd="1" destOrd="0" presId="urn:microsoft.com/office/officeart/2005/8/layout/target3"/>
    <dgm:cxn modelId="{7065339B-7FEF-47A3-A98F-037FAC44C148}" type="presOf" srcId="{824C73DA-012C-234C-A39D-9F2A737E5E85}" destId="{A84F2F4A-FFB8-0E44-9BA5-EEAB889CFDB4}" srcOrd="0" destOrd="0" presId="urn:microsoft.com/office/officeart/2005/8/layout/target3"/>
    <dgm:cxn modelId="{FDAE269C-791E-7947-BE54-FC2B715331EE}" srcId="{66C81A18-3BF1-914B-9180-70AB0B991ADE}" destId="{CA2CD8DE-40EA-A741-8D1D-A271D687A87C}" srcOrd="2" destOrd="0" parTransId="{2012B38F-EDE9-A046-9E2C-C64B43815149}" sibTransId="{E9261F5E-357A-D649-B331-ADBA4E2F168D}"/>
    <dgm:cxn modelId="{2E39A7AA-1134-0943-AAFD-98FF0FCC228C}" srcId="{66C81A18-3BF1-914B-9180-70AB0B991ADE}" destId="{C6BA7D9B-4EF6-0D40-932B-F224A79CE4E9}" srcOrd="1" destOrd="0" parTransId="{99EC8AE2-CE41-E943-AFB4-75F00F2DEE8B}" sibTransId="{45FFEA18-4894-9F4D-B88C-A6D0B51FD3CA}"/>
    <dgm:cxn modelId="{B0E5C7AB-0108-4C71-8101-A486FCC5C407}" type="presOf" srcId="{35F7E0AE-4CD8-0744-9337-F16458A95017}" destId="{DC9B486A-F756-5240-A251-2A5338E78A90}" srcOrd="0" destOrd="0" presId="urn:microsoft.com/office/officeart/2005/8/layout/target3"/>
    <dgm:cxn modelId="{0B8DE7B8-00F4-4D39-BB9A-D4A181D8FDB0}" type="presOf" srcId="{816F9E40-1AC5-604F-8837-99E20C168028}" destId="{B69E6231-00EF-4B4D-8DF4-E124A3D60973}" srcOrd="1" destOrd="0" presId="urn:microsoft.com/office/officeart/2005/8/layout/target3"/>
    <dgm:cxn modelId="{BFC7ACBF-983D-4283-B21C-10303E0C9895}" type="presOf" srcId="{1998EC35-B33E-7B4F-9AA6-C7E750D25CA4}" destId="{DC9B486A-F756-5240-A251-2A5338E78A90}" srcOrd="0" destOrd="1" presId="urn:microsoft.com/office/officeart/2005/8/layout/target3"/>
    <dgm:cxn modelId="{8DBE81C8-BCD1-4B0F-8155-950B323F29D3}" type="presOf" srcId="{C6BA7D9B-4EF6-0D40-932B-F224A79CE4E9}" destId="{9628AC9C-D520-D04B-99AE-AB9C00338490}" srcOrd="1" destOrd="0" presId="urn:microsoft.com/office/officeart/2005/8/layout/target3"/>
    <dgm:cxn modelId="{FF856FD1-EAF0-4D80-B2F0-8A656FB0FA6A}" type="presOf" srcId="{4A0CA7EA-D8C1-164D-A811-31C746777C9D}" destId="{8B68D5E2-BF5D-D844-97D2-A0B36BC9B53B}" srcOrd="0" destOrd="0" presId="urn:microsoft.com/office/officeart/2005/8/layout/target3"/>
    <dgm:cxn modelId="{A30AA4D2-3780-48F5-A228-98D41DDE3116}" type="presOf" srcId="{0538D411-B67C-E74F-9BDC-53A76DF4AAC3}" destId="{C705DB2D-E65C-284A-8D6C-D58B3A4B380C}" srcOrd="0" destOrd="0" presId="urn:microsoft.com/office/officeart/2005/8/layout/target3"/>
    <dgm:cxn modelId="{AE3527D9-4A7B-423F-BDE4-9089A426B104}" type="presOf" srcId="{C6BA7D9B-4EF6-0D40-932B-F224A79CE4E9}" destId="{331F1491-6FDF-254B-B6E4-C75C6C097AEF}" srcOrd="0" destOrd="0" presId="urn:microsoft.com/office/officeart/2005/8/layout/target3"/>
    <dgm:cxn modelId="{A57CF1E2-DBA4-4D27-83A9-EBFBF5E89C64}" type="presOf" srcId="{CA2CD8DE-40EA-A741-8D1D-A271D687A87C}" destId="{878CD4BC-5D82-4E44-BC1D-1BF2C2332969}" srcOrd="0" destOrd="0" presId="urn:microsoft.com/office/officeart/2005/8/layout/target3"/>
    <dgm:cxn modelId="{6D0FBDE5-681F-7646-B696-AF99992F84C0}" srcId="{66C81A18-3BF1-914B-9180-70AB0B991ADE}" destId="{4A0CA7EA-D8C1-164D-A811-31C746777C9D}" srcOrd="4" destOrd="0" parTransId="{2B774A30-58EF-A043-B817-900191D87EC0}" sibTransId="{F5947CAC-CD96-5B4F-8A4E-23E3E0B3F7F1}"/>
    <dgm:cxn modelId="{6BFB0BEA-72D2-4038-A504-E152A4293DEE}" type="presOf" srcId="{816F9E40-1AC5-604F-8837-99E20C168028}" destId="{459224BE-70CA-684A-A45C-46675D641736}" srcOrd="0" destOrd="0" presId="urn:microsoft.com/office/officeart/2005/8/layout/target3"/>
    <dgm:cxn modelId="{35C695FD-4C27-1347-8DED-619E21CB196C}" srcId="{ECF4B491-49F3-E149-BB52-186DEAC0DA6F}" destId="{35F7E0AE-4CD8-0744-9337-F16458A95017}" srcOrd="0" destOrd="0" parTransId="{C1E9FBA9-47F0-BF46-A2FE-50FB341A131D}" sibTransId="{A4C19FDE-6945-B348-99CA-F5E7DB645959}"/>
    <dgm:cxn modelId="{8EC0E17E-4B8E-459A-A18C-7B7A723C956C}" type="presParOf" srcId="{0A585B18-EAF7-E34F-8170-89775B427AF3}" destId="{C2D5524B-D616-5D4D-87D3-DCB500D91154}" srcOrd="0" destOrd="0" presId="urn:microsoft.com/office/officeart/2005/8/layout/target3"/>
    <dgm:cxn modelId="{0AA976B0-10FD-4DCD-93C6-9DF0AEF2803C}" type="presParOf" srcId="{0A585B18-EAF7-E34F-8170-89775B427AF3}" destId="{1117CAEF-E186-3D4A-BEAF-5E1C313CADDF}" srcOrd="1" destOrd="0" presId="urn:microsoft.com/office/officeart/2005/8/layout/target3"/>
    <dgm:cxn modelId="{8640D05D-E1AB-4B59-86D9-45795FB5A57F}" type="presParOf" srcId="{0A585B18-EAF7-E34F-8170-89775B427AF3}" destId="{C705DB2D-E65C-284A-8D6C-D58B3A4B380C}" srcOrd="2" destOrd="0" presId="urn:microsoft.com/office/officeart/2005/8/layout/target3"/>
    <dgm:cxn modelId="{2B71C0A7-A498-4039-91A4-DB435F8750D0}" type="presParOf" srcId="{0A585B18-EAF7-E34F-8170-89775B427AF3}" destId="{13BC9324-BFF9-3049-8613-0E24916C3465}" srcOrd="3" destOrd="0" presId="urn:microsoft.com/office/officeart/2005/8/layout/target3"/>
    <dgm:cxn modelId="{2DB59B6B-9650-42B5-B2FA-DFA31411ED21}" type="presParOf" srcId="{0A585B18-EAF7-E34F-8170-89775B427AF3}" destId="{04D0017C-928E-3046-9D58-8EEB84961FCC}" srcOrd="4" destOrd="0" presId="urn:microsoft.com/office/officeart/2005/8/layout/target3"/>
    <dgm:cxn modelId="{D57D5540-286D-4D0B-A31E-272F3C70E1C1}" type="presParOf" srcId="{0A585B18-EAF7-E34F-8170-89775B427AF3}" destId="{331F1491-6FDF-254B-B6E4-C75C6C097AEF}" srcOrd="5" destOrd="0" presId="urn:microsoft.com/office/officeart/2005/8/layout/target3"/>
    <dgm:cxn modelId="{D2BB39F6-D61D-47AC-9E01-8A5B003EBB69}" type="presParOf" srcId="{0A585B18-EAF7-E34F-8170-89775B427AF3}" destId="{FEFBCE32-43BF-6A46-ACBD-FE0E439672AE}" srcOrd="6" destOrd="0" presId="urn:microsoft.com/office/officeart/2005/8/layout/target3"/>
    <dgm:cxn modelId="{DBE421D8-BFFF-43A2-AE20-6BC466814C31}" type="presParOf" srcId="{0A585B18-EAF7-E34F-8170-89775B427AF3}" destId="{00AF67F9-C731-4E4A-815B-9D59CC15F428}" srcOrd="7" destOrd="0" presId="urn:microsoft.com/office/officeart/2005/8/layout/target3"/>
    <dgm:cxn modelId="{23E4A9D7-3499-4C2A-8E73-035D467AB18A}" type="presParOf" srcId="{0A585B18-EAF7-E34F-8170-89775B427AF3}" destId="{878CD4BC-5D82-4E44-BC1D-1BF2C2332969}" srcOrd="8" destOrd="0" presId="urn:microsoft.com/office/officeart/2005/8/layout/target3"/>
    <dgm:cxn modelId="{A1814753-E4C6-4FC3-92BB-F7B966D77C90}" type="presParOf" srcId="{0A585B18-EAF7-E34F-8170-89775B427AF3}" destId="{6480A7A5-A9DE-FB4E-8F20-61DE27145EDF}" srcOrd="9" destOrd="0" presId="urn:microsoft.com/office/officeart/2005/8/layout/target3"/>
    <dgm:cxn modelId="{E063D3F3-B26E-444F-8206-08D6E49AA858}" type="presParOf" srcId="{0A585B18-EAF7-E34F-8170-89775B427AF3}" destId="{517F9DDC-30D6-E64B-8738-9C38D8B49F45}" srcOrd="10" destOrd="0" presId="urn:microsoft.com/office/officeart/2005/8/layout/target3"/>
    <dgm:cxn modelId="{01B48199-697B-494A-98E6-227849883922}" type="presParOf" srcId="{0A585B18-EAF7-E34F-8170-89775B427AF3}" destId="{A84F2F4A-FFB8-0E44-9BA5-EEAB889CFDB4}" srcOrd="11" destOrd="0" presId="urn:microsoft.com/office/officeart/2005/8/layout/target3"/>
    <dgm:cxn modelId="{B69F0D20-7601-4A1D-8BE1-4FB8269B2858}" type="presParOf" srcId="{0A585B18-EAF7-E34F-8170-89775B427AF3}" destId="{E5ACC9EF-CFD0-9A41-BFF1-9A8BA55285CB}" srcOrd="12" destOrd="0" presId="urn:microsoft.com/office/officeart/2005/8/layout/target3"/>
    <dgm:cxn modelId="{1FB906C8-357D-4F8D-B092-D9A4133E2697}" type="presParOf" srcId="{0A585B18-EAF7-E34F-8170-89775B427AF3}" destId="{F4057A85-B81F-D448-B057-1563901F4DF4}" srcOrd="13" destOrd="0" presId="urn:microsoft.com/office/officeart/2005/8/layout/target3"/>
    <dgm:cxn modelId="{7A6B537E-9AEC-4FFF-9C22-002F675E2435}" type="presParOf" srcId="{0A585B18-EAF7-E34F-8170-89775B427AF3}" destId="{8B68D5E2-BF5D-D844-97D2-A0B36BC9B53B}" srcOrd="14" destOrd="0" presId="urn:microsoft.com/office/officeart/2005/8/layout/target3"/>
    <dgm:cxn modelId="{E24D5A42-EB68-469E-B3F4-0E831BF1A8A8}" type="presParOf" srcId="{0A585B18-EAF7-E34F-8170-89775B427AF3}" destId="{FBC08CDE-BA7E-0249-B4B1-A70A89312AF3}" srcOrd="15" destOrd="0" presId="urn:microsoft.com/office/officeart/2005/8/layout/target3"/>
    <dgm:cxn modelId="{308C6E7C-D25B-4657-996C-A3E5AE23370F}" type="presParOf" srcId="{0A585B18-EAF7-E34F-8170-89775B427AF3}" destId="{B2FFDD61-1926-4A47-8240-29208A5D5A66}" srcOrd="16" destOrd="0" presId="urn:microsoft.com/office/officeart/2005/8/layout/target3"/>
    <dgm:cxn modelId="{FBC45AAC-08FE-48CD-8494-18D42264F264}" type="presParOf" srcId="{0A585B18-EAF7-E34F-8170-89775B427AF3}" destId="{B6941D08-FCC8-9E46-AF97-C1BB38AE1DBA}" srcOrd="17" destOrd="0" presId="urn:microsoft.com/office/officeart/2005/8/layout/target3"/>
    <dgm:cxn modelId="{822ADF8C-D604-43AD-A1B0-780F9B9ACCD4}" type="presParOf" srcId="{0A585B18-EAF7-E34F-8170-89775B427AF3}" destId="{B9853325-B5FB-C445-BACE-B11C3DD79B2B}" srcOrd="18" destOrd="0" presId="urn:microsoft.com/office/officeart/2005/8/layout/target3"/>
    <dgm:cxn modelId="{F34FA6B4-50AB-4F23-9299-80276612D4CD}" type="presParOf" srcId="{0A585B18-EAF7-E34F-8170-89775B427AF3}" destId="{6D4CD9B6-8684-6943-B00B-782F39DDDD11}" srcOrd="19" destOrd="0" presId="urn:microsoft.com/office/officeart/2005/8/layout/target3"/>
    <dgm:cxn modelId="{34114BF3-7C34-498D-9C52-19A48A5EF64E}" type="presParOf" srcId="{0A585B18-EAF7-E34F-8170-89775B427AF3}" destId="{459224BE-70CA-684A-A45C-46675D641736}" srcOrd="20" destOrd="0" presId="urn:microsoft.com/office/officeart/2005/8/layout/target3"/>
    <dgm:cxn modelId="{CB1BCBF7-573A-48D9-BF37-02080E8964CD}" type="presParOf" srcId="{0A585B18-EAF7-E34F-8170-89775B427AF3}" destId="{DDBD02CA-6508-D147-A905-1E4EA477925B}" srcOrd="21" destOrd="0" presId="urn:microsoft.com/office/officeart/2005/8/layout/target3"/>
    <dgm:cxn modelId="{6B0A1613-CC9E-4576-8FD5-5BA3B5CC27C8}" type="presParOf" srcId="{0A585B18-EAF7-E34F-8170-89775B427AF3}" destId="{65848103-3938-9E42-B5A8-1D7DC6186862}" srcOrd="22" destOrd="0" presId="urn:microsoft.com/office/officeart/2005/8/layout/target3"/>
    <dgm:cxn modelId="{4BAB98DA-6672-4E47-A28D-A3B277445832}" type="presParOf" srcId="{0A585B18-EAF7-E34F-8170-89775B427AF3}" destId="{9628AC9C-D520-D04B-99AE-AB9C00338490}" srcOrd="23" destOrd="0" presId="urn:microsoft.com/office/officeart/2005/8/layout/target3"/>
    <dgm:cxn modelId="{C8B1DBD6-E3CD-48C6-A2E7-1FDDD53179A8}" type="presParOf" srcId="{0A585B18-EAF7-E34F-8170-89775B427AF3}" destId="{84CE5E79-D026-5A4C-AD75-CAB3F339CD85}" srcOrd="24" destOrd="0" presId="urn:microsoft.com/office/officeart/2005/8/layout/target3"/>
    <dgm:cxn modelId="{C9AA6A8A-7386-44A8-B840-E0D2AA666619}" type="presParOf" srcId="{0A585B18-EAF7-E34F-8170-89775B427AF3}" destId="{FD1F545B-8036-D247-A21E-61312BF2B9E8}" srcOrd="25" destOrd="0" presId="urn:microsoft.com/office/officeart/2005/8/layout/target3"/>
    <dgm:cxn modelId="{F3FA58F7-0433-4E4C-989E-8B9A109D4EE4}" type="presParOf" srcId="{0A585B18-EAF7-E34F-8170-89775B427AF3}" destId="{48E6FBFC-F173-F641-B436-D22AA80CA237}" srcOrd="26" destOrd="0" presId="urn:microsoft.com/office/officeart/2005/8/layout/target3"/>
    <dgm:cxn modelId="{467FD42D-902B-471E-ABA8-CC0A62493E31}" type="presParOf" srcId="{0A585B18-EAF7-E34F-8170-89775B427AF3}" destId="{D2141B74-69BC-2742-A104-E310B41FCA17}" srcOrd="27" destOrd="0" presId="urn:microsoft.com/office/officeart/2005/8/layout/target3"/>
    <dgm:cxn modelId="{867F5584-E121-4B22-BE3A-C66A792E1F53}" type="presParOf" srcId="{0A585B18-EAF7-E34F-8170-89775B427AF3}" destId="{D94F0F6D-2D9E-2C4B-82C3-D2731463B729}" srcOrd="28" destOrd="0" presId="urn:microsoft.com/office/officeart/2005/8/layout/target3"/>
    <dgm:cxn modelId="{6D7F4AA8-C298-44CF-9870-54D5E58C77F3}" type="presParOf" srcId="{0A585B18-EAF7-E34F-8170-89775B427AF3}" destId="{13B11394-DBD0-A746-8BA5-DCC67930AE2D}" srcOrd="29" destOrd="0" presId="urn:microsoft.com/office/officeart/2005/8/layout/target3"/>
    <dgm:cxn modelId="{025AADF6-EE30-497B-A54D-4E613842EA97}" type="presParOf" srcId="{0A585B18-EAF7-E34F-8170-89775B427AF3}" destId="{00F1D00E-2965-D949-B957-8391BEC65D33}" srcOrd="30" destOrd="0" presId="urn:microsoft.com/office/officeart/2005/8/layout/target3"/>
    <dgm:cxn modelId="{53F4E930-0C05-467F-92F6-50A4B3E06E51}" type="presParOf" srcId="{0A585B18-EAF7-E34F-8170-89775B427AF3}" destId="{A5F2FCD1-C3E9-944A-82AF-36DFB0BA31D3}" srcOrd="31" destOrd="0" presId="urn:microsoft.com/office/officeart/2005/8/layout/target3"/>
    <dgm:cxn modelId="{C5407E2A-08BC-47D0-BCD5-118C6FE30BA8}" type="presParOf" srcId="{0A585B18-EAF7-E34F-8170-89775B427AF3}" destId="{DC9B486A-F756-5240-A251-2A5338E78A90}" srcOrd="32" destOrd="0" presId="urn:microsoft.com/office/officeart/2005/8/layout/target3"/>
    <dgm:cxn modelId="{06484E3C-F18A-4469-A15C-076F2DDC60F9}" type="presParOf" srcId="{0A585B18-EAF7-E34F-8170-89775B427AF3}" destId="{B69E6231-00EF-4B4D-8DF4-E124A3D60973}" srcOrd="33" destOrd="0" presId="urn:microsoft.com/office/officeart/2005/8/layout/target3"/>
    <dgm:cxn modelId="{30D1C244-2954-467A-B973-4F3EEA0944CF}" type="presParOf" srcId="{0A585B18-EAF7-E34F-8170-89775B427AF3}" destId="{F02C6088-4982-8A46-9048-8F6BA44D4860}" srcOrd="3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9A3221-D4B7-E54A-ACDA-8770E43DAD58}" type="doc">
      <dgm:prSet loTypeId="urn:microsoft.com/office/officeart/2005/8/layout/hProcess3" loCatId="" qsTypeId="urn:microsoft.com/office/officeart/2005/8/quickstyle/simple4" qsCatId="simple" csTypeId="urn:microsoft.com/office/officeart/2005/8/colors/colorful3" csCatId="colorful" phldr="1"/>
      <dgm:spPr/>
    </dgm:pt>
    <dgm:pt modelId="{AA787396-B710-AA40-8347-954DDE5BCB2A}">
      <dgm:prSet phldrT="[Teksti]"/>
      <dgm:spPr/>
      <dgm:t>
        <a:bodyPr/>
        <a:lstStyle/>
        <a:p>
          <a:r>
            <a:rPr lang="fi-FI" dirty="0"/>
            <a:t>historia</a:t>
          </a:r>
        </a:p>
      </dgm:t>
    </dgm:pt>
    <dgm:pt modelId="{5F039931-64E1-B041-AA09-6592CE75825E}" type="parTrans" cxnId="{7941F768-A8CB-3E4F-917B-972FA058DE34}">
      <dgm:prSet/>
      <dgm:spPr/>
      <dgm:t>
        <a:bodyPr/>
        <a:lstStyle/>
        <a:p>
          <a:endParaRPr lang="fi-FI"/>
        </a:p>
      </dgm:t>
    </dgm:pt>
    <dgm:pt modelId="{089F1EF2-74EB-994F-A87C-62B5FDC40950}" type="sibTrans" cxnId="{7941F768-A8CB-3E4F-917B-972FA058DE34}">
      <dgm:prSet/>
      <dgm:spPr/>
      <dgm:t>
        <a:bodyPr/>
        <a:lstStyle/>
        <a:p>
          <a:endParaRPr lang="fi-FI"/>
        </a:p>
      </dgm:t>
    </dgm:pt>
    <dgm:pt modelId="{7FCC40C9-3996-7148-8EB2-C64C8C37834D}">
      <dgm:prSet phldrT="[Teksti]"/>
      <dgm:spPr/>
      <dgm:t>
        <a:bodyPr/>
        <a:lstStyle/>
        <a:p>
          <a:r>
            <a:rPr lang="fi-FI" dirty="0"/>
            <a:t>nykyisyys</a:t>
          </a:r>
        </a:p>
      </dgm:t>
    </dgm:pt>
    <dgm:pt modelId="{FAB93D6D-8338-A247-A3F4-31AFE738C95B}" type="parTrans" cxnId="{12917CC4-D29C-3346-8FD3-499088D98508}">
      <dgm:prSet/>
      <dgm:spPr/>
      <dgm:t>
        <a:bodyPr/>
        <a:lstStyle/>
        <a:p>
          <a:endParaRPr lang="fi-FI"/>
        </a:p>
      </dgm:t>
    </dgm:pt>
    <dgm:pt modelId="{8021BCA8-8405-A442-B7CF-C22F6A3AD769}" type="sibTrans" cxnId="{12917CC4-D29C-3346-8FD3-499088D98508}">
      <dgm:prSet/>
      <dgm:spPr/>
      <dgm:t>
        <a:bodyPr/>
        <a:lstStyle/>
        <a:p>
          <a:endParaRPr lang="fi-FI"/>
        </a:p>
      </dgm:t>
    </dgm:pt>
    <dgm:pt modelId="{0A73600F-B7B4-DD4B-9877-9902BCCB3F9D}">
      <dgm:prSet phldrT="[Teksti]"/>
      <dgm:spPr/>
      <dgm:t>
        <a:bodyPr/>
        <a:lstStyle/>
        <a:p>
          <a:r>
            <a:rPr lang="fi-FI" dirty="0"/>
            <a:t>tulevaisuus</a:t>
          </a:r>
        </a:p>
      </dgm:t>
    </dgm:pt>
    <dgm:pt modelId="{9A080F3F-41BA-1C4C-B1B0-1F1BA79D9170}" type="parTrans" cxnId="{245F37D7-0DD9-E344-9BD4-45DEE445FF28}">
      <dgm:prSet/>
      <dgm:spPr/>
      <dgm:t>
        <a:bodyPr/>
        <a:lstStyle/>
        <a:p>
          <a:endParaRPr lang="fi-FI"/>
        </a:p>
      </dgm:t>
    </dgm:pt>
    <dgm:pt modelId="{360DCC58-42AA-954A-8C1E-320282850442}" type="sibTrans" cxnId="{245F37D7-0DD9-E344-9BD4-45DEE445FF28}">
      <dgm:prSet/>
      <dgm:spPr/>
      <dgm:t>
        <a:bodyPr/>
        <a:lstStyle/>
        <a:p>
          <a:endParaRPr lang="fi-FI"/>
        </a:p>
      </dgm:t>
    </dgm:pt>
    <dgm:pt modelId="{AFADB80F-C8E3-454F-B02A-A74856BE5994}" type="pres">
      <dgm:prSet presAssocID="{AE9A3221-D4B7-E54A-ACDA-8770E43DAD58}" presName="Name0" presStyleCnt="0">
        <dgm:presLayoutVars>
          <dgm:dir/>
          <dgm:animLvl val="lvl"/>
          <dgm:resizeHandles val="exact"/>
        </dgm:presLayoutVars>
      </dgm:prSet>
      <dgm:spPr/>
    </dgm:pt>
    <dgm:pt modelId="{E74115F9-168F-FC44-8D30-5C97DC74940E}" type="pres">
      <dgm:prSet presAssocID="{AE9A3221-D4B7-E54A-ACDA-8770E43DAD58}" presName="dummy" presStyleCnt="0"/>
      <dgm:spPr/>
    </dgm:pt>
    <dgm:pt modelId="{C180ABCC-13AC-0441-9D2C-EAC9DDE1110A}" type="pres">
      <dgm:prSet presAssocID="{AE9A3221-D4B7-E54A-ACDA-8770E43DAD58}" presName="linH" presStyleCnt="0"/>
      <dgm:spPr/>
    </dgm:pt>
    <dgm:pt modelId="{729C625A-BB55-E546-BE62-C2DB908DAE7A}" type="pres">
      <dgm:prSet presAssocID="{AE9A3221-D4B7-E54A-ACDA-8770E43DAD58}" presName="padding1" presStyleCnt="0"/>
      <dgm:spPr/>
    </dgm:pt>
    <dgm:pt modelId="{07223357-88C4-834C-98F4-ACB3A8BEDB0C}" type="pres">
      <dgm:prSet presAssocID="{AA787396-B710-AA40-8347-954DDE5BCB2A}" presName="linV" presStyleCnt="0"/>
      <dgm:spPr/>
    </dgm:pt>
    <dgm:pt modelId="{947F75ED-33B9-BF43-9E77-03700ED5285E}" type="pres">
      <dgm:prSet presAssocID="{AA787396-B710-AA40-8347-954DDE5BCB2A}" presName="spVertical1" presStyleCnt="0"/>
      <dgm:spPr/>
    </dgm:pt>
    <dgm:pt modelId="{CF5202FE-0645-F040-AE82-9047D3F98662}" type="pres">
      <dgm:prSet presAssocID="{AA787396-B710-AA40-8347-954DDE5BCB2A}" presName="parTx" presStyleLbl="revTx" presStyleIdx="0" presStyleCnt="3">
        <dgm:presLayoutVars>
          <dgm:chMax val="0"/>
          <dgm:chPref val="0"/>
          <dgm:bulletEnabled val="1"/>
        </dgm:presLayoutVars>
      </dgm:prSet>
      <dgm:spPr/>
    </dgm:pt>
    <dgm:pt modelId="{CB4EDAFB-128D-064B-8C1D-0268AA5F46A5}" type="pres">
      <dgm:prSet presAssocID="{AA787396-B710-AA40-8347-954DDE5BCB2A}" presName="spVertical2" presStyleCnt="0"/>
      <dgm:spPr/>
    </dgm:pt>
    <dgm:pt modelId="{724A50FA-E01E-E34D-AC29-496B4F6FFD03}" type="pres">
      <dgm:prSet presAssocID="{AA787396-B710-AA40-8347-954DDE5BCB2A}" presName="spVertical3" presStyleCnt="0"/>
      <dgm:spPr/>
    </dgm:pt>
    <dgm:pt modelId="{4AAA15B6-3F79-574B-A9DF-3733FDA93D06}" type="pres">
      <dgm:prSet presAssocID="{089F1EF2-74EB-994F-A87C-62B5FDC40950}" presName="space" presStyleCnt="0"/>
      <dgm:spPr/>
    </dgm:pt>
    <dgm:pt modelId="{BB2A99DB-3C9B-3B48-AA20-63002185D6B5}" type="pres">
      <dgm:prSet presAssocID="{7FCC40C9-3996-7148-8EB2-C64C8C37834D}" presName="linV" presStyleCnt="0"/>
      <dgm:spPr/>
    </dgm:pt>
    <dgm:pt modelId="{53486CE7-64AB-5847-8733-34F705C7B727}" type="pres">
      <dgm:prSet presAssocID="{7FCC40C9-3996-7148-8EB2-C64C8C37834D}" presName="spVertical1" presStyleCnt="0"/>
      <dgm:spPr/>
    </dgm:pt>
    <dgm:pt modelId="{DF0F27A1-162B-AE46-82EE-3E879254A403}" type="pres">
      <dgm:prSet presAssocID="{7FCC40C9-3996-7148-8EB2-C64C8C37834D}" presName="parTx" presStyleLbl="revTx" presStyleIdx="1" presStyleCnt="3">
        <dgm:presLayoutVars>
          <dgm:chMax val="0"/>
          <dgm:chPref val="0"/>
          <dgm:bulletEnabled val="1"/>
        </dgm:presLayoutVars>
      </dgm:prSet>
      <dgm:spPr/>
    </dgm:pt>
    <dgm:pt modelId="{548BA424-BCDC-D04A-983E-611FCC8587CF}" type="pres">
      <dgm:prSet presAssocID="{7FCC40C9-3996-7148-8EB2-C64C8C37834D}" presName="spVertical2" presStyleCnt="0"/>
      <dgm:spPr/>
    </dgm:pt>
    <dgm:pt modelId="{27812016-A61F-5246-8D36-0B378C921D03}" type="pres">
      <dgm:prSet presAssocID="{7FCC40C9-3996-7148-8EB2-C64C8C37834D}" presName="spVertical3" presStyleCnt="0"/>
      <dgm:spPr/>
    </dgm:pt>
    <dgm:pt modelId="{59D49E87-BD0C-E040-B3AC-1DBFB20EB91A}" type="pres">
      <dgm:prSet presAssocID="{8021BCA8-8405-A442-B7CF-C22F6A3AD769}" presName="space" presStyleCnt="0"/>
      <dgm:spPr/>
    </dgm:pt>
    <dgm:pt modelId="{358AC20B-D8A7-E245-AE44-EC75638AF828}" type="pres">
      <dgm:prSet presAssocID="{0A73600F-B7B4-DD4B-9877-9902BCCB3F9D}" presName="linV" presStyleCnt="0"/>
      <dgm:spPr/>
    </dgm:pt>
    <dgm:pt modelId="{25AA3FCC-08F1-804B-A147-C4C873FC9DF5}" type="pres">
      <dgm:prSet presAssocID="{0A73600F-B7B4-DD4B-9877-9902BCCB3F9D}" presName="spVertical1" presStyleCnt="0"/>
      <dgm:spPr/>
    </dgm:pt>
    <dgm:pt modelId="{5ECFA643-F94E-EA41-8D58-726CCA34B4A4}" type="pres">
      <dgm:prSet presAssocID="{0A73600F-B7B4-DD4B-9877-9902BCCB3F9D}" presName="parTx" presStyleLbl="revTx" presStyleIdx="2" presStyleCnt="3">
        <dgm:presLayoutVars>
          <dgm:chMax val="0"/>
          <dgm:chPref val="0"/>
          <dgm:bulletEnabled val="1"/>
        </dgm:presLayoutVars>
      </dgm:prSet>
      <dgm:spPr/>
    </dgm:pt>
    <dgm:pt modelId="{0FBA9924-6E5B-0643-981D-4772AA3A9D33}" type="pres">
      <dgm:prSet presAssocID="{0A73600F-B7B4-DD4B-9877-9902BCCB3F9D}" presName="spVertical2" presStyleCnt="0"/>
      <dgm:spPr/>
    </dgm:pt>
    <dgm:pt modelId="{1DF90777-E94A-8847-9742-264B4598325F}" type="pres">
      <dgm:prSet presAssocID="{0A73600F-B7B4-DD4B-9877-9902BCCB3F9D}" presName="spVertical3" presStyleCnt="0"/>
      <dgm:spPr/>
    </dgm:pt>
    <dgm:pt modelId="{ED66C1DA-6E92-1D4A-98C4-2041FF387EDB}" type="pres">
      <dgm:prSet presAssocID="{AE9A3221-D4B7-E54A-ACDA-8770E43DAD58}" presName="padding2" presStyleCnt="0"/>
      <dgm:spPr/>
    </dgm:pt>
    <dgm:pt modelId="{34456A17-F0D7-A348-A2B8-6E44C6A95E3D}" type="pres">
      <dgm:prSet presAssocID="{AE9A3221-D4B7-E54A-ACDA-8770E43DAD58}" presName="negArrow" presStyleCnt="0"/>
      <dgm:spPr/>
    </dgm:pt>
    <dgm:pt modelId="{FE97F07C-921F-CE43-93AA-DFD8E41D9AB3}" type="pres">
      <dgm:prSet presAssocID="{AE9A3221-D4B7-E54A-ACDA-8770E43DAD58}" presName="backgroundArrow" presStyleLbl="node1" presStyleIdx="0" presStyleCnt="1"/>
      <dgm:spPr/>
    </dgm:pt>
  </dgm:ptLst>
  <dgm:cxnLst>
    <dgm:cxn modelId="{56F6072E-A28D-4335-AD73-9C507FB8402C}" type="presOf" srcId="{7FCC40C9-3996-7148-8EB2-C64C8C37834D}" destId="{DF0F27A1-162B-AE46-82EE-3E879254A403}" srcOrd="0" destOrd="0" presId="urn:microsoft.com/office/officeart/2005/8/layout/hProcess3"/>
    <dgm:cxn modelId="{7941F768-A8CB-3E4F-917B-972FA058DE34}" srcId="{AE9A3221-D4B7-E54A-ACDA-8770E43DAD58}" destId="{AA787396-B710-AA40-8347-954DDE5BCB2A}" srcOrd="0" destOrd="0" parTransId="{5F039931-64E1-B041-AA09-6592CE75825E}" sibTransId="{089F1EF2-74EB-994F-A87C-62B5FDC40950}"/>
    <dgm:cxn modelId="{7DD15C9E-1372-443B-8668-2F97ABF070F7}" type="presOf" srcId="{0A73600F-B7B4-DD4B-9877-9902BCCB3F9D}" destId="{5ECFA643-F94E-EA41-8D58-726CCA34B4A4}" srcOrd="0" destOrd="0" presId="urn:microsoft.com/office/officeart/2005/8/layout/hProcess3"/>
    <dgm:cxn modelId="{64C138A8-C410-4062-887F-185F50E1A3E2}" type="presOf" srcId="{AE9A3221-D4B7-E54A-ACDA-8770E43DAD58}" destId="{AFADB80F-C8E3-454F-B02A-A74856BE5994}" srcOrd="0" destOrd="0" presId="urn:microsoft.com/office/officeart/2005/8/layout/hProcess3"/>
    <dgm:cxn modelId="{C74F1EC1-4A86-4803-A00F-072C77DB9AE6}" type="presOf" srcId="{AA787396-B710-AA40-8347-954DDE5BCB2A}" destId="{CF5202FE-0645-F040-AE82-9047D3F98662}" srcOrd="0" destOrd="0" presId="urn:microsoft.com/office/officeart/2005/8/layout/hProcess3"/>
    <dgm:cxn modelId="{12917CC4-D29C-3346-8FD3-499088D98508}" srcId="{AE9A3221-D4B7-E54A-ACDA-8770E43DAD58}" destId="{7FCC40C9-3996-7148-8EB2-C64C8C37834D}" srcOrd="1" destOrd="0" parTransId="{FAB93D6D-8338-A247-A3F4-31AFE738C95B}" sibTransId="{8021BCA8-8405-A442-B7CF-C22F6A3AD769}"/>
    <dgm:cxn modelId="{245F37D7-0DD9-E344-9BD4-45DEE445FF28}" srcId="{AE9A3221-D4B7-E54A-ACDA-8770E43DAD58}" destId="{0A73600F-B7B4-DD4B-9877-9902BCCB3F9D}" srcOrd="2" destOrd="0" parTransId="{9A080F3F-41BA-1C4C-B1B0-1F1BA79D9170}" sibTransId="{360DCC58-42AA-954A-8C1E-320282850442}"/>
    <dgm:cxn modelId="{FCEF434F-A75B-4E87-9EBD-1753393704C3}" type="presParOf" srcId="{AFADB80F-C8E3-454F-B02A-A74856BE5994}" destId="{E74115F9-168F-FC44-8D30-5C97DC74940E}" srcOrd="0" destOrd="0" presId="urn:microsoft.com/office/officeart/2005/8/layout/hProcess3"/>
    <dgm:cxn modelId="{BEF55900-790C-4C39-835C-9614A20AA498}" type="presParOf" srcId="{AFADB80F-C8E3-454F-B02A-A74856BE5994}" destId="{C180ABCC-13AC-0441-9D2C-EAC9DDE1110A}" srcOrd="1" destOrd="0" presId="urn:microsoft.com/office/officeart/2005/8/layout/hProcess3"/>
    <dgm:cxn modelId="{35F53A51-C209-422A-8095-6613FD09AC5F}" type="presParOf" srcId="{C180ABCC-13AC-0441-9D2C-EAC9DDE1110A}" destId="{729C625A-BB55-E546-BE62-C2DB908DAE7A}" srcOrd="0" destOrd="0" presId="urn:microsoft.com/office/officeart/2005/8/layout/hProcess3"/>
    <dgm:cxn modelId="{AA3CF886-67C0-4DF6-B4F9-6F478E2465B0}" type="presParOf" srcId="{C180ABCC-13AC-0441-9D2C-EAC9DDE1110A}" destId="{07223357-88C4-834C-98F4-ACB3A8BEDB0C}" srcOrd="1" destOrd="0" presId="urn:microsoft.com/office/officeart/2005/8/layout/hProcess3"/>
    <dgm:cxn modelId="{78B2C73A-5149-4916-AD02-E7B62229FDDE}" type="presParOf" srcId="{07223357-88C4-834C-98F4-ACB3A8BEDB0C}" destId="{947F75ED-33B9-BF43-9E77-03700ED5285E}" srcOrd="0" destOrd="0" presId="urn:microsoft.com/office/officeart/2005/8/layout/hProcess3"/>
    <dgm:cxn modelId="{DB3F0908-EFB4-4047-B60B-602BD92CF50B}" type="presParOf" srcId="{07223357-88C4-834C-98F4-ACB3A8BEDB0C}" destId="{CF5202FE-0645-F040-AE82-9047D3F98662}" srcOrd="1" destOrd="0" presId="urn:microsoft.com/office/officeart/2005/8/layout/hProcess3"/>
    <dgm:cxn modelId="{47C75925-F335-451D-B436-34BB21DAFEB4}" type="presParOf" srcId="{07223357-88C4-834C-98F4-ACB3A8BEDB0C}" destId="{CB4EDAFB-128D-064B-8C1D-0268AA5F46A5}" srcOrd="2" destOrd="0" presId="urn:microsoft.com/office/officeart/2005/8/layout/hProcess3"/>
    <dgm:cxn modelId="{5DCA0722-AEC3-413C-8ED8-BAE1B1BCEC26}" type="presParOf" srcId="{07223357-88C4-834C-98F4-ACB3A8BEDB0C}" destId="{724A50FA-E01E-E34D-AC29-496B4F6FFD03}" srcOrd="3" destOrd="0" presId="urn:microsoft.com/office/officeart/2005/8/layout/hProcess3"/>
    <dgm:cxn modelId="{5B31C4BF-73ED-41BB-B105-A3860BAD98B3}" type="presParOf" srcId="{C180ABCC-13AC-0441-9D2C-EAC9DDE1110A}" destId="{4AAA15B6-3F79-574B-A9DF-3733FDA93D06}" srcOrd="2" destOrd="0" presId="urn:microsoft.com/office/officeart/2005/8/layout/hProcess3"/>
    <dgm:cxn modelId="{632AAC3E-16BD-4CAB-B256-91671059D022}" type="presParOf" srcId="{C180ABCC-13AC-0441-9D2C-EAC9DDE1110A}" destId="{BB2A99DB-3C9B-3B48-AA20-63002185D6B5}" srcOrd="3" destOrd="0" presId="urn:microsoft.com/office/officeart/2005/8/layout/hProcess3"/>
    <dgm:cxn modelId="{6457806D-9AFD-4437-B77D-6152B0524022}" type="presParOf" srcId="{BB2A99DB-3C9B-3B48-AA20-63002185D6B5}" destId="{53486CE7-64AB-5847-8733-34F705C7B727}" srcOrd="0" destOrd="0" presId="urn:microsoft.com/office/officeart/2005/8/layout/hProcess3"/>
    <dgm:cxn modelId="{ABF74220-485A-406C-A0B7-C80F7A8C495A}" type="presParOf" srcId="{BB2A99DB-3C9B-3B48-AA20-63002185D6B5}" destId="{DF0F27A1-162B-AE46-82EE-3E879254A403}" srcOrd="1" destOrd="0" presId="urn:microsoft.com/office/officeart/2005/8/layout/hProcess3"/>
    <dgm:cxn modelId="{048C6270-95E0-464F-91D9-341F7DDA5A77}" type="presParOf" srcId="{BB2A99DB-3C9B-3B48-AA20-63002185D6B5}" destId="{548BA424-BCDC-D04A-983E-611FCC8587CF}" srcOrd="2" destOrd="0" presId="urn:microsoft.com/office/officeart/2005/8/layout/hProcess3"/>
    <dgm:cxn modelId="{E0B98922-20DE-4B6E-B680-55FA3DCABEC6}" type="presParOf" srcId="{BB2A99DB-3C9B-3B48-AA20-63002185D6B5}" destId="{27812016-A61F-5246-8D36-0B378C921D03}" srcOrd="3" destOrd="0" presId="urn:microsoft.com/office/officeart/2005/8/layout/hProcess3"/>
    <dgm:cxn modelId="{8B6EDFF4-D475-4A2E-B34A-FED6F6DE7848}" type="presParOf" srcId="{C180ABCC-13AC-0441-9D2C-EAC9DDE1110A}" destId="{59D49E87-BD0C-E040-B3AC-1DBFB20EB91A}" srcOrd="4" destOrd="0" presId="urn:microsoft.com/office/officeart/2005/8/layout/hProcess3"/>
    <dgm:cxn modelId="{EEBADBC0-5FF5-4480-B850-35C108EC4C01}" type="presParOf" srcId="{C180ABCC-13AC-0441-9D2C-EAC9DDE1110A}" destId="{358AC20B-D8A7-E245-AE44-EC75638AF828}" srcOrd="5" destOrd="0" presId="urn:microsoft.com/office/officeart/2005/8/layout/hProcess3"/>
    <dgm:cxn modelId="{7758A115-BEF9-4B84-85E1-55A05CDC7386}" type="presParOf" srcId="{358AC20B-D8A7-E245-AE44-EC75638AF828}" destId="{25AA3FCC-08F1-804B-A147-C4C873FC9DF5}" srcOrd="0" destOrd="0" presId="urn:microsoft.com/office/officeart/2005/8/layout/hProcess3"/>
    <dgm:cxn modelId="{A7EA8E26-0A58-4B4C-A47B-950A337103C9}" type="presParOf" srcId="{358AC20B-D8A7-E245-AE44-EC75638AF828}" destId="{5ECFA643-F94E-EA41-8D58-726CCA34B4A4}" srcOrd="1" destOrd="0" presId="urn:microsoft.com/office/officeart/2005/8/layout/hProcess3"/>
    <dgm:cxn modelId="{78E29B99-8744-4871-8FA6-554A9DFA2AEC}" type="presParOf" srcId="{358AC20B-D8A7-E245-AE44-EC75638AF828}" destId="{0FBA9924-6E5B-0643-981D-4772AA3A9D33}" srcOrd="2" destOrd="0" presId="urn:microsoft.com/office/officeart/2005/8/layout/hProcess3"/>
    <dgm:cxn modelId="{15A8899C-E382-4E68-9F5D-0540CF79CF00}" type="presParOf" srcId="{358AC20B-D8A7-E245-AE44-EC75638AF828}" destId="{1DF90777-E94A-8847-9742-264B4598325F}" srcOrd="3" destOrd="0" presId="urn:microsoft.com/office/officeart/2005/8/layout/hProcess3"/>
    <dgm:cxn modelId="{E166E4B1-E2F2-47D7-A8CE-952BDAE485CF}" type="presParOf" srcId="{C180ABCC-13AC-0441-9D2C-EAC9DDE1110A}" destId="{ED66C1DA-6E92-1D4A-98C4-2041FF387EDB}" srcOrd="6" destOrd="0" presId="urn:microsoft.com/office/officeart/2005/8/layout/hProcess3"/>
    <dgm:cxn modelId="{1A44B508-6C3D-4470-9EA3-8946F7568118}" type="presParOf" srcId="{C180ABCC-13AC-0441-9D2C-EAC9DDE1110A}" destId="{34456A17-F0D7-A348-A2B8-6E44C6A95E3D}" srcOrd="7" destOrd="0" presId="urn:microsoft.com/office/officeart/2005/8/layout/hProcess3"/>
    <dgm:cxn modelId="{15B29468-1BF7-4201-A42E-D461108737D8}" type="presParOf" srcId="{C180ABCC-13AC-0441-9D2C-EAC9DDE1110A}" destId="{FE97F07C-921F-CE43-93AA-DFD8E41D9AB3}"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5E65CF-69CF-B34F-B17A-B2376E188C48}" type="doc">
      <dgm:prSet loTypeId="urn:microsoft.com/office/officeart/2009/3/layout/StepUpProcess" loCatId="" qsTypeId="urn:microsoft.com/office/officeart/2005/8/quickstyle/simple2" qsCatId="simple" csTypeId="urn:microsoft.com/office/officeart/2005/8/colors/colorful3" csCatId="colorful" phldr="1"/>
      <dgm:spPr/>
      <dgm:t>
        <a:bodyPr/>
        <a:lstStyle/>
        <a:p>
          <a:endParaRPr lang="fi-FI"/>
        </a:p>
      </dgm:t>
    </dgm:pt>
    <dgm:pt modelId="{4A5B47EF-0349-B742-BBEE-118250452F97}">
      <dgm:prSet phldrT="[Teksti]"/>
      <dgm:spPr/>
      <dgm:t>
        <a:bodyPr/>
        <a:lstStyle/>
        <a:p>
          <a:r>
            <a:rPr lang="fi-FI" dirty="0"/>
            <a:t>kukkakaali</a:t>
          </a:r>
        </a:p>
      </dgm:t>
    </dgm:pt>
    <dgm:pt modelId="{F4C7CB7C-B51B-4242-8205-07070AE1CC7D}" type="parTrans" cxnId="{5CFD3C52-BE4F-CC45-96E0-1B7EA7D9DF49}">
      <dgm:prSet/>
      <dgm:spPr/>
      <dgm:t>
        <a:bodyPr/>
        <a:lstStyle/>
        <a:p>
          <a:endParaRPr lang="fi-FI"/>
        </a:p>
      </dgm:t>
    </dgm:pt>
    <dgm:pt modelId="{0FA7B663-06C1-5E49-ABB6-83A1AFFC8C73}" type="sibTrans" cxnId="{5CFD3C52-BE4F-CC45-96E0-1B7EA7D9DF49}">
      <dgm:prSet/>
      <dgm:spPr/>
      <dgm:t>
        <a:bodyPr/>
        <a:lstStyle/>
        <a:p>
          <a:endParaRPr lang="fi-FI"/>
        </a:p>
      </dgm:t>
    </dgm:pt>
    <dgm:pt modelId="{EC3949FD-D4C8-6D44-A949-13282C6ED289}">
      <dgm:prSet phldrT="[Teksti]"/>
      <dgm:spPr/>
      <dgm:t>
        <a:bodyPr/>
        <a:lstStyle/>
        <a:p>
          <a:r>
            <a:rPr lang="fi-FI" dirty="0"/>
            <a:t>kaali</a:t>
          </a:r>
        </a:p>
      </dgm:t>
    </dgm:pt>
    <dgm:pt modelId="{4E190354-6A99-9341-9E8C-672BFE913B48}" type="parTrans" cxnId="{48B75D70-300F-7D49-8D3C-6EBD4C577285}">
      <dgm:prSet/>
      <dgm:spPr/>
      <dgm:t>
        <a:bodyPr/>
        <a:lstStyle/>
        <a:p>
          <a:endParaRPr lang="fi-FI"/>
        </a:p>
      </dgm:t>
    </dgm:pt>
    <dgm:pt modelId="{07A0235F-4407-A846-BC2D-61E698910841}" type="sibTrans" cxnId="{48B75D70-300F-7D49-8D3C-6EBD4C577285}">
      <dgm:prSet/>
      <dgm:spPr/>
      <dgm:t>
        <a:bodyPr/>
        <a:lstStyle/>
        <a:p>
          <a:endParaRPr lang="fi-FI"/>
        </a:p>
      </dgm:t>
    </dgm:pt>
    <dgm:pt modelId="{4F7537F8-F164-2F41-AEA8-F8BA70A660FC}">
      <dgm:prSet phldrT="[Teksti]"/>
      <dgm:spPr/>
      <dgm:t>
        <a:bodyPr/>
        <a:lstStyle/>
        <a:p>
          <a:r>
            <a:rPr lang="fi-FI" dirty="0"/>
            <a:t>vihannes</a:t>
          </a:r>
        </a:p>
      </dgm:t>
    </dgm:pt>
    <dgm:pt modelId="{A306D559-8AF1-7C46-9233-6E5563B98ED9}" type="parTrans" cxnId="{FF35C55B-D37A-0C43-8177-8CA0A054F0E7}">
      <dgm:prSet/>
      <dgm:spPr/>
      <dgm:t>
        <a:bodyPr/>
        <a:lstStyle/>
        <a:p>
          <a:endParaRPr lang="fi-FI"/>
        </a:p>
      </dgm:t>
    </dgm:pt>
    <dgm:pt modelId="{0F90EFF7-7AE9-B745-9B9A-F6AE4F6635EE}" type="sibTrans" cxnId="{FF35C55B-D37A-0C43-8177-8CA0A054F0E7}">
      <dgm:prSet/>
      <dgm:spPr/>
      <dgm:t>
        <a:bodyPr/>
        <a:lstStyle/>
        <a:p>
          <a:endParaRPr lang="fi-FI"/>
        </a:p>
      </dgm:t>
    </dgm:pt>
    <dgm:pt modelId="{DCDC3751-2C46-4F4E-B7D9-CBEC30A1619E}">
      <dgm:prSet/>
      <dgm:spPr/>
      <dgm:t>
        <a:bodyPr/>
        <a:lstStyle/>
        <a:p>
          <a:r>
            <a:rPr lang="fi-FI" dirty="0"/>
            <a:t>kasvisruoka</a:t>
          </a:r>
        </a:p>
      </dgm:t>
    </dgm:pt>
    <dgm:pt modelId="{9740E546-3FBB-CC4F-B42B-71C7BD25EA0F}" type="parTrans" cxnId="{15BE60A8-9E54-954B-8A8C-6D68D74274A3}">
      <dgm:prSet/>
      <dgm:spPr/>
      <dgm:t>
        <a:bodyPr/>
        <a:lstStyle/>
        <a:p>
          <a:endParaRPr lang="fi-FI"/>
        </a:p>
      </dgm:t>
    </dgm:pt>
    <dgm:pt modelId="{13347137-58DA-7A47-AA8D-488351892643}" type="sibTrans" cxnId="{15BE60A8-9E54-954B-8A8C-6D68D74274A3}">
      <dgm:prSet/>
      <dgm:spPr/>
      <dgm:t>
        <a:bodyPr/>
        <a:lstStyle/>
        <a:p>
          <a:endParaRPr lang="fi-FI"/>
        </a:p>
      </dgm:t>
    </dgm:pt>
    <dgm:pt modelId="{C6178AEE-8A56-DA4A-B0F7-06B247FB2307}">
      <dgm:prSet/>
      <dgm:spPr/>
      <dgm:t>
        <a:bodyPr/>
        <a:lstStyle/>
        <a:p>
          <a:r>
            <a:rPr lang="fi-FI" dirty="0"/>
            <a:t>ruokavalio</a:t>
          </a:r>
        </a:p>
      </dgm:t>
    </dgm:pt>
    <dgm:pt modelId="{987DA65F-FEAC-F740-B242-6F3F688D05BD}" type="parTrans" cxnId="{B103EC6A-C5B7-3C48-ADE3-5931FC579950}">
      <dgm:prSet/>
      <dgm:spPr/>
      <dgm:t>
        <a:bodyPr/>
        <a:lstStyle/>
        <a:p>
          <a:endParaRPr lang="fi-FI"/>
        </a:p>
      </dgm:t>
    </dgm:pt>
    <dgm:pt modelId="{B2DC332D-73DA-F64F-B32C-33048F28D752}" type="sibTrans" cxnId="{B103EC6A-C5B7-3C48-ADE3-5931FC579950}">
      <dgm:prSet/>
      <dgm:spPr/>
      <dgm:t>
        <a:bodyPr/>
        <a:lstStyle/>
        <a:p>
          <a:endParaRPr lang="fi-FI"/>
        </a:p>
      </dgm:t>
    </dgm:pt>
    <dgm:pt modelId="{9DEB7543-7536-6741-8CD5-B24E78F6608F}">
      <dgm:prSet/>
      <dgm:spPr/>
      <dgm:t>
        <a:bodyPr/>
        <a:lstStyle/>
        <a:p>
          <a:r>
            <a:rPr lang="fi-FI" dirty="0"/>
            <a:t>yksilön terveys</a:t>
          </a:r>
        </a:p>
      </dgm:t>
    </dgm:pt>
    <dgm:pt modelId="{4317B48F-AA97-9741-8A84-1E2F1C1F963B}" type="parTrans" cxnId="{D9C1F10E-85B5-4D49-9382-EBC7D8553F0E}">
      <dgm:prSet/>
      <dgm:spPr/>
      <dgm:t>
        <a:bodyPr/>
        <a:lstStyle/>
        <a:p>
          <a:endParaRPr lang="fi-FI"/>
        </a:p>
      </dgm:t>
    </dgm:pt>
    <dgm:pt modelId="{B2AF1434-AABB-6045-985A-3DF20B162602}" type="sibTrans" cxnId="{D9C1F10E-85B5-4D49-9382-EBC7D8553F0E}">
      <dgm:prSet/>
      <dgm:spPr/>
      <dgm:t>
        <a:bodyPr/>
        <a:lstStyle/>
        <a:p>
          <a:endParaRPr lang="fi-FI"/>
        </a:p>
      </dgm:t>
    </dgm:pt>
    <dgm:pt modelId="{8A9ED71C-5967-C546-8876-109B4E50FC84}">
      <dgm:prSet/>
      <dgm:spPr/>
      <dgm:t>
        <a:bodyPr/>
        <a:lstStyle/>
        <a:p>
          <a:r>
            <a:rPr lang="fi-FI" dirty="0"/>
            <a:t>kansanterveys</a:t>
          </a:r>
        </a:p>
      </dgm:t>
    </dgm:pt>
    <dgm:pt modelId="{433A173D-8A2B-E74D-B3A2-3EE16E75EF51}" type="parTrans" cxnId="{5183EBF8-7735-8143-B110-86D70C3C8184}">
      <dgm:prSet/>
      <dgm:spPr/>
      <dgm:t>
        <a:bodyPr/>
        <a:lstStyle/>
        <a:p>
          <a:endParaRPr lang="fi-FI"/>
        </a:p>
      </dgm:t>
    </dgm:pt>
    <dgm:pt modelId="{3EC21B10-B663-F84B-B586-ECC6637B2BC1}" type="sibTrans" cxnId="{5183EBF8-7735-8143-B110-86D70C3C8184}">
      <dgm:prSet/>
      <dgm:spPr/>
      <dgm:t>
        <a:bodyPr/>
        <a:lstStyle/>
        <a:p>
          <a:endParaRPr lang="fi-FI"/>
        </a:p>
      </dgm:t>
    </dgm:pt>
    <dgm:pt modelId="{A5B0C22C-D327-7B4B-8920-BC90DE937D1E}" type="pres">
      <dgm:prSet presAssocID="{925E65CF-69CF-B34F-B17A-B2376E188C48}" presName="rootnode" presStyleCnt="0">
        <dgm:presLayoutVars>
          <dgm:chMax/>
          <dgm:chPref/>
          <dgm:dir/>
          <dgm:animLvl val="lvl"/>
        </dgm:presLayoutVars>
      </dgm:prSet>
      <dgm:spPr/>
    </dgm:pt>
    <dgm:pt modelId="{DF39907E-97CC-7940-BAEF-7B7F381C7C60}" type="pres">
      <dgm:prSet presAssocID="{4A5B47EF-0349-B742-BBEE-118250452F97}" presName="composite" presStyleCnt="0"/>
      <dgm:spPr/>
    </dgm:pt>
    <dgm:pt modelId="{F4548EBA-A7BE-A94C-8FAB-CD59C470607A}" type="pres">
      <dgm:prSet presAssocID="{4A5B47EF-0349-B742-BBEE-118250452F97}" presName="LShape" presStyleLbl="alignNode1" presStyleIdx="0" presStyleCnt="13"/>
      <dgm:spPr/>
    </dgm:pt>
    <dgm:pt modelId="{B79B8BD9-01CE-194D-99EA-C74E8022BFA4}" type="pres">
      <dgm:prSet presAssocID="{4A5B47EF-0349-B742-BBEE-118250452F97}" presName="ParentText" presStyleLbl="revTx" presStyleIdx="0" presStyleCnt="7">
        <dgm:presLayoutVars>
          <dgm:chMax val="0"/>
          <dgm:chPref val="0"/>
          <dgm:bulletEnabled val="1"/>
        </dgm:presLayoutVars>
      </dgm:prSet>
      <dgm:spPr/>
    </dgm:pt>
    <dgm:pt modelId="{35608F3A-308A-4241-8C70-904F16751B6C}" type="pres">
      <dgm:prSet presAssocID="{4A5B47EF-0349-B742-BBEE-118250452F97}" presName="Triangle" presStyleLbl="alignNode1" presStyleIdx="1" presStyleCnt="13"/>
      <dgm:spPr/>
    </dgm:pt>
    <dgm:pt modelId="{6CCC0CAF-2496-9641-86B2-A0B9BCAB27B2}" type="pres">
      <dgm:prSet presAssocID="{0FA7B663-06C1-5E49-ABB6-83A1AFFC8C73}" presName="sibTrans" presStyleCnt="0"/>
      <dgm:spPr/>
    </dgm:pt>
    <dgm:pt modelId="{77125F57-D837-0F4F-A0B4-66E3E44A59B1}" type="pres">
      <dgm:prSet presAssocID="{0FA7B663-06C1-5E49-ABB6-83A1AFFC8C73}" presName="space" presStyleCnt="0"/>
      <dgm:spPr/>
    </dgm:pt>
    <dgm:pt modelId="{2526DEDE-5E9A-F643-B856-151451A848E9}" type="pres">
      <dgm:prSet presAssocID="{EC3949FD-D4C8-6D44-A949-13282C6ED289}" presName="composite" presStyleCnt="0"/>
      <dgm:spPr/>
    </dgm:pt>
    <dgm:pt modelId="{86392047-9BA8-A249-B139-CF401F8C845D}" type="pres">
      <dgm:prSet presAssocID="{EC3949FD-D4C8-6D44-A949-13282C6ED289}" presName="LShape" presStyleLbl="alignNode1" presStyleIdx="2" presStyleCnt="13"/>
      <dgm:spPr/>
    </dgm:pt>
    <dgm:pt modelId="{CF46FF38-720C-7743-88FB-CA70DC6ADB65}" type="pres">
      <dgm:prSet presAssocID="{EC3949FD-D4C8-6D44-A949-13282C6ED289}" presName="ParentText" presStyleLbl="revTx" presStyleIdx="1" presStyleCnt="7">
        <dgm:presLayoutVars>
          <dgm:chMax val="0"/>
          <dgm:chPref val="0"/>
          <dgm:bulletEnabled val="1"/>
        </dgm:presLayoutVars>
      </dgm:prSet>
      <dgm:spPr/>
    </dgm:pt>
    <dgm:pt modelId="{E1DFB5C4-70D4-1243-B2B8-266F96E21977}" type="pres">
      <dgm:prSet presAssocID="{EC3949FD-D4C8-6D44-A949-13282C6ED289}" presName="Triangle" presStyleLbl="alignNode1" presStyleIdx="3" presStyleCnt="13"/>
      <dgm:spPr/>
    </dgm:pt>
    <dgm:pt modelId="{2B772EAE-5000-D441-9F5A-DF364EBC7F20}" type="pres">
      <dgm:prSet presAssocID="{07A0235F-4407-A846-BC2D-61E698910841}" presName="sibTrans" presStyleCnt="0"/>
      <dgm:spPr/>
    </dgm:pt>
    <dgm:pt modelId="{B9530267-4BAE-1C45-BC16-9591BF1E414D}" type="pres">
      <dgm:prSet presAssocID="{07A0235F-4407-A846-BC2D-61E698910841}" presName="space" presStyleCnt="0"/>
      <dgm:spPr/>
    </dgm:pt>
    <dgm:pt modelId="{75337AAF-738F-DE4E-9C0A-250FE2D9D282}" type="pres">
      <dgm:prSet presAssocID="{4F7537F8-F164-2F41-AEA8-F8BA70A660FC}" presName="composite" presStyleCnt="0"/>
      <dgm:spPr/>
    </dgm:pt>
    <dgm:pt modelId="{B4065509-4D08-BD4D-915A-CECE07DCB2C5}" type="pres">
      <dgm:prSet presAssocID="{4F7537F8-F164-2F41-AEA8-F8BA70A660FC}" presName="LShape" presStyleLbl="alignNode1" presStyleIdx="4" presStyleCnt="13"/>
      <dgm:spPr/>
    </dgm:pt>
    <dgm:pt modelId="{4325C305-8994-C244-8634-48336C4DA1FD}" type="pres">
      <dgm:prSet presAssocID="{4F7537F8-F164-2F41-AEA8-F8BA70A660FC}" presName="ParentText" presStyleLbl="revTx" presStyleIdx="2" presStyleCnt="7">
        <dgm:presLayoutVars>
          <dgm:chMax val="0"/>
          <dgm:chPref val="0"/>
          <dgm:bulletEnabled val="1"/>
        </dgm:presLayoutVars>
      </dgm:prSet>
      <dgm:spPr/>
    </dgm:pt>
    <dgm:pt modelId="{96B21180-3538-5A49-BC3E-8325BB9770F4}" type="pres">
      <dgm:prSet presAssocID="{4F7537F8-F164-2F41-AEA8-F8BA70A660FC}" presName="Triangle" presStyleLbl="alignNode1" presStyleIdx="5" presStyleCnt="13"/>
      <dgm:spPr/>
    </dgm:pt>
    <dgm:pt modelId="{1EE8607B-5C2E-B046-A3DD-28A7BC209A0B}" type="pres">
      <dgm:prSet presAssocID="{0F90EFF7-7AE9-B745-9B9A-F6AE4F6635EE}" presName="sibTrans" presStyleCnt="0"/>
      <dgm:spPr/>
    </dgm:pt>
    <dgm:pt modelId="{1BAD382C-46BE-2545-97A4-F8C88011B716}" type="pres">
      <dgm:prSet presAssocID="{0F90EFF7-7AE9-B745-9B9A-F6AE4F6635EE}" presName="space" presStyleCnt="0"/>
      <dgm:spPr/>
    </dgm:pt>
    <dgm:pt modelId="{0EEBB3B0-AD40-004F-ADCE-BBEF1CFA71EB}" type="pres">
      <dgm:prSet presAssocID="{DCDC3751-2C46-4F4E-B7D9-CBEC30A1619E}" presName="composite" presStyleCnt="0"/>
      <dgm:spPr/>
    </dgm:pt>
    <dgm:pt modelId="{7EE801F7-6967-C948-B8E8-2F4C5A0F5415}" type="pres">
      <dgm:prSet presAssocID="{DCDC3751-2C46-4F4E-B7D9-CBEC30A1619E}" presName="LShape" presStyleLbl="alignNode1" presStyleIdx="6" presStyleCnt="13"/>
      <dgm:spPr/>
    </dgm:pt>
    <dgm:pt modelId="{4AE02DCE-63EB-E34D-A8BB-46E2CB8B9051}" type="pres">
      <dgm:prSet presAssocID="{DCDC3751-2C46-4F4E-B7D9-CBEC30A1619E}" presName="ParentText" presStyleLbl="revTx" presStyleIdx="3" presStyleCnt="7">
        <dgm:presLayoutVars>
          <dgm:chMax val="0"/>
          <dgm:chPref val="0"/>
          <dgm:bulletEnabled val="1"/>
        </dgm:presLayoutVars>
      </dgm:prSet>
      <dgm:spPr/>
    </dgm:pt>
    <dgm:pt modelId="{663E3FE4-C42D-374A-94B1-0B4C70DFCD9F}" type="pres">
      <dgm:prSet presAssocID="{DCDC3751-2C46-4F4E-B7D9-CBEC30A1619E}" presName="Triangle" presStyleLbl="alignNode1" presStyleIdx="7" presStyleCnt="13"/>
      <dgm:spPr/>
    </dgm:pt>
    <dgm:pt modelId="{8ADFC7D9-D104-7E48-951E-69F78F274896}" type="pres">
      <dgm:prSet presAssocID="{13347137-58DA-7A47-AA8D-488351892643}" presName="sibTrans" presStyleCnt="0"/>
      <dgm:spPr/>
    </dgm:pt>
    <dgm:pt modelId="{6A8A172C-B338-4248-ADA7-53C08B05F08C}" type="pres">
      <dgm:prSet presAssocID="{13347137-58DA-7A47-AA8D-488351892643}" presName="space" presStyleCnt="0"/>
      <dgm:spPr/>
    </dgm:pt>
    <dgm:pt modelId="{B959172E-3047-2442-9B06-C302F04E946E}" type="pres">
      <dgm:prSet presAssocID="{C6178AEE-8A56-DA4A-B0F7-06B247FB2307}" presName="composite" presStyleCnt="0"/>
      <dgm:spPr/>
    </dgm:pt>
    <dgm:pt modelId="{B711DA4C-2FFC-E54E-9601-2DE59D321D77}" type="pres">
      <dgm:prSet presAssocID="{C6178AEE-8A56-DA4A-B0F7-06B247FB2307}" presName="LShape" presStyleLbl="alignNode1" presStyleIdx="8" presStyleCnt="13"/>
      <dgm:spPr/>
    </dgm:pt>
    <dgm:pt modelId="{1BA64D96-6C27-694B-B50A-0525D4D34686}" type="pres">
      <dgm:prSet presAssocID="{C6178AEE-8A56-DA4A-B0F7-06B247FB2307}" presName="ParentText" presStyleLbl="revTx" presStyleIdx="4" presStyleCnt="7">
        <dgm:presLayoutVars>
          <dgm:chMax val="0"/>
          <dgm:chPref val="0"/>
          <dgm:bulletEnabled val="1"/>
        </dgm:presLayoutVars>
      </dgm:prSet>
      <dgm:spPr/>
    </dgm:pt>
    <dgm:pt modelId="{17DEA5FA-61B8-6145-B5BC-14731CEDEBAC}" type="pres">
      <dgm:prSet presAssocID="{C6178AEE-8A56-DA4A-B0F7-06B247FB2307}" presName="Triangle" presStyleLbl="alignNode1" presStyleIdx="9" presStyleCnt="13"/>
      <dgm:spPr/>
    </dgm:pt>
    <dgm:pt modelId="{C79F3369-BEDA-8249-BBC4-A48878994437}" type="pres">
      <dgm:prSet presAssocID="{B2DC332D-73DA-F64F-B32C-33048F28D752}" presName="sibTrans" presStyleCnt="0"/>
      <dgm:spPr/>
    </dgm:pt>
    <dgm:pt modelId="{EE8861E7-A5B8-A141-A7EE-EA2C13C728D5}" type="pres">
      <dgm:prSet presAssocID="{B2DC332D-73DA-F64F-B32C-33048F28D752}" presName="space" presStyleCnt="0"/>
      <dgm:spPr/>
    </dgm:pt>
    <dgm:pt modelId="{D92DBF7D-5548-6843-855E-0DAB0E9142E0}" type="pres">
      <dgm:prSet presAssocID="{9DEB7543-7536-6741-8CD5-B24E78F6608F}" presName="composite" presStyleCnt="0"/>
      <dgm:spPr/>
    </dgm:pt>
    <dgm:pt modelId="{4E64AD1C-9A45-A84E-8586-8DB9D7434385}" type="pres">
      <dgm:prSet presAssocID="{9DEB7543-7536-6741-8CD5-B24E78F6608F}" presName="LShape" presStyleLbl="alignNode1" presStyleIdx="10" presStyleCnt="13"/>
      <dgm:spPr/>
    </dgm:pt>
    <dgm:pt modelId="{65F5C9A1-D97F-8745-90C7-FCDAF6F3FB83}" type="pres">
      <dgm:prSet presAssocID="{9DEB7543-7536-6741-8CD5-B24E78F6608F}" presName="ParentText" presStyleLbl="revTx" presStyleIdx="5" presStyleCnt="7">
        <dgm:presLayoutVars>
          <dgm:chMax val="0"/>
          <dgm:chPref val="0"/>
          <dgm:bulletEnabled val="1"/>
        </dgm:presLayoutVars>
      </dgm:prSet>
      <dgm:spPr/>
    </dgm:pt>
    <dgm:pt modelId="{38A080F7-2D1D-454D-96D5-D5C5F90BF495}" type="pres">
      <dgm:prSet presAssocID="{9DEB7543-7536-6741-8CD5-B24E78F6608F}" presName="Triangle" presStyleLbl="alignNode1" presStyleIdx="11" presStyleCnt="13"/>
      <dgm:spPr/>
    </dgm:pt>
    <dgm:pt modelId="{CB503C19-C079-3D42-BF6C-3BD4EDB7E468}" type="pres">
      <dgm:prSet presAssocID="{B2AF1434-AABB-6045-985A-3DF20B162602}" presName="sibTrans" presStyleCnt="0"/>
      <dgm:spPr/>
    </dgm:pt>
    <dgm:pt modelId="{9EC18D5E-F0AA-E04B-9809-7A36FC8475B5}" type="pres">
      <dgm:prSet presAssocID="{B2AF1434-AABB-6045-985A-3DF20B162602}" presName="space" presStyleCnt="0"/>
      <dgm:spPr/>
    </dgm:pt>
    <dgm:pt modelId="{8769E833-7FD6-9042-983E-5CB59ECF71C7}" type="pres">
      <dgm:prSet presAssocID="{8A9ED71C-5967-C546-8876-109B4E50FC84}" presName="composite" presStyleCnt="0"/>
      <dgm:spPr/>
    </dgm:pt>
    <dgm:pt modelId="{90609228-7774-7744-9E58-FEEB42F03963}" type="pres">
      <dgm:prSet presAssocID="{8A9ED71C-5967-C546-8876-109B4E50FC84}" presName="LShape" presStyleLbl="alignNode1" presStyleIdx="12" presStyleCnt="13"/>
      <dgm:spPr/>
    </dgm:pt>
    <dgm:pt modelId="{89BF4520-6322-7447-83E9-362632052F45}" type="pres">
      <dgm:prSet presAssocID="{8A9ED71C-5967-C546-8876-109B4E50FC84}" presName="ParentText" presStyleLbl="revTx" presStyleIdx="6" presStyleCnt="7">
        <dgm:presLayoutVars>
          <dgm:chMax val="0"/>
          <dgm:chPref val="0"/>
          <dgm:bulletEnabled val="1"/>
        </dgm:presLayoutVars>
      </dgm:prSet>
      <dgm:spPr/>
    </dgm:pt>
  </dgm:ptLst>
  <dgm:cxnLst>
    <dgm:cxn modelId="{D9C1F10E-85B5-4D49-9382-EBC7D8553F0E}" srcId="{925E65CF-69CF-B34F-B17A-B2376E188C48}" destId="{9DEB7543-7536-6741-8CD5-B24E78F6608F}" srcOrd="5" destOrd="0" parTransId="{4317B48F-AA97-9741-8A84-1E2F1C1F963B}" sibTransId="{B2AF1434-AABB-6045-985A-3DF20B162602}"/>
    <dgm:cxn modelId="{F5341D23-2449-41AE-A50C-5B9F3D4F9D2B}" type="presOf" srcId="{4F7537F8-F164-2F41-AEA8-F8BA70A660FC}" destId="{4325C305-8994-C244-8634-48336C4DA1FD}" srcOrd="0" destOrd="0" presId="urn:microsoft.com/office/officeart/2009/3/layout/StepUpProcess"/>
    <dgm:cxn modelId="{A384052A-FB5E-4A86-B954-0BB4EB65B6C6}" type="presOf" srcId="{C6178AEE-8A56-DA4A-B0F7-06B247FB2307}" destId="{1BA64D96-6C27-694B-B50A-0525D4D34686}" srcOrd="0" destOrd="0" presId="urn:microsoft.com/office/officeart/2009/3/layout/StepUpProcess"/>
    <dgm:cxn modelId="{5123523F-84CE-4A9D-ACF6-EA975977A363}" type="presOf" srcId="{8A9ED71C-5967-C546-8876-109B4E50FC84}" destId="{89BF4520-6322-7447-83E9-362632052F45}" srcOrd="0" destOrd="0" presId="urn:microsoft.com/office/officeart/2009/3/layout/StepUpProcess"/>
    <dgm:cxn modelId="{5CFD3C52-BE4F-CC45-96E0-1B7EA7D9DF49}" srcId="{925E65CF-69CF-B34F-B17A-B2376E188C48}" destId="{4A5B47EF-0349-B742-BBEE-118250452F97}" srcOrd="0" destOrd="0" parTransId="{F4C7CB7C-B51B-4242-8205-07070AE1CC7D}" sibTransId="{0FA7B663-06C1-5E49-ABB6-83A1AFFC8C73}"/>
    <dgm:cxn modelId="{FF35C55B-D37A-0C43-8177-8CA0A054F0E7}" srcId="{925E65CF-69CF-B34F-B17A-B2376E188C48}" destId="{4F7537F8-F164-2F41-AEA8-F8BA70A660FC}" srcOrd="2" destOrd="0" parTransId="{A306D559-8AF1-7C46-9233-6E5563B98ED9}" sibTransId="{0F90EFF7-7AE9-B745-9B9A-F6AE4F6635EE}"/>
    <dgm:cxn modelId="{1286EA5B-725F-4E7A-BDCC-287614BE2EE0}" type="presOf" srcId="{EC3949FD-D4C8-6D44-A949-13282C6ED289}" destId="{CF46FF38-720C-7743-88FB-CA70DC6ADB65}" srcOrd="0" destOrd="0" presId="urn:microsoft.com/office/officeart/2009/3/layout/StepUpProcess"/>
    <dgm:cxn modelId="{B103EC6A-C5B7-3C48-ADE3-5931FC579950}" srcId="{925E65CF-69CF-B34F-B17A-B2376E188C48}" destId="{C6178AEE-8A56-DA4A-B0F7-06B247FB2307}" srcOrd="4" destOrd="0" parTransId="{987DA65F-FEAC-F740-B242-6F3F688D05BD}" sibTransId="{B2DC332D-73DA-F64F-B32C-33048F28D752}"/>
    <dgm:cxn modelId="{48B75D70-300F-7D49-8D3C-6EBD4C577285}" srcId="{925E65CF-69CF-B34F-B17A-B2376E188C48}" destId="{EC3949FD-D4C8-6D44-A949-13282C6ED289}" srcOrd="1" destOrd="0" parTransId="{4E190354-6A99-9341-9E8C-672BFE913B48}" sibTransId="{07A0235F-4407-A846-BC2D-61E698910841}"/>
    <dgm:cxn modelId="{A73D508A-02F1-4629-92DC-4EB154C6890F}" type="presOf" srcId="{4A5B47EF-0349-B742-BBEE-118250452F97}" destId="{B79B8BD9-01CE-194D-99EA-C74E8022BFA4}" srcOrd="0" destOrd="0" presId="urn:microsoft.com/office/officeart/2009/3/layout/StepUpProcess"/>
    <dgm:cxn modelId="{15BE60A8-9E54-954B-8A8C-6D68D74274A3}" srcId="{925E65CF-69CF-B34F-B17A-B2376E188C48}" destId="{DCDC3751-2C46-4F4E-B7D9-CBEC30A1619E}" srcOrd="3" destOrd="0" parTransId="{9740E546-3FBB-CC4F-B42B-71C7BD25EA0F}" sibTransId="{13347137-58DA-7A47-AA8D-488351892643}"/>
    <dgm:cxn modelId="{716181BD-FCE3-4FAE-9006-38C10D0A603E}" type="presOf" srcId="{925E65CF-69CF-B34F-B17A-B2376E188C48}" destId="{A5B0C22C-D327-7B4B-8920-BC90DE937D1E}" srcOrd="0" destOrd="0" presId="urn:microsoft.com/office/officeart/2009/3/layout/StepUpProcess"/>
    <dgm:cxn modelId="{AD8B34C0-3E97-4E91-90DD-96B58AA636B7}" type="presOf" srcId="{9DEB7543-7536-6741-8CD5-B24E78F6608F}" destId="{65F5C9A1-D97F-8745-90C7-FCDAF6F3FB83}" srcOrd="0" destOrd="0" presId="urn:microsoft.com/office/officeart/2009/3/layout/StepUpProcess"/>
    <dgm:cxn modelId="{6AB308DF-59AE-4574-A456-84B6A2774661}" type="presOf" srcId="{DCDC3751-2C46-4F4E-B7D9-CBEC30A1619E}" destId="{4AE02DCE-63EB-E34D-A8BB-46E2CB8B9051}" srcOrd="0" destOrd="0" presId="urn:microsoft.com/office/officeart/2009/3/layout/StepUpProcess"/>
    <dgm:cxn modelId="{5183EBF8-7735-8143-B110-86D70C3C8184}" srcId="{925E65CF-69CF-B34F-B17A-B2376E188C48}" destId="{8A9ED71C-5967-C546-8876-109B4E50FC84}" srcOrd="6" destOrd="0" parTransId="{433A173D-8A2B-E74D-B3A2-3EE16E75EF51}" sibTransId="{3EC21B10-B663-F84B-B586-ECC6637B2BC1}"/>
    <dgm:cxn modelId="{FBCB55AD-BE0A-40AE-B902-45EFBDAE74DA}" type="presParOf" srcId="{A5B0C22C-D327-7B4B-8920-BC90DE937D1E}" destId="{DF39907E-97CC-7940-BAEF-7B7F381C7C60}" srcOrd="0" destOrd="0" presId="urn:microsoft.com/office/officeart/2009/3/layout/StepUpProcess"/>
    <dgm:cxn modelId="{3DF71547-009E-43A2-9163-276950FB62CD}" type="presParOf" srcId="{DF39907E-97CC-7940-BAEF-7B7F381C7C60}" destId="{F4548EBA-A7BE-A94C-8FAB-CD59C470607A}" srcOrd="0" destOrd="0" presId="urn:microsoft.com/office/officeart/2009/3/layout/StepUpProcess"/>
    <dgm:cxn modelId="{0E433318-1FC8-49D9-B479-C8BD3E9FE82B}" type="presParOf" srcId="{DF39907E-97CC-7940-BAEF-7B7F381C7C60}" destId="{B79B8BD9-01CE-194D-99EA-C74E8022BFA4}" srcOrd="1" destOrd="0" presId="urn:microsoft.com/office/officeart/2009/3/layout/StepUpProcess"/>
    <dgm:cxn modelId="{65C72F89-2073-4BBA-A878-93967DFBCE04}" type="presParOf" srcId="{DF39907E-97CC-7940-BAEF-7B7F381C7C60}" destId="{35608F3A-308A-4241-8C70-904F16751B6C}" srcOrd="2" destOrd="0" presId="urn:microsoft.com/office/officeart/2009/3/layout/StepUpProcess"/>
    <dgm:cxn modelId="{5221EE0D-0A84-47A0-9850-A9AAE01FCEEA}" type="presParOf" srcId="{A5B0C22C-D327-7B4B-8920-BC90DE937D1E}" destId="{6CCC0CAF-2496-9641-86B2-A0B9BCAB27B2}" srcOrd="1" destOrd="0" presId="urn:microsoft.com/office/officeart/2009/3/layout/StepUpProcess"/>
    <dgm:cxn modelId="{B82A4492-242C-49F8-BEBE-317F167108E9}" type="presParOf" srcId="{6CCC0CAF-2496-9641-86B2-A0B9BCAB27B2}" destId="{77125F57-D837-0F4F-A0B4-66E3E44A59B1}" srcOrd="0" destOrd="0" presId="urn:microsoft.com/office/officeart/2009/3/layout/StepUpProcess"/>
    <dgm:cxn modelId="{4F59D75F-DEBF-4EA0-AED5-9F5BABF6FDBE}" type="presParOf" srcId="{A5B0C22C-D327-7B4B-8920-BC90DE937D1E}" destId="{2526DEDE-5E9A-F643-B856-151451A848E9}" srcOrd="2" destOrd="0" presId="urn:microsoft.com/office/officeart/2009/3/layout/StepUpProcess"/>
    <dgm:cxn modelId="{3DE902A9-0676-44E4-8517-8CD8291A6446}" type="presParOf" srcId="{2526DEDE-5E9A-F643-B856-151451A848E9}" destId="{86392047-9BA8-A249-B139-CF401F8C845D}" srcOrd="0" destOrd="0" presId="urn:microsoft.com/office/officeart/2009/3/layout/StepUpProcess"/>
    <dgm:cxn modelId="{CFFF7B09-362F-4EA2-A8C1-969EC39138BD}" type="presParOf" srcId="{2526DEDE-5E9A-F643-B856-151451A848E9}" destId="{CF46FF38-720C-7743-88FB-CA70DC6ADB65}" srcOrd="1" destOrd="0" presId="urn:microsoft.com/office/officeart/2009/3/layout/StepUpProcess"/>
    <dgm:cxn modelId="{567A68DD-D161-4012-AAA3-44C57E4DF4D0}" type="presParOf" srcId="{2526DEDE-5E9A-F643-B856-151451A848E9}" destId="{E1DFB5C4-70D4-1243-B2B8-266F96E21977}" srcOrd="2" destOrd="0" presId="urn:microsoft.com/office/officeart/2009/3/layout/StepUpProcess"/>
    <dgm:cxn modelId="{0E5D75D7-AF6F-45B9-AE7E-F1B246F4DE49}" type="presParOf" srcId="{A5B0C22C-D327-7B4B-8920-BC90DE937D1E}" destId="{2B772EAE-5000-D441-9F5A-DF364EBC7F20}" srcOrd="3" destOrd="0" presId="urn:microsoft.com/office/officeart/2009/3/layout/StepUpProcess"/>
    <dgm:cxn modelId="{F30E5984-63D9-478F-A287-1F7D4E27A9EB}" type="presParOf" srcId="{2B772EAE-5000-D441-9F5A-DF364EBC7F20}" destId="{B9530267-4BAE-1C45-BC16-9591BF1E414D}" srcOrd="0" destOrd="0" presId="urn:microsoft.com/office/officeart/2009/3/layout/StepUpProcess"/>
    <dgm:cxn modelId="{FC7CD999-A0E8-4782-9605-F622198BF3A3}" type="presParOf" srcId="{A5B0C22C-D327-7B4B-8920-BC90DE937D1E}" destId="{75337AAF-738F-DE4E-9C0A-250FE2D9D282}" srcOrd="4" destOrd="0" presId="urn:microsoft.com/office/officeart/2009/3/layout/StepUpProcess"/>
    <dgm:cxn modelId="{DCF03C3C-744C-4837-91D7-C72D091E2443}" type="presParOf" srcId="{75337AAF-738F-DE4E-9C0A-250FE2D9D282}" destId="{B4065509-4D08-BD4D-915A-CECE07DCB2C5}" srcOrd="0" destOrd="0" presId="urn:microsoft.com/office/officeart/2009/3/layout/StepUpProcess"/>
    <dgm:cxn modelId="{007BD844-4AF8-4683-9BDA-8DC6AD543CAC}" type="presParOf" srcId="{75337AAF-738F-DE4E-9C0A-250FE2D9D282}" destId="{4325C305-8994-C244-8634-48336C4DA1FD}" srcOrd="1" destOrd="0" presId="urn:microsoft.com/office/officeart/2009/3/layout/StepUpProcess"/>
    <dgm:cxn modelId="{3050BEAF-66ED-4D77-92BF-ACD63D5E12EF}" type="presParOf" srcId="{75337AAF-738F-DE4E-9C0A-250FE2D9D282}" destId="{96B21180-3538-5A49-BC3E-8325BB9770F4}" srcOrd="2" destOrd="0" presId="urn:microsoft.com/office/officeart/2009/3/layout/StepUpProcess"/>
    <dgm:cxn modelId="{F622F38B-3D1D-4D9D-8C6A-F8F0E2108748}" type="presParOf" srcId="{A5B0C22C-D327-7B4B-8920-BC90DE937D1E}" destId="{1EE8607B-5C2E-B046-A3DD-28A7BC209A0B}" srcOrd="5" destOrd="0" presId="urn:microsoft.com/office/officeart/2009/3/layout/StepUpProcess"/>
    <dgm:cxn modelId="{068C662A-B522-4CEE-897F-B0BD25716D92}" type="presParOf" srcId="{1EE8607B-5C2E-B046-A3DD-28A7BC209A0B}" destId="{1BAD382C-46BE-2545-97A4-F8C88011B716}" srcOrd="0" destOrd="0" presId="urn:microsoft.com/office/officeart/2009/3/layout/StepUpProcess"/>
    <dgm:cxn modelId="{A83CE181-0EC4-4E5F-8005-158F24F3431D}" type="presParOf" srcId="{A5B0C22C-D327-7B4B-8920-BC90DE937D1E}" destId="{0EEBB3B0-AD40-004F-ADCE-BBEF1CFA71EB}" srcOrd="6" destOrd="0" presId="urn:microsoft.com/office/officeart/2009/3/layout/StepUpProcess"/>
    <dgm:cxn modelId="{991B7D1C-D101-4A94-9BC7-2352CB38D0D9}" type="presParOf" srcId="{0EEBB3B0-AD40-004F-ADCE-BBEF1CFA71EB}" destId="{7EE801F7-6967-C948-B8E8-2F4C5A0F5415}" srcOrd="0" destOrd="0" presId="urn:microsoft.com/office/officeart/2009/3/layout/StepUpProcess"/>
    <dgm:cxn modelId="{F1C97E3D-87D6-46C3-8491-AB889B620587}" type="presParOf" srcId="{0EEBB3B0-AD40-004F-ADCE-BBEF1CFA71EB}" destId="{4AE02DCE-63EB-E34D-A8BB-46E2CB8B9051}" srcOrd="1" destOrd="0" presId="urn:microsoft.com/office/officeart/2009/3/layout/StepUpProcess"/>
    <dgm:cxn modelId="{DEAD1B5A-62FC-45E8-9060-EA1B269409FA}" type="presParOf" srcId="{0EEBB3B0-AD40-004F-ADCE-BBEF1CFA71EB}" destId="{663E3FE4-C42D-374A-94B1-0B4C70DFCD9F}" srcOrd="2" destOrd="0" presId="urn:microsoft.com/office/officeart/2009/3/layout/StepUpProcess"/>
    <dgm:cxn modelId="{2334327C-1CFC-4FAE-8B76-428992B93C76}" type="presParOf" srcId="{A5B0C22C-D327-7B4B-8920-BC90DE937D1E}" destId="{8ADFC7D9-D104-7E48-951E-69F78F274896}" srcOrd="7" destOrd="0" presId="urn:microsoft.com/office/officeart/2009/3/layout/StepUpProcess"/>
    <dgm:cxn modelId="{D10F22FA-C7BA-44DB-85BE-FDFF1DCFA86F}" type="presParOf" srcId="{8ADFC7D9-D104-7E48-951E-69F78F274896}" destId="{6A8A172C-B338-4248-ADA7-53C08B05F08C}" srcOrd="0" destOrd="0" presId="urn:microsoft.com/office/officeart/2009/3/layout/StepUpProcess"/>
    <dgm:cxn modelId="{23E08015-BAD1-4233-BC9B-B4137C7762D4}" type="presParOf" srcId="{A5B0C22C-D327-7B4B-8920-BC90DE937D1E}" destId="{B959172E-3047-2442-9B06-C302F04E946E}" srcOrd="8" destOrd="0" presId="urn:microsoft.com/office/officeart/2009/3/layout/StepUpProcess"/>
    <dgm:cxn modelId="{C015D42C-286E-488F-B66C-570FEF7686FC}" type="presParOf" srcId="{B959172E-3047-2442-9B06-C302F04E946E}" destId="{B711DA4C-2FFC-E54E-9601-2DE59D321D77}" srcOrd="0" destOrd="0" presId="urn:microsoft.com/office/officeart/2009/3/layout/StepUpProcess"/>
    <dgm:cxn modelId="{94EF708C-4309-48B5-984E-6DA98C546272}" type="presParOf" srcId="{B959172E-3047-2442-9B06-C302F04E946E}" destId="{1BA64D96-6C27-694B-B50A-0525D4D34686}" srcOrd="1" destOrd="0" presId="urn:microsoft.com/office/officeart/2009/3/layout/StepUpProcess"/>
    <dgm:cxn modelId="{BF646FB0-DA4E-4C11-9066-AE5C878C2832}" type="presParOf" srcId="{B959172E-3047-2442-9B06-C302F04E946E}" destId="{17DEA5FA-61B8-6145-B5BC-14731CEDEBAC}" srcOrd="2" destOrd="0" presId="urn:microsoft.com/office/officeart/2009/3/layout/StepUpProcess"/>
    <dgm:cxn modelId="{C2B3A6D0-E3B2-4963-A6E8-83B83C367FE0}" type="presParOf" srcId="{A5B0C22C-D327-7B4B-8920-BC90DE937D1E}" destId="{C79F3369-BEDA-8249-BBC4-A48878994437}" srcOrd="9" destOrd="0" presId="urn:microsoft.com/office/officeart/2009/3/layout/StepUpProcess"/>
    <dgm:cxn modelId="{EFB48C53-A63A-45FB-BC17-5BD2818F6680}" type="presParOf" srcId="{C79F3369-BEDA-8249-BBC4-A48878994437}" destId="{EE8861E7-A5B8-A141-A7EE-EA2C13C728D5}" srcOrd="0" destOrd="0" presId="urn:microsoft.com/office/officeart/2009/3/layout/StepUpProcess"/>
    <dgm:cxn modelId="{04BE370F-724B-496D-BC63-37E0D583235D}" type="presParOf" srcId="{A5B0C22C-D327-7B4B-8920-BC90DE937D1E}" destId="{D92DBF7D-5548-6843-855E-0DAB0E9142E0}" srcOrd="10" destOrd="0" presId="urn:microsoft.com/office/officeart/2009/3/layout/StepUpProcess"/>
    <dgm:cxn modelId="{31E459AB-CF83-47D0-9E37-FF0BA24CB91C}" type="presParOf" srcId="{D92DBF7D-5548-6843-855E-0DAB0E9142E0}" destId="{4E64AD1C-9A45-A84E-8586-8DB9D7434385}" srcOrd="0" destOrd="0" presId="urn:microsoft.com/office/officeart/2009/3/layout/StepUpProcess"/>
    <dgm:cxn modelId="{38677EBC-9277-40CC-96D7-B0F59619FB35}" type="presParOf" srcId="{D92DBF7D-5548-6843-855E-0DAB0E9142E0}" destId="{65F5C9A1-D97F-8745-90C7-FCDAF6F3FB83}" srcOrd="1" destOrd="0" presId="urn:microsoft.com/office/officeart/2009/3/layout/StepUpProcess"/>
    <dgm:cxn modelId="{72BBC336-7A29-4465-942B-90EB5F3D1489}" type="presParOf" srcId="{D92DBF7D-5548-6843-855E-0DAB0E9142E0}" destId="{38A080F7-2D1D-454D-96D5-D5C5F90BF495}" srcOrd="2" destOrd="0" presId="urn:microsoft.com/office/officeart/2009/3/layout/StepUpProcess"/>
    <dgm:cxn modelId="{E295B23A-CFB2-4E3C-90FF-919B6F39748E}" type="presParOf" srcId="{A5B0C22C-D327-7B4B-8920-BC90DE937D1E}" destId="{CB503C19-C079-3D42-BF6C-3BD4EDB7E468}" srcOrd="11" destOrd="0" presId="urn:microsoft.com/office/officeart/2009/3/layout/StepUpProcess"/>
    <dgm:cxn modelId="{0F170215-976F-48EF-90A1-8A157FCA2F82}" type="presParOf" srcId="{CB503C19-C079-3D42-BF6C-3BD4EDB7E468}" destId="{9EC18D5E-F0AA-E04B-9809-7A36FC8475B5}" srcOrd="0" destOrd="0" presId="urn:microsoft.com/office/officeart/2009/3/layout/StepUpProcess"/>
    <dgm:cxn modelId="{2EA39AD6-5F75-4952-8B49-FCC27CD386E6}" type="presParOf" srcId="{A5B0C22C-D327-7B4B-8920-BC90DE937D1E}" destId="{8769E833-7FD6-9042-983E-5CB59ECF71C7}" srcOrd="12" destOrd="0" presId="urn:microsoft.com/office/officeart/2009/3/layout/StepUpProcess"/>
    <dgm:cxn modelId="{4EEFF3B4-CECD-4B4B-B993-C1384DE6DEB9}" type="presParOf" srcId="{8769E833-7FD6-9042-983E-5CB59ECF71C7}" destId="{90609228-7774-7744-9E58-FEEB42F03963}" srcOrd="0" destOrd="0" presId="urn:microsoft.com/office/officeart/2009/3/layout/StepUpProcess"/>
    <dgm:cxn modelId="{B2ACC309-F4DA-460E-AB83-859DEB03BE86}" type="presParOf" srcId="{8769E833-7FD6-9042-983E-5CB59ECF71C7}" destId="{89BF4520-6322-7447-83E9-362632052F4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F4D10-580A-F649-8B19-456E4B03FF03}">
      <dsp:nvSpPr>
        <dsp:cNvPr id="0" name=""/>
        <dsp:cNvSpPr/>
      </dsp:nvSpPr>
      <dsp:spPr>
        <a:xfrm>
          <a:off x="3414923" y="1760477"/>
          <a:ext cx="1337627" cy="133762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i-FI" sz="1800" kern="1200" dirty="0" err="1">
              <a:solidFill>
                <a:srgbClr val="000000"/>
              </a:solidFill>
            </a:rPr>
            <a:t>muistiin-panot</a:t>
          </a:r>
          <a:endParaRPr lang="fi-FI" sz="1800" kern="1200" dirty="0">
            <a:solidFill>
              <a:srgbClr val="000000"/>
            </a:solidFill>
          </a:endParaRPr>
        </a:p>
      </dsp:txBody>
      <dsp:txXfrm>
        <a:off x="3610814" y="1956368"/>
        <a:ext cx="945845" cy="945845"/>
      </dsp:txXfrm>
    </dsp:sp>
    <dsp:sp modelId="{3736EFA7-E5BA-9A45-932D-9392B9104828}">
      <dsp:nvSpPr>
        <dsp:cNvPr id="0" name=""/>
        <dsp:cNvSpPr/>
      </dsp:nvSpPr>
      <dsp:spPr>
        <a:xfrm rot="16200000">
          <a:off x="3881740" y="1543852"/>
          <a:ext cx="403993" cy="29256"/>
        </a:xfrm>
        <a:custGeom>
          <a:avLst/>
          <a:gdLst/>
          <a:ahLst/>
          <a:cxnLst/>
          <a:rect l="0" t="0" r="0" b="0"/>
          <a:pathLst>
            <a:path>
              <a:moveTo>
                <a:pt x="0" y="14628"/>
              </a:moveTo>
              <a:lnTo>
                <a:pt x="403993" y="1462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4073637" y="1548381"/>
        <a:ext cx="20199" cy="20199"/>
      </dsp:txXfrm>
    </dsp:sp>
    <dsp:sp modelId="{0ADB091D-91B9-CF4C-924D-27B3601E5C3E}">
      <dsp:nvSpPr>
        <dsp:cNvPr id="0" name=""/>
        <dsp:cNvSpPr/>
      </dsp:nvSpPr>
      <dsp:spPr>
        <a:xfrm>
          <a:off x="3250702" y="18857"/>
          <a:ext cx="1666068" cy="133762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i-FI" sz="2400" kern="1200" dirty="0" err="1">
              <a:solidFill>
                <a:srgbClr val="000000"/>
              </a:solidFill>
            </a:rPr>
            <a:t>mind</a:t>
          </a:r>
          <a:r>
            <a:rPr lang="fi-FI" sz="2400" kern="1200" dirty="0">
              <a:solidFill>
                <a:srgbClr val="000000"/>
              </a:solidFill>
            </a:rPr>
            <a:t> </a:t>
          </a:r>
          <a:r>
            <a:rPr lang="fi-FI" sz="2400" kern="1200" dirty="0" err="1">
              <a:solidFill>
                <a:srgbClr val="000000"/>
              </a:solidFill>
            </a:rPr>
            <a:t>map</a:t>
          </a:r>
          <a:endParaRPr lang="fi-FI" sz="2400" kern="1200" dirty="0">
            <a:solidFill>
              <a:srgbClr val="000000"/>
            </a:solidFill>
          </a:endParaRPr>
        </a:p>
      </dsp:txBody>
      <dsp:txXfrm>
        <a:off x="3494692" y="214748"/>
        <a:ext cx="1178088" cy="945845"/>
      </dsp:txXfrm>
    </dsp:sp>
    <dsp:sp modelId="{91203EE0-C7C7-3146-BAB3-FDEAF64779A3}">
      <dsp:nvSpPr>
        <dsp:cNvPr id="0" name=""/>
        <dsp:cNvSpPr/>
      </dsp:nvSpPr>
      <dsp:spPr>
        <a:xfrm rot="20520000">
          <a:off x="4715492" y="2180690"/>
          <a:ext cx="176675" cy="29256"/>
        </a:xfrm>
        <a:custGeom>
          <a:avLst/>
          <a:gdLst/>
          <a:ahLst/>
          <a:cxnLst/>
          <a:rect l="0" t="0" r="0" b="0"/>
          <a:pathLst>
            <a:path>
              <a:moveTo>
                <a:pt x="0" y="14628"/>
              </a:moveTo>
              <a:lnTo>
                <a:pt x="176675" y="1462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4799413" y="2190901"/>
        <a:ext cx="8833" cy="8833"/>
      </dsp:txXfrm>
    </dsp:sp>
    <dsp:sp modelId="{92A90D96-E0DA-C54A-9AD7-3E13DB64E612}">
      <dsp:nvSpPr>
        <dsp:cNvPr id="0" name=""/>
        <dsp:cNvSpPr/>
      </dsp:nvSpPr>
      <dsp:spPr>
        <a:xfrm>
          <a:off x="4803817" y="1222287"/>
          <a:ext cx="1872597" cy="1337627"/>
        </a:xfrm>
        <a:prstGeom prst="ellips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i-FI" sz="2400" kern="1200" dirty="0" err="1">
              <a:solidFill>
                <a:srgbClr val="000000"/>
              </a:solidFill>
            </a:rPr>
            <a:t>mandala</a:t>
          </a:r>
          <a:endParaRPr lang="fi-FI" sz="2400" kern="1200" dirty="0">
            <a:solidFill>
              <a:srgbClr val="000000"/>
            </a:solidFill>
          </a:endParaRPr>
        </a:p>
      </dsp:txBody>
      <dsp:txXfrm>
        <a:off x="5078052" y="1418178"/>
        <a:ext cx="1324127" cy="945845"/>
      </dsp:txXfrm>
    </dsp:sp>
    <dsp:sp modelId="{089257A8-D969-DE44-9A0F-883C7BD8DB85}">
      <dsp:nvSpPr>
        <dsp:cNvPr id="0" name=""/>
        <dsp:cNvSpPr/>
      </dsp:nvSpPr>
      <dsp:spPr>
        <a:xfrm rot="3240000">
          <a:off x="4404884" y="3096995"/>
          <a:ext cx="349191" cy="29256"/>
        </a:xfrm>
        <a:custGeom>
          <a:avLst/>
          <a:gdLst/>
          <a:ahLst/>
          <a:cxnLst/>
          <a:rect l="0" t="0" r="0" b="0"/>
          <a:pathLst>
            <a:path>
              <a:moveTo>
                <a:pt x="0" y="14628"/>
              </a:moveTo>
              <a:lnTo>
                <a:pt x="349191" y="1462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4570750" y="3102893"/>
        <a:ext cx="17459" cy="17459"/>
      </dsp:txXfrm>
    </dsp:sp>
    <dsp:sp modelId="{70CBD3AC-F653-C649-92F8-67907D21C7C4}">
      <dsp:nvSpPr>
        <dsp:cNvPr id="0" name=""/>
        <dsp:cNvSpPr/>
      </dsp:nvSpPr>
      <dsp:spPr>
        <a:xfrm>
          <a:off x="4227865" y="3169478"/>
          <a:ext cx="1759140" cy="1337627"/>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i-FI" sz="2100" kern="1200" dirty="0">
              <a:solidFill>
                <a:srgbClr val="000000"/>
              </a:solidFill>
            </a:rPr>
            <a:t>mikä vain sopiva systeemi</a:t>
          </a:r>
        </a:p>
      </dsp:txBody>
      <dsp:txXfrm>
        <a:off x="4485485" y="3365369"/>
        <a:ext cx="1243900" cy="945845"/>
      </dsp:txXfrm>
    </dsp:sp>
    <dsp:sp modelId="{27D558BA-434C-094A-AA14-05B4359DB3EB}">
      <dsp:nvSpPr>
        <dsp:cNvPr id="0" name=""/>
        <dsp:cNvSpPr/>
      </dsp:nvSpPr>
      <dsp:spPr>
        <a:xfrm rot="7560000">
          <a:off x="3403085" y="3102249"/>
          <a:ext cx="362181" cy="29256"/>
        </a:xfrm>
        <a:custGeom>
          <a:avLst/>
          <a:gdLst/>
          <a:ahLst/>
          <a:cxnLst/>
          <a:rect l="0" t="0" r="0" b="0"/>
          <a:pathLst>
            <a:path>
              <a:moveTo>
                <a:pt x="0" y="14628"/>
              </a:moveTo>
              <a:lnTo>
                <a:pt x="362181" y="1462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rot="10800000">
        <a:off x="3575121" y="3107823"/>
        <a:ext cx="18109" cy="18109"/>
      </dsp:txXfrm>
    </dsp:sp>
    <dsp:sp modelId="{960047F1-6507-DC4C-B4C4-6BB35DFDEE3E}">
      <dsp:nvSpPr>
        <dsp:cNvPr id="0" name=""/>
        <dsp:cNvSpPr/>
      </dsp:nvSpPr>
      <dsp:spPr>
        <a:xfrm>
          <a:off x="2242594" y="3169478"/>
          <a:ext cx="1634887" cy="1337627"/>
        </a:xfrm>
        <a:prstGeom prst="ellips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i-FI" sz="2400" kern="1200" dirty="0">
              <a:solidFill>
                <a:srgbClr val="000000"/>
              </a:solidFill>
            </a:rPr>
            <a:t>lista</a:t>
          </a:r>
        </a:p>
      </dsp:txBody>
      <dsp:txXfrm>
        <a:off x="2482018" y="3365369"/>
        <a:ext cx="1156039" cy="945845"/>
      </dsp:txXfrm>
    </dsp:sp>
    <dsp:sp modelId="{F74D1619-524A-AB45-A7AD-FFD765AF997D}">
      <dsp:nvSpPr>
        <dsp:cNvPr id="0" name=""/>
        <dsp:cNvSpPr/>
      </dsp:nvSpPr>
      <dsp:spPr>
        <a:xfrm rot="11529994">
          <a:off x="3235875" y="2253024"/>
          <a:ext cx="196274" cy="29256"/>
        </a:xfrm>
        <a:custGeom>
          <a:avLst/>
          <a:gdLst/>
          <a:ahLst/>
          <a:cxnLst/>
          <a:rect l="0" t="0" r="0" b="0"/>
          <a:pathLst>
            <a:path>
              <a:moveTo>
                <a:pt x="0" y="14628"/>
              </a:moveTo>
              <a:lnTo>
                <a:pt x="196274" y="1462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rot="10800000">
        <a:off x="3329105" y="2262746"/>
        <a:ext cx="9813" cy="9813"/>
      </dsp:txXfrm>
    </dsp:sp>
    <dsp:sp modelId="{796A6337-1E10-8348-BE08-4493A7D14A49}">
      <dsp:nvSpPr>
        <dsp:cNvPr id="0" name=""/>
        <dsp:cNvSpPr/>
      </dsp:nvSpPr>
      <dsp:spPr>
        <a:xfrm>
          <a:off x="1522503" y="1396753"/>
          <a:ext cx="1748345" cy="1337627"/>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i-FI" sz="2400" kern="1200" dirty="0">
              <a:solidFill>
                <a:srgbClr val="000000"/>
              </a:solidFill>
            </a:rPr>
            <a:t>taulukko</a:t>
          </a:r>
        </a:p>
      </dsp:txBody>
      <dsp:txXfrm>
        <a:off x="1778542" y="1592644"/>
        <a:ext cx="1236267" cy="945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5524B-D616-5D4D-87D3-DCB500D91154}">
      <dsp:nvSpPr>
        <dsp:cNvPr id="0" name=""/>
        <dsp:cNvSpPr/>
      </dsp:nvSpPr>
      <dsp:spPr>
        <a:xfrm>
          <a:off x="0" y="0"/>
          <a:ext cx="4525962" cy="4525962"/>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705DB2D-E65C-284A-8D6C-D58B3A4B380C}">
      <dsp:nvSpPr>
        <dsp:cNvPr id="0" name=""/>
        <dsp:cNvSpPr/>
      </dsp:nvSpPr>
      <dsp:spPr>
        <a:xfrm>
          <a:off x="2262981" y="0"/>
          <a:ext cx="5966618" cy="4525962"/>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koko maailma</a:t>
          </a:r>
        </a:p>
      </dsp:txBody>
      <dsp:txXfrm>
        <a:off x="2262981" y="0"/>
        <a:ext cx="2983309" cy="452595"/>
      </dsp:txXfrm>
    </dsp:sp>
    <dsp:sp modelId="{04D0017C-928E-3046-9D58-8EEB84961FCC}">
      <dsp:nvSpPr>
        <dsp:cNvPr id="0" name=""/>
        <dsp:cNvSpPr/>
      </dsp:nvSpPr>
      <dsp:spPr>
        <a:xfrm>
          <a:off x="339446" y="452595"/>
          <a:ext cx="3847069" cy="3847069"/>
        </a:xfrm>
        <a:prstGeom prst="pie">
          <a:avLst>
            <a:gd name="adj1" fmla="val 5400000"/>
            <a:gd name="adj2" fmla="val 16200000"/>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1F1491-6FDF-254B-B6E4-C75C6C097AEF}">
      <dsp:nvSpPr>
        <dsp:cNvPr id="0" name=""/>
        <dsp:cNvSpPr/>
      </dsp:nvSpPr>
      <dsp:spPr>
        <a:xfrm>
          <a:off x="2262981" y="452595"/>
          <a:ext cx="5966618" cy="3847069"/>
        </a:xfrm>
        <a:prstGeom prst="rect">
          <a:avLst/>
        </a:prstGeom>
        <a:solidFill>
          <a:schemeClr val="lt1">
            <a:alpha val="90000"/>
            <a:hueOff val="0"/>
            <a:satOff val="0"/>
            <a:lumOff val="0"/>
            <a:alphaOff val="0"/>
          </a:schemeClr>
        </a:solidFill>
        <a:ln w="6350" cap="flat" cmpd="sng" algn="ctr">
          <a:solidFill>
            <a:schemeClr val="accent3">
              <a:hueOff val="451767"/>
              <a:satOff val="16667"/>
              <a:lumOff val="-245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maanosa</a:t>
          </a:r>
        </a:p>
      </dsp:txBody>
      <dsp:txXfrm>
        <a:off x="2262981" y="452595"/>
        <a:ext cx="2983309" cy="452595"/>
      </dsp:txXfrm>
    </dsp:sp>
    <dsp:sp modelId="{00AF67F9-C731-4E4A-815B-9D59CC15F428}">
      <dsp:nvSpPr>
        <dsp:cNvPr id="0" name=""/>
        <dsp:cNvSpPr/>
      </dsp:nvSpPr>
      <dsp:spPr>
        <a:xfrm>
          <a:off x="678893" y="905191"/>
          <a:ext cx="3168175" cy="3168175"/>
        </a:xfrm>
        <a:prstGeom prst="pie">
          <a:avLst>
            <a:gd name="adj1" fmla="val 5400000"/>
            <a:gd name="adj2" fmla="val 1620000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78CD4BC-5D82-4E44-BC1D-1BF2C2332969}">
      <dsp:nvSpPr>
        <dsp:cNvPr id="0" name=""/>
        <dsp:cNvSpPr/>
      </dsp:nvSpPr>
      <dsp:spPr>
        <a:xfrm>
          <a:off x="2262981" y="905191"/>
          <a:ext cx="5966618" cy="3168175"/>
        </a:xfrm>
        <a:prstGeom prst="rect">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maa</a:t>
          </a:r>
        </a:p>
      </dsp:txBody>
      <dsp:txXfrm>
        <a:off x="2262981" y="905191"/>
        <a:ext cx="2983309" cy="452595"/>
      </dsp:txXfrm>
    </dsp:sp>
    <dsp:sp modelId="{517F9DDC-30D6-E64B-8738-9C38D8B49F45}">
      <dsp:nvSpPr>
        <dsp:cNvPr id="0" name=""/>
        <dsp:cNvSpPr/>
      </dsp:nvSpPr>
      <dsp:spPr>
        <a:xfrm>
          <a:off x="1018340" y="1357786"/>
          <a:ext cx="2489281" cy="2489281"/>
        </a:xfrm>
        <a:prstGeom prst="pie">
          <a:avLst>
            <a:gd name="adj1" fmla="val 5400000"/>
            <a:gd name="adj2" fmla="val 162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4F2F4A-FFB8-0E44-9BA5-EEAB889CFDB4}">
      <dsp:nvSpPr>
        <dsp:cNvPr id="0" name=""/>
        <dsp:cNvSpPr/>
      </dsp:nvSpPr>
      <dsp:spPr>
        <a:xfrm>
          <a:off x="2262981" y="1357786"/>
          <a:ext cx="5966618" cy="2489281"/>
        </a:xfrm>
        <a:prstGeom prst="rect">
          <a:avLst/>
        </a:prstGeom>
        <a:solidFill>
          <a:schemeClr val="lt1">
            <a:alpha val="90000"/>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lääni tai maakunta</a:t>
          </a:r>
        </a:p>
      </dsp:txBody>
      <dsp:txXfrm>
        <a:off x="2262981" y="1357786"/>
        <a:ext cx="2983309" cy="452600"/>
      </dsp:txXfrm>
    </dsp:sp>
    <dsp:sp modelId="{F4057A85-B81F-D448-B057-1563901F4DF4}">
      <dsp:nvSpPr>
        <dsp:cNvPr id="0" name=""/>
        <dsp:cNvSpPr/>
      </dsp:nvSpPr>
      <dsp:spPr>
        <a:xfrm>
          <a:off x="1357789" y="1810387"/>
          <a:ext cx="1810383" cy="1810383"/>
        </a:xfrm>
        <a:prstGeom prst="pie">
          <a:avLst>
            <a:gd name="adj1" fmla="val 5400000"/>
            <a:gd name="adj2" fmla="val 1620000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B68D5E2-BF5D-D844-97D2-A0B36BC9B53B}">
      <dsp:nvSpPr>
        <dsp:cNvPr id="0" name=""/>
        <dsp:cNvSpPr/>
      </dsp:nvSpPr>
      <dsp:spPr>
        <a:xfrm>
          <a:off x="2262981" y="1810387"/>
          <a:ext cx="5966618" cy="1810383"/>
        </a:xfrm>
        <a:prstGeom prst="rect">
          <a:avLst/>
        </a:prstGeom>
        <a:solidFill>
          <a:schemeClr val="lt1">
            <a:alpha val="90000"/>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asuinalue</a:t>
          </a:r>
        </a:p>
      </dsp:txBody>
      <dsp:txXfrm>
        <a:off x="2262981" y="1810387"/>
        <a:ext cx="2983309" cy="452595"/>
      </dsp:txXfrm>
    </dsp:sp>
    <dsp:sp modelId="{B2FFDD61-1926-4A47-8240-29208A5D5A66}">
      <dsp:nvSpPr>
        <dsp:cNvPr id="0" name=""/>
        <dsp:cNvSpPr/>
      </dsp:nvSpPr>
      <dsp:spPr>
        <a:xfrm>
          <a:off x="1697236" y="2262982"/>
          <a:ext cx="1131489" cy="1131489"/>
        </a:xfrm>
        <a:prstGeom prst="pie">
          <a:avLst>
            <a:gd name="adj1" fmla="val 5400000"/>
            <a:gd name="adj2" fmla="val 16200000"/>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6941D08-FCC8-9E46-AF97-C1BB38AE1DBA}">
      <dsp:nvSpPr>
        <dsp:cNvPr id="0" name=""/>
        <dsp:cNvSpPr/>
      </dsp:nvSpPr>
      <dsp:spPr>
        <a:xfrm>
          <a:off x="2262981" y="2262982"/>
          <a:ext cx="5966618" cy="1131489"/>
        </a:xfrm>
        <a:prstGeom prst="rect">
          <a:avLst/>
        </a:prstGeom>
        <a:solidFill>
          <a:schemeClr val="lt1">
            <a:alpha val="90000"/>
            <a:hueOff val="0"/>
            <a:satOff val="0"/>
            <a:lumOff val="0"/>
            <a:alphaOff val="0"/>
          </a:schemeClr>
        </a:solidFill>
        <a:ln w="6350" cap="flat" cmpd="sng" algn="ctr">
          <a:solidFill>
            <a:schemeClr val="accent3">
              <a:hueOff val="2258833"/>
              <a:satOff val="83333"/>
              <a:lumOff val="-1225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lähipiiri</a:t>
          </a:r>
        </a:p>
      </dsp:txBody>
      <dsp:txXfrm>
        <a:off x="2262981" y="2262982"/>
        <a:ext cx="2983309" cy="452595"/>
      </dsp:txXfrm>
    </dsp:sp>
    <dsp:sp modelId="{6D4CD9B6-8684-6943-B00B-782F39DDDD11}">
      <dsp:nvSpPr>
        <dsp:cNvPr id="0" name=""/>
        <dsp:cNvSpPr/>
      </dsp:nvSpPr>
      <dsp:spPr>
        <a:xfrm>
          <a:off x="2036683" y="2715578"/>
          <a:ext cx="452595" cy="452595"/>
        </a:xfrm>
        <a:prstGeom prst="pie">
          <a:avLst>
            <a:gd name="adj1" fmla="val 5400000"/>
            <a:gd name="adj2" fmla="val 1620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59224BE-70CA-684A-A45C-46675D641736}">
      <dsp:nvSpPr>
        <dsp:cNvPr id="0" name=""/>
        <dsp:cNvSpPr/>
      </dsp:nvSpPr>
      <dsp:spPr>
        <a:xfrm>
          <a:off x="2262981" y="2715578"/>
          <a:ext cx="5966618" cy="452595"/>
        </a:xfrm>
        <a:prstGeom prst="rect">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minä</a:t>
          </a:r>
        </a:p>
      </dsp:txBody>
      <dsp:txXfrm>
        <a:off x="2262981" y="2715578"/>
        <a:ext cx="2983309" cy="452595"/>
      </dsp:txXfrm>
    </dsp:sp>
    <dsp:sp modelId="{DC9B486A-F756-5240-A251-2A5338E78A90}">
      <dsp:nvSpPr>
        <dsp:cNvPr id="0" name=""/>
        <dsp:cNvSpPr/>
      </dsp:nvSpPr>
      <dsp:spPr>
        <a:xfrm>
          <a:off x="5246290" y="2262982"/>
          <a:ext cx="2983309" cy="452595"/>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fi-FI" sz="1100" kern="1200" dirty="0"/>
            <a:t>perhe</a:t>
          </a:r>
        </a:p>
        <a:p>
          <a:pPr marL="57150" lvl="1" indent="-57150" algn="l" defTabSz="488950">
            <a:lnSpc>
              <a:spcPct val="90000"/>
            </a:lnSpc>
            <a:spcBef>
              <a:spcPct val="0"/>
            </a:spcBef>
            <a:spcAft>
              <a:spcPct val="15000"/>
            </a:spcAft>
            <a:buChar char="•"/>
          </a:pPr>
          <a:r>
            <a:rPr lang="fi-FI" sz="1100" kern="1200" dirty="0"/>
            <a:t>ystävät</a:t>
          </a:r>
        </a:p>
      </dsp:txBody>
      <dsp:txXfrm>
        <a:off x="5246290" y="2262982"/>
        <a:ext cx="2983309" cy="452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7F07C-921F-CE43-93AA-DFD8E41D9AB3}">
      <dsp:nvSpPr>
        <dsp:cNvPr id="0" name=""/>
        <dsp:cNvSpPr/>
      </dsp:nvSpPr>
      <dsp:spPr>
        <a:xfrm>
          <a:off x="0" y="1038981"/>
          <a:ext cx="8229600" cy="2448000"/>
        </a:xfrm>
        <a:prstGeom prst="rightArrow">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ECFA643-F94E-EA41-8D58-726CCA34B4A4}">
      <dsp:nvSpPr>
        <dsp:cNvPr id="0" name=""/>
        <dsp:cNvSpPr/>
      </dsp:nvSpPr>
      <dsp:spPr>
        <a:xfrm>
          <a:off x="5423579" y="1650981"/>
          <a:ext cx="1983060" cy="12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5440" rIns="0" bIns="345440" numCol="1" spcCol="1270" anchor="ctr" anchorCtr="0">
          <a:noAutofit/>
        </a:bodyPr>
        <a:lstStyle/>
        <a:p>
          <a:pPr marL="0" lvl="0" indent="0" algn="ctr" defTabSz="1511300">
            <a:lnSpc>
              <a:spcPct val="90000"/>
            </a:lnSpc>
            <a:spcBef>
              <a:spcPct val="0"/>
            </a:spcBef>
            <a:spcAft>
              <a:spcPct val="35000"/>
            </a:spcAft>
            <a:buNone/>
          </a:pPr>
          <a:r>
            <a:rPr lang="fi-FI" sz="3400" kern="1200" dirty="0"/>
            <a:t>tulevaisuus</a:t>
          </a:r>
        </a:p>
      </dsp:txBody>
      <dsp:txXfrm>
        <a:off x="5423579" y="1650981"/>
        <a:ext cx="1983060" cy="1224000"/>
      </dsp:txXfrm>
    </dsp:sp>
    <dsp:sp modelId="{DF0F27A1-162B-AE46-82EE-3E879254A403}">
      <dsp:nvSpPr>
        <dsp:cNvPr id="0" name=""/>
        <dsp:cNvSpPr/>
      </dsp:nvSpPr>
      <dsp:spPr>
        <a:xfrm>
          <a:off x="3043907" y="1650981"/>
          <a:ext cx="1983060" cy="12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5440" rIns="0" bIns="345440" numCol="1" spcCol="1270" anchor="ctr" anchorCtr="0">
          <a:noAutofit/>
        </a:bodyPr>
        <a:lstStyle/>
        <a:p>
          <a:pPr marL="0" lvl="0" indent="0" algn="ctr" defTabSz="1511300">
            <a:lnSpc>
              <a:spcPct val="90000"/>
            </a:lnSpc>
            <a:spcBef>
              <a:spcPct val="0"/>
            </a:spcBef>
            <a:spcAft>
              <a:spcPct val="35000"/>
            </a:spcAft>
            <a:buNone/>
          </a:pPr>
          <a:r>
            <a:rPr lang="fi-FI" sz="3400" kern="1200" dirty="0"/>
            <a:t>nykyisyys</a:t>
          </a:r>
        </a:p>
      </dsp:txBody>
      <dsp:txXfrm>
        <a:off x="3043907" y="1650981"/>
        <a:ext cx="1983060" cy="1224000"/>
      </dsp:txXfrm>
    </dsp:sp>
    <dsp:sp modelId="{CF5202FE-0645-F040-AE82-9047D3F98662}">
      <dsp:nvSpPr>
        <dsp:cNvPr id="0" name=""/>
        <dsp:cNvSpPr/>
      </dsp:nvSpPr>
      <dsp:spPr>
        <a:xfrm>
          <a:off x="664234" y="1650981"/>
          <a:ext cx="1983060" cy="12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5440" rIns="0" bIns="345440" numCol="1" spcCol="1270" anchor="ctr" anchorCtr="0">
          <a:noAutofit/>
        </a:bodyPr>
        <a:lstStyle/>
        <a:p>
          <a:pPr marL="0" lvl="0" indent="0" algn="ctr" defTabSz="1511300">
            <a:lnSpc>
              <a:spcPct val="90000"/>
            </a:lnSpc>
            <a:spcBef>
              <a:spcPct val="0"/>
            </a:spcBef>
            <a:spcAft>
              <a:spcPct val="35000"/>
            </a:spcAft>
            <a:buNone/>
          </a:pPr>
          <a:r>
            <a:rPr lang="fi-FI" sz="3400" kern="1200" dirty="0"/>
            <a:t>historia</a:t>
          </a:r>
        </a:p>
      </dsp:txBody>
      <dsp:txXfrm>
        <a:off x="664234" y="1650981"/>
        <a:ext cx="1983060" cy="122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48EBA-A7BE-A94C-8FAB-CD59C470607A}">
      <dsp:nvSpPr>
        <dsp:cNvPr id="0" name=""/>
        <dsp:cNvSpPr/>
      </dsp:nvSpPr>
      <dsp:spPr>
        <a:xfrm rot="5400000">
          <a:off x="235742" y="2738154"/>
          <a:ext cx="696608" cy="1159140"/>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9B8BD9-01CE-194D-99EA-C74E8022BFA4}">
      <dsp:nvSpPr>
        <dsp:cNvPr id="0" name=""/>
        <dsp:cNvSpPr/>
      </dsp:nvSpPr>
      <dsp:spPr>
        <a:xfrm>
          <a:off x="119461" y="3084487"/>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kukkakaali</a:t>
          </a:r>
        </a:p>
      </dsp:txBody>
      <dsp:txXfrm>
        <a:off x="119461" y="3084487"/>
        <a:ext cx="1046478" cy="917300"/>
      </dsp:txXfrm>
    </dsp:sp>
    <dsp:sp modelId="{35608F3A-308A-4241-8C70-904F16751B6C}">
      <dsp:nvSpPr>
        <dsp:cNvPr id="0" name=""/>
        <dsp:cNvSpPr/>
      </dsp:nvSpPr>
      <dsp:spPr>
        <a:xfrm>
          <a:off x="968491" y="2652817"/>
          <a:ext cx="197448" cy="197448"/>
        </a:xfrm>
        <a:prstGeom prst="triangle">
          <a:avLst>
            <a:gd name="adj" fmla="val 100000"/>
          </a:avLst>
        </a:prstGeom>
        <a:solidFill>
          <a:schemeClr val="accent3">
            <a:hueOff val="225883"/>
            <a:satOff val="8333"/>
            <a:lumOff val="-1225"/>
            <a:alphaOff val="0"/>
          </a:schemeClr>
        </a:solidFill>
        <a:ln w="12700" cap="flat" cmpd="sng" algn="ctr">
          <a:solidFill>
            <a:schemeClr val="accent3">
              <a:hueOff val="225883"/>
              <a:satOff val="8333"/>
              <a:lumOff val="-122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392047-9BA8-A249-B139-CF401F8C845D}">
      <dsp:nvSpPr>
        <dsp:cNvPr id="0" name=""/>
        <dsp:cNvSpPr/>
      </dsp:nvSpPr>
      <dsp:spPr>
        <a:xfrm rot="5400000">
          <a:off x="1516837" y="2421146"/>
          <a:ext cx="696608" cy="1159140"/>
        </a:xfrm>
        <a:prstGeom prst="corner">
          <a:avLst>
            <a:gd name="adj1" fmla="val 16120"/>
            <a:gd name="adj2" fmla="val 16110"/>
          </a:avLst>
        </a:prstGeom>
        <a:solidFill>
          <a:schemeClr val="accent3">
            <a:hueOff val="451767"/>
            <a:satOff val="16667"/>
            <a:lumOff val="-2451"/>
            <a:alphaOff val="0"/>
          </a:schemeClr>
        </a:solidFill>
        <a:ln w="12700" cap="flat" cmpd="sng" algn="ctr">
          <a:solidFill>
            <a:schemeClr val="accent3">
              <a:hueOff val="451767"/>
              <a:satOff val="16667"/>
              <a:lumOff val="-245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46FF38-720C-7743-88FB-CA70DC6ADB65}">
      <dsp:nvSpPr>
        <dsp:cNvPr id="0" name=""/>
        <dsp:cNvSpPr/>
      </dsp:nvSpPr>
      <dsp:spPr>
        <a:xfrm>
          <a:off x="1400555" y="2767479"/>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kaali</a:t>
          </a:r>
        </a:p>
      </dsp:txBody>
      <dsp:txXfrm>
        <a:off x="1400555" y="2767479"/>
        <a:ext cx="1046478" cy="917300"/>
      </dsp:txXfrm>
    </dsp:sp>
    <dsp:sp modelId="{E1DFB5C4-70D4-1243-B2B8-266F96E21977}">
      <dsp:nvSpPr>
        <dsp:cNvPr id="0" name=""/>
        <dsp:cNvSpPr/>
      </dsp:nvSpPr>
      <dsp:spPr>
        <a:xfrm>
          <a:off x="2249585" y="2335809"/>
          <a:ext cx="197448" cy="197448"/>
        </a:xfrm>
        <a:prstGeom prst="triangle">
          <a:avLst>
            <a:gd name="adj" fmla="val 100000"/>
          </a:avLst>
        </a:prstGeom>
        <a:solidFill>
          <a:schemeClr val="accent3">
            <a:hueOff val="677650"/>
            <a:satOff val="25000"/>
            <a:lumOff val="-3676"/>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065509-4D08-BD4D-915A-CECE07DCB2C5}">
      <dsp:nvSpPr>
        <dsp:cNvPr id="0" name=""/>
        <dsp:cNvSpPr/>
      </dsp:nvSpPr>
      <dsp:spPr>
        <a:xfrm rot="5400000">
          <a:off x="2797931" y="2104138"/>
          <a:ext cx="696608" cy="1159140"/>
        </a:xfrm>
        <a:prstGeom prst="corner">
          <a:avLst>
            <a:gd name="adj1" fmla="val 16120"/>
            <a:gd name="adj2" fmla="val 16110"/>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25C305-8994-C244-8634-48336C4DA1FD}">
      <dsp:nvSpPr>
        <dsp:cNvPr id="0" name=""/>
        <dsp:cNvSpPr/>
      </dsp:nvSpPr>
      <dsp:spPr>
        <a:xfrm>
          <a:off x="2681650" y="2450471"/>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vihannes</a:t>
          </a:r>
        </a:p>
      </dsp:txBody>
      <dsp:txXfrm>
        <a:off x="2681650" y="2450471"/>
        <a:ext cx="1046478" cy="917300"/>
      </dsp:txXfrm>
    </dsp:sp>
    <dsp:sp modelId="{96B21180-3538-5A49-BC3E-8325BB9770F4}">
      <dsp:nvSpPr>
        <dsp:cNvPr id="0" name=""/>
        <dsp:cNvSpPr/>
      </dsp:nvSpPr>
      <dsp:spPr>
        <a:xfrm>
          <a:off x="3530680" y="2018801"/>
          <a:ext cx="197448" cy="197448"/>
        </a:xfrm>
        <a:prstGeom prst="triangle">
          <a:avLst>
            <a:gd name="adj" fmla="val 100000"/>
          </a:avLst>
        </a:prstGeom>
        <a:solidFill>
          <a:schemeClr val="accent3">
            <a:hueOff val="1129416"/>
            <a:satOff val="41667"/>
            <a:lumOff val="-6127"/>
            <a:alphaOff val="0"/>
          </a:schemeClr>
        </a:solidFill>
        <a:ln w="12700" cap="flat" cmpd="sng" algn="ctr">
          <a:solidFill>
            <a:schemeClr val="accent3">
              <a:hueOff val="1129416"/>
              <a:satOff val="41667"/>
              <a:lumOff val="-612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EE801F7-6967-C948-B8E8-2F4C5A0F5415}">
      <dsp:nvSpPr>
        <dsp:cNvPr id="0" name=""/>
        <dsp:cNvSpPr/>
      </dsp:nvSpPr>
      <dsp:spPr>
        <a:xfrm rot="5400000">
          <a:off x="4079026" y="1787130"/>
          <a:ext cx="696608" cy="1159140"/>
        </a:xfrm>
        <a:prstGeom prst="corner">
          <a:avLst>
            <a:gd name="adj1" fmla="val 16120"/>
            <a:gd name="adj2" fmla="val 16110"/>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E02DCE-63EB-E34D-A8BB-46E2CB8B9051}">
      <dsp:nvSpPr>
        <dsp:cNvPr id="0" name=""/>
        <dsp:cNvSpPr/>
      </dsp:nvSpPr>
      <dsp:spPr>
        <a:xfrm>
          <a:off x="3962744" y="2133463"/>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kasvisruoka</a:t>
          </a:r>
        </a:p>
      </dsp:txBody>
      <dsp:txXfrm>
        <a:off x="3962744" y="2133463"/>
        <a:ext cx="1046478" cy="917300"/>
      </dsp:txXfrm>
    </dsp:sp>
    <dsp:sp modelId="{663E3FE4-C42D-374A-94B1-0B4C70DFCD9F}">
      <dsp:nvSpPr>
        <dsp:cNvPr id="0" name=""/>
        <dsp:cNvSpPr/>
      </dsp:nvSpPr>
      <dsp:spPr>
        <a:xfrm>
          <a:off x="4811775" y="1701792"/>
          <a:ext cx="197448" cy="197448"/>
        </a:xfrm>
        <a:prstGeom prst="triangle">
          <a:avLst>
            <a:gd name="adj" fmla="val 100000"/>
          </a:avLst>
        </a:prstGeom>
        <a:solidFill>
          <a:schemeClr val="accent3">
            <a:hueOff val="1581183"/>
            <a:satOff val="58333"/>
            <a:lumOff val="-8578"/>
            <a:alphaOff val="0"/>
          </a:schemeClr>
        </a:solidFill>
        <a:ln w="12700" cap="flat" cmpd="sng" algn="ctr">
          <a:solidFill>
            <a:schemeClr val="accent3">
              <a:hueOff val="1581183"/>
              <a:satOff val="58333"/>
              <a:lumOff val="-857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11DA4C-2FFC-E54E-9601-2DE59D321D77}">
      <dsp:nvSpPr>
        <dsp:cNvPr id="0" name=""/>
        <dsp:cNvSpPr/>
      </dsp:nvSpPr>
      <dsp:spPr>
        <a:xfrm rot="5400000">
          <a:off x="5360120" y="1470121"/>
          <a:ext cx="696608" cy="1159140"/>
        </a:xfrm>
        <a:prstGeom prst="corner">
          <a:avLst>
            <a:gd name="adj1" fmla="val 16120"/>
            <a:gd name="adj2" fmla="val 16110"/>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BA64D96-6C27-694B-B50A-0525D4D34686}">
      <dsp:nvSpPr>
        <dsp:cNvPr id="0" name=""/>
        <dsp:cNvSpPr/>
      </dsp:nvSpPr>
      <dsp:spPr>
        <a:xfrm>
          <a:off x="5243839" y="1816455"/>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ruokavalio</a:t>
          </a:r>
        </a:p>
      </dsp:txBody>
      <dsp:txXfrm>
        <a:off x="5243839" y="1816455"/>
        <a:ext cx="1046478" cy="917300"/>
      </dsp:txXfrm>
    </dsp:sp>
    <dsp:sp modelId="{17DEA5FA-61B8-6145-B5BC-14731CEDEBAC}">
      <dsp:nvSpPr>
        <dsp:cNvPr id="0" name=""/>
        <dsp:cNvSpPr/>
      </dsp:nvSpPr>
      <dsp:spPr>
        <a:xfrm>
          <a:off x="6092869" y="1384784"/>
          <a:ext cx="197448" cy="197448"/>
        </a:xfrm>
        <a:prstGeom prst="triangle">
          <a:avLst>
            <a:gd name="adj" fmla="val 100000"/>
          </a:avLst>
        </a:prstGeom>
        <a:solidFill>
          <a:schemeClr val="accent3">
            <a:hueOff val="2032949"/>
            <a:satOff val="75000"/>
            <a:lumOff val="-11029"/>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E64AD1C-9A45-A84E-8586-8DB9D7434385}">
      <dsp:nvSpPr>
        <dsp:cNvPr id="0" name=""/>
        <dsp:cNvSpPr/>
      </dsp:nvSpPr>
      <dsp:spPr>
        <a:xfrm rot="5400000">
          <a:off x="6641215" y="1153113"/>
          <a:ext cx="696608" cy="1159140"/>
        </a:xfrm>
        <a:prstGeom prst="corner">
          <a:avLst>
            <a:gd name="adj1" fmla="val 16120"/>
            <a:gd name="adj2" fmla="val 16110"/>
          </a:avLst>
        </a:prstGeom>
        <a:solidFill>
          <a:schemeClr val="accent3">
            <a:hueOff val="2258833"/>
            <a:satOff val="83333"/>
            <a:lumOff val="-12255"/>
            <a:alphaOff val="0"/>
          </a:schemeClr>
        </a:solidFill>
        <a:ln w="12700" cap="flat" cmpd="sng" algn="ctr">
          <a:solidFill>
            <a:schemeClr val="accent3">
              <a:hueOff val="2258833"/>
              <a:satOff val="83333"/>
              <a:lumOff val="-122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5F5C9A1-D97F-8745-90C7-FCDAF6F3FB83}">
      <dsp:nvSpPr>
        <dsp:cNvPr id="0" name=""/>
        <dsp:cNvSpPr/>
      </dsp:nvSpPr>
      <dsp:spPr>
        <a:xfrm>
          <a:off x="6524934" y="1499447"/>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yksilön terveys</a:t>
          </a:r>
        </a:p>
      </dsp:txBody>
      <dsp:txXfrm>
        <a:off x="6524934" y="1499447"/>
        <a:ext cx="1046478" cy="917300"/>
      </dsp:txXfrm>
    </dsp:sp>
    <dsp:sp modelId="{38A080F7-2D1D-454D-96D5-D5C5F90BF495}">
      <dsp:nvSpPr>
        <dsp:cNvPr id="0" name=""/>
        <dsp:cNvSpPr/>
      </dsp:nvSpPr>
      <dsp:spPr>
        <a:xfrm>
          <a:off x="7373964" y="1067776"/>
          <a:ext cx="197448" cy="197448"/>
        </a:xfrm>
        <a:prstGeom prst="triangle">
          <a:avLst>
            <a:gd name="adj" fmla="val 100000"/>
          </a:avLst>
        </a:prstGeom>
        <a:solidFill>
          <a:schemeClr val="accent3">
            <a:hueOff val="2484716"/>
            <a:satOff val="91667"/>
            <a:lumOff val="-13480"/>
            <a:alphaOff val="0"/>
          </a:schemeClr>
        </a:solidFill>
        <a:ln w="12700" cap="flat" cmpd="sng" algn="ctr">
          <a:solidFill>
            <a:schemeClr val="accent3">
              <a:hueOff val="2484716"/>
              <a:satOff val="91667"/>
              <a:lumOff val="-1348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0609228-7774-7744-9E58-FEEB42F03963}">
      <dsp:nvSpPr>
        <dsp:cNvPr id="0" name=""/>
        <dsp:cNvSpPr/>
      </dsp:nvSpPr>
      <dsp:spPr>
        <a:xfrm rot="5400000">
          <a:off x="7922310" y="836105"/>
          <a:ext cx="696608" cy="1159140"/>
        </a:xfrm>
        <a:prstGeom prst="corner">
          <a:avLst>
            <a:gd name="adj1" fmla="val 16120"/>
            <a:gd name="adj2" fmla="val 16110"/>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9BF4520-6322-7447-83E9-362632052F45}">
      <dsp:nvSpPr>
        <dsp:cNvPr id="0" name=""/>
        <dsp:cNvSpPr/>
      </dsp:nvSpPr>
      <dsp:spPr>
        <a:xfrm>
          <a:off x="7806028" y="1182439"/>
          <a:ext cx="1046478" cy="91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kansanterveys</a:t>
          </a:r>
        </a:p>
      </dsp:txBody>
      <dsp:txXfrm>
        <a:off x="7806028" y="1182439"/>
        <a:ext cx="1046478" cy="9173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3:36:00.689"/>
    </inkml:context>
    <inkml:brush xml:id="br0">
      <inkml:brushProperty name="width" value="0.2" units="cm"/>
      <inkml:brushProperty name="height" value="0.2" units="cm"/>
      <inkml:brushProperty name="color" value="#E71224"/>
    </inkml:brush>
  </inkml:definitions>
  <inkml:trace contextRef="#ctx0" brushRef="#br0">1 1 24575,'95'21'0,"-44"-5"0,-2 0 0,31 0-1269,-26 3 0,2 1 1269,0-5 0,4 1-993,30 13 0,3 2 993,-14-6 0,3 0-600,-3-3 0,7 2 1,-4-1 599,13 9 0,-2-1 0,-28-15 0,0 0 0,2 2 0,11 8 0,1 3 0,-1-2 0,-11-9 0,-2-1 0,2 0 0,10 7 0,3 0 0,-2 0 0,-7-5 0,-2-1 0,0-1 0,24 6 0,-2 1-1007,3 3 0,1-1 1007,-28-11 0,2-2 0,0 1 0,1 5 0,0 2 0,3-1-463,11-2 0,2-3 0,-1 3 463,-12 0 0,-1 1 0,0 0 0,4-3 0,1 0 0,-4 0-55,12 6 0,-3 0 55,13-2 0,1 0 0,-4 0 0,0-1 0,-25-6 0,2 0 0,0 0-40,5 0 1,1 0 0,1 0 39,3 0 0,0 1 0,-2 0 0,-11-1 0,-1 0 0,3 0 0,24 1 0,6-1 0,-5 0 0,-24 0 0,-5 0 0,4-1 0,17-2 0,3-2 0,-2 1-46,-11 3 0,-2 2 0,0-3 46,0-4 0,1-2 0,-2 1 0,23 8 0,3 1 0,-17-6 0,4-1 0,0 0 0,-6 3 0,1 0 0,-2-1 0,-5-1 0,0-1 0,2 0 0,13 2 0,4 1 0,-1-1-131,-3-1 0,-1-1 1,1 0 130,2 1 0,0-1 0,1 0 0,6 1 0,0-1 0,-4-1 0,-17-1 0,-4-1 0,3 0 0,18 1 0,5-1 0,-1 0 0,-2 1 0,0-1 0,2 1 0,-18-2 0,1 0 0,0 0 0,-3 0 0,11 2 0,-2-1 0,-1 0 0,-2-1 0,1-2 0,0 1 0,4 2 0,2 0 0,-1 0 0,-3-2 0,0 0 0,3-1 0,-8 1 0,3-1 0,0 0 0,-3 1 0,7-1 0,-2 0 0,-1 1 0,1-1 0,0 1 0,1-1 0,8-2 0,1 1 0,-4-1 0,-15 3 0,-3-1 0,2 0-178,14-1 0,3-1 1,-2-1 177,-12 1 0,-2 0 0,-2 0 173,24 0 1,0 0-174,-21 0 0,1 0 0,-3 0 0,13 0 0,1 0 0,-9 0 0,5 0 0,-4 0 0,12 0 0,-1 0 0,-24 0 0,2 0 0,-1 0 0,1 0 0,-1 0 0,-2 0 0,20 0 0,1 0 0,-15 2 0,3 1 0,-3-1 0,18-1 0,-2 0 282,9 2 1,-3 1-283,-14 0 0,-3-1 0,-1-2 0,0-1 0,5 3 0,1 1 0,-2 0 0,0-1 0,-2-2 0,1 0 0,4 2 0,0 0 0,0-2 0,1-2 0,1 1 0,0 0 0,2 0 0,-3 0 0,-11 0 0,-2 0 0,3 0 0,-1 0 1031,-6 0 1,-2 0-1032,-8 0 0,-4 0 2546,29 0-2546,-24 0 2548,-16-3-2548,-9-1 2051,-20 0-2051,-3 1 0,-8 3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3:36:02.226"/>
    </inkml:context>
    <inkml:brush xml:id="br0">
      <inkml:brushProperty name="width" value="0.2" units="cm"/>
      <inkml:brushProperty name="height" value="0.2" units="cm"/>
      <inkml:brushProperty name="color" value="#E71224"/>
    </inkml:brush>
  </inkml:definitions>
  <inkml:trace contextRef="#ctx0" brushRef="#br0">1 2213 24575,'14'-18'0,"28"-17"0,12 5 0,-8 7 0,4-2-659,11-4 1,2 1 658,-4 5 0,2 0-1309,19-11 1,4 1 1308,2 9 0,5 1-654,-16 0 0,4-1 1,0 2 653,-9 6 0,1 2 0,2 0-742,-1-3 0,4-1 0,1 0 0,-4 1 742,4 0 0,-2 1 0,8-1-656,-2 1 1,9-3-1,4 0 1,-1 1 0,-5 0 602,2-1 1,-3 1 0,-1 1 0,5-1 52,-2 1 0,4 0 0,2 0 0,-3 0 0,-5 2-490,-4 0 0,-5 1 1,0 0-1,7 0 490,-7 0 0,6-1 0,3 0 0,1 0 0,-4 1 0,-6 1 0,4-1 0,-7 3 0,1-1 0,9-2-177,-8 1 1,8-2 0,5-1 0,1-1 0,0 1 0,-5 1 0,-6 2 176,17-2 0,-8 1 0,-1 2 0,4-2-159,-6 0 1,2 0 0,1-1-1,2 0 1,0 0 158,3-1 0,3 0 0,-1 0 0,0 0 0,-4 1 33,7-1 0,-2 1 0,-2-1 1,3 0-34,-11 2 0,1-1 0,1 0 0,-1 1 0,-5 0 95,4-1 0,-3 0 1,-1 1-1,1 0-95,8 0 0,1 0 0,0-1 0,-2 0 0,-11 1 0,-1-1 0,0 0 0,3 1 0,-5 1 0,4 1 0,0 0 0,0 0 0,-3 0 0,9-2 0,-4-1 0,0 1 0,0 0 149,-2 1 1,0 1 0,0-1 0,0 2-150,2 0 0,2 1 0,-1-1 0,-3 0 0,15-4 0,-2-2 0,2 2 0,-14 5 0,3 2 0,0 0 0,-4-1 356,7-2 1,-3 0-1,1 1-356,12-1 0,2 1 0,-2 0 0,-10-1 0,-1 0 0,-1 0 0,0 2 0,0 0 0,-3 0 446,-10-1 0,-3-1 1,2 2-447,8 0 0,2 2 0,-7 0 1085,0-2 0,-2 1-1085,-3 0 0,4 0 0,-5 1 0,5-1 0,-3 1 0,8-1 0,0 1 0,-14 3 0,-4 0 0,-7-3 0,-4 2 3198,26 3-3198,-37-3 3163,-5 5-3163,-27-3 0,-1 2 0,-6-2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1-04T10:37:16.33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10,'40'-5,"-6"1,-24 4,-1 4,13 1,-14 4,13 0,-12 5,-3-4,11 8,-11-3,12-1,2 5,6-3,0 0,-6-2,-6-9,0 8,1-6,9 7,-3 0,4-3,-6 3,-4-8,-1 2,-5 6,5 2,1 3,9-1,-3-7,4 4,-10-10,-2 4,5-8,-7 3,7-17,-4-4,-2-13,2-1,-3 0,-1 5,-5 6,0 1,-1 8,10-3,2 5,24 3,-12-3,14 3,-20 0,-3 2,-41 39,5-18,-22 29,15-26,4-5,5-1,-4 0,4-3,-5 7,1-7,-37 30,27-25,-23 21,38-23,-4 9,6-2,-11 12,12-12,-17 26,15-22,-11 25,14-28,0 6,1-9,-1 18,0-17,4 11,2-17,8-4,6 13,5-7,4 7,1 2,29 30,-17-22,24 27,-30-39,22 28,-27-24,16 17,-22-22,-5 3,0-7,-6 2,-8-4,-6 1,-11 0,-11 10,0-8,-6 10,12-7,2-5,4-1,-5-4,9 0,-25 9,26-8,-17 7,31-13,31 9,-4-12,24 12,-24-13,3 8,-8-3,4-1,-6 4,6-8,18 17,-2-10,36 20,-39-16,18 7,-44-9,1-1,-27 14,2-6,-17 11,3-8,-39 30,19-16,-27 28,39-33,-10 19,29-29,-11 13,29-23,12 0,12 1,9 0,6 1,1 0,-4-1,4 1,-13 4,-4-4,3 11,-18-10,6 10,-16-7,-10 17,-4-5,-44 49,24-36,-1-1,1-2,9-13,-3-2,17-14,5-2,-16 11,12-5,-13 6,12-9,1 0,-14 22,11-16,-11 21,17-26,-2 0,38 7,-18-10,30 7,-31-5,2-8,-35 29,7-15,-25 23,-2-12,3-3,-5 3,12-10,12-1,19-6,37 6,-4-8,29 2,-23-4,0-4,-2 4,-5 0,-10-4,-2 3,-10 0,-12 19,-16 1,-3 10,-14-7,10-12,-5 4,9-8,-1 8,8-4,-5 5,-13 17,19-18,-12 16,29-28,21 1,6-8,22 0,-3 0,1 0,13 0,-11 0,3 0,-27 0,-4 0,-18 4,-2 18,-9-3,-11 24,-21 5,5-6,-14 9,18-14,-4-3,-1 4,-3 1,13-15,1 3,25-18,14 1,22 1,5 0,0-1,-13-4,-6 3,-10-4,-6 5,0 7,-8-5,-2 10,-8-7,-59 25,19-14,3-4,0-2,1 2,-10-1,21-5,-5 3,9-13,9 11,14-15,48 7,4-9,34 0,-23 0,-11 0,-17 4,-14 1,-41 26,1-10,-19 12,-10-12,15-4,-16 5,18-1,2-4,14-3,3-4,14-1,41 5,-13-8,29 2,-27-12,-6 3,6-4,-9 5,3 0,-10 13,-8 4,-7 13,-16 2,-5-1,-5-4,-12 11,4-9,-5 5,8-8,15-14,12-3,70-9,-15 0,44 0,-45 0,-13 0,-11 0,-10 4,17 9,-7-6,32 6,6-13,37 0,-10-5,3 3,-48-3,-20 9,-16 1,-4 17,0-5,-4 6,-1-9,-5-5,1 4,38-41,-16 23,23-39,-23 28,-12 1,8 1,-50 33,19 3,-38 21,32 0,-4-4,14-6,-7 3,9-16,-4 5,5-5,1-5,8-2,-6-3,-8 8,-7-1,-9 12,14-2,-3 4,10-5,-1-6,6-1,6-9,0 8,-1-4,-1 1,2 2,0-2,-1 4,-9 0,3 1,-4 4,9 2,-3 0,4-2,-1-4,2-5,8 3,5-8,6 4,9-9,2 4,5-8,5 8,-3-8,8 4,-13-5,2 0,-15 0,-2 0,-21 26,0-5,-17 22,9-12,-4 0,8 0,-7-10,13 3,-7-13,7 7,1-8,-4 8,26-2,-3-6,26 4,4-13,-10 4,7-5,-25 0,3 0,-52 38,13-14,-47 32,31-18,-7-9,10 8,7-20,1 7,10-9,1 0,4-1,0 0,1-4,3 8,2-3,8 4,6 0,5-4,1 4,2-9,-7 4,3-4,-5-1,-4 9,-1-2,-23 32,-6-5,-20 15,-4 3,-3-1,11-9,4-5,13-20,13 7,-3-16,8 5,2-12,13 3,2 7,3-4,0 2,-5-9,9-4,9-6,10-10,0-5,-5 0,-8 1,-13 5,2 5,-52 6,8 0,-41 9,22-9,6 4,12-5,12 0,11-9,4-12,10-6,1-28,5 9,0-17,0 12,5-23,-4 25,1-5,0-1,0 2,7-25,-14 46,3-5,-8 19,4-9,-5 18,0-5,0-10,4-8,2-9,5-2,5-13,2 4,5-11,-1 7,14-22,-16 27,17-16,-30 44,-3 5,-19 5,-5 11,-4-11,9 8,-4-1,4-2,0 7,-3-4,-2 10,-5 9,5 2,-12 30,18-21,-14 61,21-51,-1 21,1 1,6-9,2 12,2 0,4-12,9 8,1-1,-2-20,13 30,-18-44,8 49,0 8,-6-17,5 22,-3-4,-14-34,-10 32,8-33,-21 43,15-56,-16 38,18-43,-3 32,4-38,4 15,-3-20,8 18,2-19,-1 12,7-21,3 1,1-2,39-4,-21 0,37 5,-26 1,6 26,-26-6,2 23,-26-17,4 43,-10-29,-9 29,-3 2,-5-15,0 10,2-6,8-33,2 10,14-34,6 1,10 0,-4-5,3 0,-10 3,-3 11,-7 19,-10 5,-1 0,-4-6,11-7,-5 1,5 0,-1-10,1-2,-16-26,11 3,-21-14,20 8,2 1,-4-9,11 6,-11-10,8 7,-5-5,0 5,5 1,-4 0,0 4,-2-4,-2 5,-6 3,-11 2,-2 9,-13-4,17 3,3 0,11-2,17 22,-14-85,17 40,-9-28,-3-7,6-8,0-1,0 3,5 5,-4 12,9-3,-9 21,8 1,-8 12,3 5,-22 49,4-14,-16 38,9-28,1-10,4-6,-3-2,9-7,-4 3,4-5,-3-4,-2-1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3T19:37:57.159"/>
    </inkml:context>
    <inkml:brush xml:id="br0">
      <inkml:brushProperty name="width" value="0.11465" units="cm"/>
      <inkml:brushProperty name="height" value="0.11465" units="cm"/>
      <inkml:brushProperty name="color" value="#FF0066"/>
      <inkml:brushProperty name="transparency" value="142"/>
    </inkml:brush>
  </inkml:definitions>
  <inkml:trace contextRef="#ctx0" brushRef="#br0">0 1 24575,'9'4'0,"-3"1"0,-2 4 0,0 1 0,1 4 0,0 0 0,4 6 0,-3 5 0,8 0 0,-3 1 0,4 4 0,-1-14 0,2 13 0,4-13 0,0 9 0,22 8 0,-17-15 0,55 19 0,-46-24 0,41 7 0,-36-10 0,54 6 0,-44-9 0,42 8 0,-52-14 0,13 4 0,2 0 0,3-3 0,24 3 0,1 0 0,-23-4 0,-5 1 0,-2 0 0,-14-2 0,48-4 0,-38 2 0,6 0 0,-1 0 0,-6 2 0,22 0 0,7 0 0,-24 0 0,1 0-268,15 0 0,0 0 268,-17-3 0,1 0 0,30 0 0,1-1 0,-30 1 0,4-1 0,13 2 0,15 1 0,0 0 0,-17 0 0,30 1 0,-9 0 0,16 0 0,-18 0 0,-1 0 0,-8 0 0,-1 0 0,-6 0 0,-5 0 0,0 0 0,14 0 0,-6 0 0,-1 0 0,-5 0 0,4 0 0,2 0 0,6 0 0,-13 0 0,-1 0 0,-1 0 0,12 0 0,5 0 0,-34 0 0,4 0 0,20-1 0,15-1 0,2 0 0,-14 1 0,-12 0 0,-2 1-561,17-2 0,10-1 1,-12 2 560,-22 1 0,-4 0 0,17 0 0,3 0 0,0 0 0,1 0-571,-2 0 1,-1 0 570,-4 0 0,5 0 0,11 0 0,10 0 0,-8 0 0,-5 0 0,0 0-512,10 0 1,8 0 0,-14 0 511,18 0 0,-31 0 0,8 0 0,-6 0 0,-11 0 0,2 0 0,31 0 0,15 0 0,-15 0 0,-36 0 0,-1 0 0,11 0 0,8 0 0,-9 0 419,26 0-419,-10 0 0,14 0 0,-8 0 0,-14 0 0,0 0-66,10 0 0,9 0 1,-11 0 65,-21 0 0,-1 0 0,17 0 0,10 0 0,-7 0 0,-4 0 0,0 0 0,-2 0 0,6 0 0,-5 0 0,1 0 0,0 0 0,-4 2 0,4 0 0,-1 0 0,-5-1 0,0-1 0,-1 1 0,1 0 0,1 1 0,-5 1 0,8-1 0,0 2 0,-3 0 0,4 0 0,-3 1 0,9 3 0,6-1 0,0 0 0,14-1 0,0 1 0,-13-1 0,-2 2 0,-3-1 0,3 0 0,7 0 0,-10-1 0,-15 1 0,3 0 0,12-1 0,16 1 0,2 0 0,-13 0 0,7 1 0,-1 1-242,-7-3 1,13 2 0,-4-1 0,-18-2 241,20 3 434,-21-2 0,-1-1-434,17 2 0,-22-4 0,-2 1 0,11 7 0,12-6 0,4 1 0,-44 0 0,2 2 0,27 0 0,11 2 0,-12-1 0,16 6 0,-18-4 0,0 0 0,19 8 0,-2-1 0,6 0 0,-28-6 0,4 1 0,2 1 0,13 2 0,0 1 0,-14-3 33,-6-2 0,-3 0-33,11 1 0,7 0 0,-12 0 0,21 4 0,-23-4 0,11 2 0,-5-2 0,-4 0 0,1 0 0,2 1 0,6 1 0,-11-2 0,24 6 0,-2-1 0,1-1 0,-44-8 0,2 0 0,22 5 0,10 3 0,-12-3 0,19 0 901,-31-3 0,-2 0-901,4 0 0,-7 0 0,1 0 0,13 3 0,-13-3 0,-1 0 0,21 6 0,-15-5 0,3 0 0,-16-2 0,1 0 0,13 1 0,-3 0 0,9 6 0,-13-4 0,2 2 0,25 11 0,-22-10 0,-1 1 0,10 6 0,4 8 0,0 2 0,-1 0 332,1 6 0,-9 1-332,-41-10 0,13 8 0,-26-8 1844,12 8-1844,-11-9 392,7 8-392,-14-22 0,4 26 0,-3-16 0,-1 24 0,0-19 0,-5 34 0,0-19 0,-8 18 0,-3 2 0,-4-7 0,0-7 0,-1-1 0,-1-13 0,-17 32 0,14-30 0,-14 20 0,18-29 0,-20 8 0,11-9 0,-14 8 0,9-11 0,-35 20 0,18-14 0,-19 4 0,-1-1 0,9-7 0,3-4 0,-1 0 0,-3 4 0,-22-2 0,-6 1 0,40-9 0,-1 0-556,-47 12 1,1-1 555,11-3 0,19-9 0,-16 2 0,-3 2 0,10-3 0,-10 4 0,-1-1-635,11-4 1,-9 0 0,1 0-1,10-2 635,-2 2 0,2-2 0,-9-1 0,-9-1 0,7 0 0,2 2 0,0 1 0,-5-2 0,-7-1 0,11 0 0,25-4 0,-1 1 0,-22 1 0,-11 1 0,8-2 0,8-4 0,-3 0 0,-10 5 0,-14 3 0,-4 1 0,12-4-979,14-6 0,6-2 0,-2 2 979,-22 5 0,-3 2 0,6-2 0,25-4 0,4-1 0,-7 0 0,-17 1 0,-11 2 0,-1 0 0,9-2 0,9-1 0,7-2 0,-6 1 0,-5 1 0,-8 0 0,1 1 0,5-2 0,0 0 0,6-1 0,-7-2 0,11 0 0,-5 0 0,-4-1 0,1 0 0,3 0 0,-4 2 0,3 1 0,-2-1 0,-9-1 0,12 0 0,-10-1 0,-4 0 0,-2-1 0,3 1 0,6 0 0,12 0 0,-18 2 0,13 0 0,-10 1 0,10-1 0,-12 0 0,-4 1 0,0-1 0,7 1 0,13 0 0,2 2 0,12 1 0,-11 0 0,-10-1 0,-13 1 0,-5 0 0,6 0 0,15 0 0,-14 2 0,6 0 0,17-3 0,-6 1 0,0 0 0,9-1 280,-8 2 0,-1 0-280,-1 1 0,-13 2 0,-1-1 0,10-1 0,16-1 0,6-1 0,-5 1 0,-13 2 1,-11 2-1,3 1 1,14-3-1,10-2 0,0 1 0,-8 1 0,-12 2 0,-2 0 0,10-2 0,-9 0 0,-2 0-646,3 0 0,-13 0 0,0 0 0,13-1 646,-3 0 0,3-1 0,13-1 0,-7 1 0,-2 0 0,6 0 0,0-1 0,5-1 0,-4 2 0,-20 2 0,-4 0 0,7-1 1255,5-4 0,-4 1-1255,1 1 0,-14 3 0,-1 0 0,11-1 0,18-4 0,8 0 0,-11 1-591,1 1 1,-11 2 0,-7 0 0,1 1 0,6-1-1,12-1 591,-1-1 0,10-1 0,-3 1 0,-23 3 0,-5 0 0,10 0 817,11-3 0,1 2-817,-2 1 0,-7 3 0,7-2 0,8-2 0,1 1 647,0 1 1,-5 1-1,12-2-647,-15-2-177,23 3 0,2 0 177,-15-2 0,-26 13 0,56-11 0,-11 4 0,-2 2 0,-1 4 0,-10 6 0,1 1 0,12-1 4900,-17 24-4900,28-26 0,-18 30 0,20-23 1014,-19 19-1014,15-12 0,3-4 0,0 1 0,-11 18 252,13-16 0,2 0-252,0 2 0,-30 38 0,23-24 0,5-13 0,2 0 0,-2 10 0,-7 15 0,-2 3 0,-1-2 0,11-10 0,-4 8 0,5-7 0,-15 18 0,20-28 0,2-1 0,-9 18 0,-1 17 0,11-34 0,-6 28 0,11-39 0,-1 29 0,3-20 0,-2 24 0,5-31 0,-12 55 0,7-43 0,-1 18 0,1 0 0,6-25 0,-12 49 0,21-53 0,-8 22 0,0 3 0,3-2 0,-1-3 0,0-4 0,6-13 0,-9 40 0,10-22 0,-11 29 0,15-46 0,-4 21 0,3-26 0,-2 13 0,1 1 0,2-4 0,0 41 0,0-50 0,4 26 0,2 5 0,2 2 0,-1-2 0,2-1 0,3-6 0,1 0 0,1 1 0,1 4 0,-1-4 0,-1-3 0,-2-10 0,15 43 0,-12-34 0,8 1 0,0-2 0,-1-7 0,14 18 0,-14-33 0,13 16 0,-16-26 0,14 18 0,-21-30 0,25 18 0,-17-10 0,18 5 0,-17-10 0,16 6 0,-7-7 0,31 19 0,-30-23 0,17 6 0,-26-10 0,26 1 0,-17 1 0,19 3 0,-19-3 0,34 4 0,-30-4 0,46 4 0,-44-4 0,42-5 0,-30-1 0,10 0 0,2-1 0,1-2 0,-9 3 0,-1 0 0,5-5 0,18 0 0,2 0 0,4 0-215,-3 0 1,-4 0 214,-16 0 0,-5 0 0,2 0 0,15 0 0,-15 2 0,-1 1 0,3-2 0,-3 2 0,1-1 0,15-2 0,-19-1 0,0 2 0,11 4 0,-11-2 0,2 0 0,23 4 0,-8-2 0,12 0 0,-10 0 0,21 3-429,-6-2 0,-2 0 429,-6-1 0,-3 0 0,3 1 0,22-4 0,-9 3 0,-3 1 0,-3 0 0,2-6 0,3 1 0,-36 2 0,-1-1 0,29-1 0,-2-2 0,8 1 0,-7-2 0,4-1 0,-17-1 0,4 0 0,25 1 0,13 1 0,-12 0 0,-20-1 0,-2 0-563,4 2 1,7 2 0,-11-1 562,-21-3 0,0 0 0,25 2 0,11 1 0,-7-1 0,-7-2 0,0 0 0,6 3 0,7 0 0,-9 0 0,-14 0 0,-1 0 0,12 0 0,7 0 0,-7 0 0,-6 0 0,-1 0 0,3 0 0,5 0 0,-5 0 0,-8 3 0,1 1 0,11-3 0,8-1 0,-5 0 0,3 4 0,2-1 0,14-2 0,10-2 0,-15 1 0,-34 0 0,-4 0 0,33 3 0,0 0 187,-29-3 1,1 1-188,38 4 0,3 1 0,-30-5 0,-1-1-440,25 3 1,-6 0 439,-3-3 0,9 0 0,4 0 0,-43 0 0,0 0 0,43 0 0,-4 0 0,-9 0 0,6 0 0,7 0 0,-30 0 0,5 0 0,-4 0 0,11 0 0,0 0 0,-9 0 0,10 0 0,-6 0-444,15 0 1,0 0 443,-14 0 0,2 0 0,-9 0 0,4 0 0,-1 0 0,-7 0 0,0 0 0,2 0 0,14 0 0,2 0 0,-7 0 0,-4 0 0,0 0 0,7 0 0,9 0 0,-5 0 0,7 0 0,0 0 0,-9 0 0,3 0 0,-7 0 0,-11-1 0,1 2 0,14 4 0,8 2 0,-7 1 0,-8-1 0,3 2 0,-1 2 0,13 1 0,1 2 0,-10 1 0,11 6 0,0 4 0,-6-3 0,12 2 0,0 1 0,-11-2 0,8 6 0,-3 1 0,5 0 0,6 2 0,-21-3 1553,-7 9-1553,-20-10 0,-6-2 0,-17-1 0,5 29 0,-32-34 913,-1 21-913,-9-11 1899,-34 26-1899,0-11 0,-22 7 0,-7 0 0,23-23 0,-4 0 0,-23 15 0,-13 7 0,6-5 0,8-6 0,-3-1 0,-5 2 0,-14 5 0,0 0 0,13-7 0,4 1 0,2-3-608,-5 0 0,-6 3 1,12-7 607,24-10 0,4-2-451,-28 8 0,2-1 451,-17 3 0,-1-1 0,3-3 0,23-12 0,-21 4 0,-2-1 0,8-9 0,-10 4 0,-2 0 0,0-5 0,11-3 0,-15 2 0,9-2 0,16-1 0,-3-1 0,-10-1 0,-16 0 0,-2-1 0,14 0 0,-2-1 0,0 0 0,2-1 0,-12 0 0,-1-1 0,13 0 0,-4-1 0,0-2 0,15 1 0,-11-1 0,-5-1 0,4 1 0,13-1 0,-15-2 0,-1-1 0,13 2 0,-14-1 0,-4-1 0,6 1 0,16 0 0,0 0 0,2 0 0,-12 0 0,-15-1 0,0 0 0,15 1 0,8 0 0,2 1 0,1 2 0,-12 1 0,1-1 0,11 0 0,-1-2 0,0 1 0,2 1 0,-10 0 0,0 1 0,11-1 0,0-2 0,2-1 0,-2 4 0,-4 0 0,8 0 0,16-2 0,0 0 0,-22 3 0,-11 1 0,6 0 0,3-5 0,-3 0 0,-6 4 0,-13 0 0,0 0 0,14-1 0,9-3 0,0 0 0,2 4 0,-10 0 0,0 0 0,12-1 0,7-3 0,1 1 0,-29 2 0,-12 2 0,14 0 0,29-1 0,0 0 0,-11 2 0,-14-1 0,0 1 0,14 0 0,14 0 0,3 1 0,-16-2 0,-8 0 0,9 0 0,16 2 0,0 0 0,-12 0 0,-8 0 0,4 0 0,-6 0 0,-2 0 0,-19 0 0,-11 0 0,13 0 0,27 0 0,0 0 0,-23 0 0,-12 0 0,14 0 0,30 0 0,-2 0 0,-21 0 0,-17 0 0,-2 0 0,15 0 0,12 0 0,-2 0 0,1 0 0,-15 0 0,-6 0 0,6 0 0,14 0 0,-3 0 0,2 0 0,-5-1 0,-15-1 0,1 1 0,15 0 0,10 0 0,1 0 0,-8 0 0,-15-1 0,1 1 0,16 0 0,17 1 0,2 0 0,-15 0 0,-6 0 0,10 0 0,-14 0 0,5-1 0,-1 2 0,-19 4 0,26-5 0,5 1 0,8 4 0,-28 4 0,32-2 0,-11 6 0,-1 3 0,13 3 1734,-39 11-1734,53-3 0,-30 40 0,19-6 24,8-11 1,2 2-25,12-10 0,1 4 0,-9 27 0,-5 13 0,3-7 0,3-7 0,0 1-1082,-2 12 0,-2 10 1,3-5 1081,1 2 0,1 4 0,8-14 0,-1 9 0,1 2 0,1-7 0,0-2 0,1-5 0,0 9 0,2-1 0,-2 11 0,1 2 0,2-4 0,5-15 0,2 14 0,5-3 0,1-9 0,0 10 0,3 0 0,3-13 0,9 2 0,2-7 0,-3 12 0,3-8 0,23 3 0,23-19 0,-15-12 0,35 6 0,-32-25 0,18-4 0,6 0 0,-22-7 0,2 0-178,11 4 0,8 0 0,-6-2 178,-8-5 0,2-1 0,22 6 0,11 2 0,-4-3 0,-2 0 0,7-2 0,-13-4 0,12 0 0,7 1 0,-4 0 0,-11-2 0,-1 2 0,-8-1 0,5-1 55,2-4 1,7-2 0,-2 0 0,-9 1-56,14 7 0,1-1 0,-9-10 0,9-2 0,2-1 0,-8 1 0,-7 1 0,-7 1 0,8-1-719,18 0 0,11-1 0,-2-1 0,-15-1 719,-8-1 0,1-2 0,5-1 0,14-1 0,2 0 0,-11-2 0,-16 0 0,-7-1 0,5 0 0,4 2 0,7-1 0,-1 0 0,-6-2 0,-8-4 0,-6-2 0,5 0 0,4 1 0,4-1 0,2 0 0,-2 0 0,15-5 0,-1 0 0,9 0 0,-18 4 0,10-2 0,5 1 0,-1 0 0,-6 0 0,-13 3 0,2-2 0,-11 2 0,7 0-577,1-1 0,9-1 0,3 0 0,-4 1 0,-10 1 577,-7 3 0,-7 1 0,10-1 0,1-2 0,11-2 0,6-1 0,3-1 0,-3 1 0,-5 2-625,13 0 0,-4 1 0,0 1 0,5-2 625,-17 2 0,4-2 0,2 0 0,0-1 0,-1 1 0,-5 1 0,17-4 0,-6 1 0,1 1 0,11-1 0,-16 4 0,8 0 0,5 1 0,2-1 0,-1 0 0,-3 0 0,-7 0-323,5-3 0,-7 1 0,-2-1 0,2 0 0,7 2 323,-4 1 0,9 1 0,4 0 0,0 1 0,-3 0 0,-7 1 0,-11 0 0,-3 0 0,-11 1 0,0 0 0,11 0-161,-1 0 0,10-1 0,6 1 0,3-1 0,-2 0 0,-4 2 0,-9 0 161,14 0 0,-10 1 0,1 1 0,10-1-102,-10 0 1,11-1 0,4-1-1,3 1 1,-3 0 0,-6 0 0,-10 2 101,2 0 0,-11 1 0,0 0 0,12 1-22,-11 0 0,9 0 1,6 1-1,4 0 0,1 1 1,-3-2-1,-4 1 0,-8 0 22,5-2 0,-9 0 0,-2 0 0,5 1 0,11-1 0,-18 2 0,8-1 0,7 1 0,5 0 0,2 0 0,2 0 0,-3 1 0,-2-1 0,-6 0 0,-8 0 0,-9 0 0,27 0 0,-15 0 0,-3 0 0,9 0 41,-3 0 0,8 0 1,4 0-1,-1 0 0,-6 0 1,-8 0-42,18 0 0,-11-1 0,5 2 0,-9 3 0,4 1 0,1 0 0,-1 1 0,-1-2 0,0 1 0,0 0 0,-1 1 0,0 2 0,1 2 0,-3 0 0,-7-1 668,-9-1 1,-6-1 0,6 2-669,12 4 0,8 3 0,0-1 0,-11-2 0,7-2 0,0 0 407,0 2 1,12 2 0,-1 1-1,-16-3-407,-14-3 0,-2 1 0,3 4 0,12 3 0,0 1 0,-11-1 0,6 2 0,0 2 0,-3 1 0,12 4 0,-2 1 0,-13-6 0,-6-2 0,-7 0 1767,18 12 1,-3-2-1768,10-5 0,-13 8 0,0 1 0,10-1 0,-13 0 0,-2 0 0,-3-9 0,-16-3 0,2 0 0,23 5 4661,23 6-4661,-39-11 0,0-7 0,2-1 0,12 7 0,14-3 0,3-3 0,4-1-202,-26-6 1,1-2 201,-17 1 0,2 0 0,13-3 0,7-1 0,-4 0 0,-3 2 0,1-1 554,6-1 0,6-2 0,-8-1-554,-17-2 0,0-1 0,37-8 0,0 0 0,-36 4 0,-1 1 0,28-5 0,0 0 0,-29 6 0,0-1 0,34-2 0,5 0 0,-9 1 0,-1 1 0,11 0 0,-4 1 0,-29 2 0,1 1 0,29 6 0,1 0 0,-36-3 0,2 2 0,26 3 0,11 4 0,-13-2 0,-25-3 0,-3 1 0,28 6 0,-4 0 632,-4 1-632,5 2 0,1 0 0,8 2-583,-2-2 0,3 1 583,-35-9 0,1 0 0,17 2 0,9 1 0,-5-1 0,0 0 0,0 0 0,-5 1 0,3 0 0,-8-2 0,28 0 0,-17 3 0,1 1 0,-24-6 0,1 0 0,43 10 0,-4 2 0,-10 2 827,8 3-827,-52-6 1356,-4 2-1356,-16-11 0,5 10 0,-13-12 1396,19 27-1396,-15-17 0,15 21 0,-19-26 0,5 17 0,-4-14 0,8 13 0,-12-16 0,7 8 0,-8-3 0,14 13 0,-7-6 0,6 2 0,-8-6 0,12 15 0,-5-14 0,12 17 0,-14-21 0,26 18 0,-20-10 0,20 6 0,-4 1 0,46 23 0,-15-6 0,4-5 0,-1-2 0,-10-6 0,-13-10 0,-3-2 0,-7-5 0,6 2 0,-21-13 0,9 7 0,-22-12 0,17 8 0,-15-4 0,10 0 0,-12-1 0,7-4 0,-5 4 0,10-3 0,-12 4 0,26 3 0,-17-6 0,45 16 0,-37-16 0,25 12 0,-26-9 0,48 11 0,-32-9 0,38 7 0,-48-13 0,26 12 0,-22-10 0,11 10 0,-23-8 0,23 10 0,-10-4 0,40 8 0,-40-7 0,10-2 0,-32-6 0,7-4 0,-11 0 0,3 0 0,-10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87C1C-CD05-1A43-B6F1-FA4524FA4CDB}" type="datetimeFigureOut">
              <a:rPr lang="fi-FI" smtClean="0"/>
              <a:t>9.11.2023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508EA-20ED-9242-BA7D-3320C90DDD94}" type="slidenum">
              <a:rPr lang="fi-FI" smtClean="0"/>
              <a:t>‹#›</a:t>
            </a:fld>
            <a:endParaRPr lang="fi-FI"/>
          </a:p>
        </p:txBody>
      </p:sp>
    </p:spTree>
    <p:extLst>
      <p:ext uri="{BB962C8B-B14F-4D97-AF65-F5344CB8AC3E}">
        <p14:creationId xmlns:p14="http://schemas.microsoft.com/office/powerpoint/2010/main" val="355419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ian kuvan paikkamerkki 1">
            <a:extLst>
              <a:ext uri="{FF2B5EF4-FFF2-40B4-BE49-F238E27FC236}">
                <a16:creationId xmlns:a16="http://schemas.microsoft.com/office/drawing/2014/main" id="{FA0C2FC0-042F-EE46-86C8-D1E4C6CF5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Huomautusten paikkamerkki 2">
            <a:extLst>
              <a:ext uri="{FF2B5EF4-FFF2-40B4-BE49-F238E27FC236}">
                <a16:creationId xmlns:a16="http://schemas.microsoft.com/office/drawing/2014/main" id="{36B5EA75-CADF-504F-80AE-8057D4B737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i-FI" altLang="fi-FI">
                <a:ea typeface="ＭＳ Ｐゴシック" panose="020B0600070205080204" pitchFamily="34" charset="-128"/>
              </a:rPr>
              <a:t>Ajankohtainen esimerkki voi toimia kirjoittajaa vastaan, koska helposti kirjoittaa siitä itsestäänselvyyksiä ja sataan kertaan mediassa vatvottuja ajatuksia. Samalla tavoin tekee tietysti tuhat muuta abia, jolloin useita satoja aineita lukeva sensori kyllästyy. Tyypillisiä tällaisia liian yleisiä ja lukijalle tuttuja ilmiöitä ovat tunteisiin vetoavat tapahtumat, esim. WTC-isku, tsunami ja Jokelan tapaus. </a:t>
            </a:r>
            <a:endParaRPr lang="fi-FI" altLang="fi-FI" sz="1000">
              <a:ea typeface="ＭＳ Ｐゴシック" panose="020B0600070205080204" pitchFamily="34" charset="-128"/>
            </a:endParaRPr>
          </a:p>
          <a:p>
            <a:pPr eaLnBrk="1" hangingPunct="1">
              <a:spcBef>
                <a:spcPct val="0"/>
              </a:spcBef>
            </a:pPr>
            <a:endParaRPr lang="fi-FI" altLang="fi-FI">
              <a:ea typeface="ＭＳ Ｐゴシック" panose="020B0600070205080204" pitchFamily="34" charset="-128"/>
            </a:endParaRPr>
          </a:p>
          <a:p>
            <a:pPr eaLnBrk="1" hangingPunct="1">
              <a:spcBef>
                <a:spcPct val="0"/>
              </a:spcBef>
            </a:pPr>
            <a:endParaRPr lang="fi-FI" altLang="fi-FI">
              <a:ea typeface="ＭＳ Ｐゴシック" panose="020B0600070205080204" pitchFamily="34" charset="-128"/>
            </a:endParaRPr>
          </a:p>
        </p:txBody>
      </p:sp>
      <p:sp>
        <p:nvSpPr>
          <p:cNvPr id="35844" name="Dian numeron paikkamerkki 3">
            <a:extLst>
              <a:ext uri="{FF2B5EF4-FFF2-40B4-BE49-F238E27FC236}">
                <a16:creationId xmlns:a16="http://schemas.microsoft.com/office/drawing/2014/main" id="{EFDC0614-6A11-E045-A2D2-8CCB4B64B1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pPr eaLnBrk="1" hangingPunct="1"/>
            <a:fld id="{49584B72-9601-5F41-B6BF-C7DEADDF1A79}" type="slidenum">
              <a:rPr lang="fi-FI" altLang="fi-FI"/>
              <a:pPr eaLnBrk="1" hangingPunct="1"/>
              <a:t>40</a:t>
            </a:fld>
            <a:endParaRPr lang="fi-FI" altLang="fi-FI"/>
          </a:p>
        </p:txBody>
      </p:sp>
    </p:spTree>
    <p:extLst>
      <p:ext uri="{BB962C8B-B14F-4D97-AF65-F5344CB8AC3E}">
        <p14:creationId xmlns:p14="http://schemas.microsoft.com/office/powerpoint/2010/main" val="92893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DD57C5-9CBB-C741-B2ED-E6DAE79DE21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67F34A9-DE4D-3545-A666-13015467A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52843C-D908-E449-9996-8E21136DF396}"/>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FD5DF4AA-E980-C948-A506-229CAC925BB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C659441-0781-4343-8F7D-7B5E0E7B6E74}"/>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1296360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B6CA86-44BE-C744-B695-B5C7E6A8B13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1B3C029-7563-9043-AF9E-2D3598385AC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C83ACA-A625-4047-9E80-CC111CC5F99A}"/>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1E0AA653-DF7E-F042-A2E9-C621B82FE02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77AE77-8C0C-5246-A7F3-C9B2204A80DB}"/>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19897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D0B9EED-3D30-8D40-BB3A-F1BE3D31BF6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33E8BE9-5846-4C48-8622-0DDFF425B7A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BCBAA5F-3C78-D14F-9F27-156FDDA898FE}"/>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5A52866D-0D9D-2140-B174-650192C625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ADC189E-1A47-5746-93B8-17EDB6BD8C75}"/>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251253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FF37F-D73F-9A43-B10D-C990A20064A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2E211BC-F11B-6340-8E94-FA9985E825D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52C3EE9-4D95-AB4F-A6EA-BA372D121606}"/>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F5E42B1C-5DF5-9044-AB84-1635B5B3A1A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B1BEB80-79C2-4745-A754-5ED274485264}"/>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334286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BE5C91-A233-344B-883A-B9571493C0D6}"/>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BBFC1270-BAA6-7942-82BD-F1606CA18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E4B4954-6E7F-5C42-AA36-664006676BC7}"/>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2A8C950F-85E3-8B4B-BD4B-0557F633DE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B3FFD55-59C5-464C-932B-74A4A84A447D}"/>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75530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399C18-77F5-E041-AE37-0DA0D5560F4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8F9DB8D-968A-1244-9FE7-79737CD2DE8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AADCE9C-E154-E345-882B-0F23BDC42F0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1D9E181-3BC5-9A44-A043-5C6BD7744A04}"/>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6" name="Alatunnisteen paikkamerkki 5">
            <a:extLst>
              <a:ext uri="{FF2B5EF4-FFF2-40B4-BE49-F238E27FC236}">
                <a16:creationId xmlns:a16="http://schemas.microsoft.com/office/drawing/2014/main" id="{50B84589-118C-A643-94E1-D585BAFB687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89EBB85-420F-C649-A325-18251A12D0CC}"/>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319947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C60FCA-2B7B-9E44-BFFF-D9AFA98C9C07}"/>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CFCB366-20B7-2A43-88F7-7F67FCFC3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B022C62-5817-9041-9293-507473095B6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78AE0D8-837B-E148-AFB3-EA31DDC7D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2ADD9901-7D2F-3D4E-9C9C-853E1AA2E37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2472056-E304-CE46-B85C-26547E9EA273}"/>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8" name="Alatunnisteen paikkamerkki 7">
            <a:extLst>
              <a:ext uri="{FF2B5EF4-FFF2-40B4-BE49-F238E27FC236}">
                <a16:creationId xmlns:a16="http://schemas.microsoft.com/office/drawing/2014/main" id="{2E307554-4F00-4D47-B54F-5CD44A976C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E9CAE58E-4A61-D34D-A8C2-772ECDDA68CC}"/>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254286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CE0316-686E-1E49-B8DC-6E0E9865822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22BBAAA-F1E9-574B-8C15-E94629A6568E}"/>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4" name="Alatunnisteen paikkamerkki 3">
            <a:extLst>
              <a:ext uri="{FF2B5EF4-FFF2-40B4-BE49-F238E27FC236}">
                <a16:creationId xmlns:a16="http://schemas.microsoft.com/office/drawing/2014/main" id="{23A3E4BF-A842-D24E-8457-0F232CFF03A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B568438-9953-4F4F-A277-238661D9D587}"/>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315160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0E74419-4177-6C4F-BACD-5A964CCC4084}"/>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3" name="Alatunnisteen paikkamerkki 2">
            <a:extLst>
              <a:ext uri="{FF2B5EF4-FFF2-40B4-BE49-F238E27FC236}">
                <a16:creationId xmlns:a16="http://schemas.microsoft.com/office/drawing/2014/main" id="{BFD24E5B-0A83-EE42-BB66-23EF2282C3C0}"/>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C29A1FD-E516-2F4D-A91B-B70648EF9654}"/>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95717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87FB48-7138-5B42-87E3-435403DEB80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A32990FA-1F8C-CE46-B577-C804E275C6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439D0B1-768E-4A4F-ADF2-60F8AB102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65A8CD7-D702-9E44-B03E-F9BF495A615C}"/>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6" name="Alatunnisteen paikkamerkki 5">
            <a:extLst>
              <a:ext uri="{FF2B5EF4-FFF2-40B4-BE49-F238E27FC236}">
                <a16:creationId xmlns:a16="http://schemas.microsoft.com/office/drawing/2014/main" id="{25AB162A-59F5-4148-8280-E39FF9113FF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0711660-A83B-9545-A3EA-44D174EEAC31}"/>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184202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533E3D-A77C-A046-B82E-BF1DCB1BF60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E8277D85-266B-F04A-A33B-BAE8480A54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BCB606F-C26B-5B44-BC30-4A14CECDB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8C31F1B-43C1-D949-A6CE-C97C713087C3}"/>
              </a:ext>
            </a:extLst>
          </p:cNvPr>
          <p:cNvSpPr>
            <a:spLocks noGrp="1"/>
          </p:cNvSpPr>
          <p:nvPr>
            <p:ph type="dt" sz="half" idx="10"/>
          </p:nvPr>
        </p:nvSpPr>
        <p:spPr/>
        <p:txBody>
          <a:bodyPr/>
          <a:lstStyle/>
          <a:p>
            <a:fld id="{2EFDD816-0AE3-DF48-B904-50A2E61E81BB}" type="datetimeFigureOut">
              <a:rPr lang="fi-FI" smtClean="0"/>
              <a:t>9.11.2023</a:t>
            </a:fld>
            <a:endParaRPr lang="fi-FI"/>
          </a:p>
        </p:txBody>
      </p:sp>
      <p:sp>
        <p:nvSpPr>
          <p:cNvPr id="6" name="Alatunnisteen paikkamerkki 5">
            <a:extLst>
              <a:ext uri="{FF2B5EF4-FFF2-40B4-BE49-F238E27FC236}">
                <a16:creationId xmlns:a16="http://schemas.microsoft.com/office/drawing/2014/main" id="{71B38877-815F-A54E-88F4-AFA3F3C9AA9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5154E00-58DE-BD43-9576-9B8EB502E969}"/>
              </a:ext>
            </a:extLst>
          </p:cNvPr>
          <p:cNvSpPr>
            <a:spLocks noGrp="1"/>
          </p:cNvSpPr>
          <p:nvPr>
            <p:ph type="sldNum" sz="quarter" idx="12"/>
          </p:nvPr>
        </p:nvSpPr>
        <p:spPr/>
        <p:txBody>
          <a:bodyPr/>
          <a:lstStyle/>
          <a:p>
            <a:fld id="{0CCCA450-25E0-3842-BCE5-05BB751D93D5}" type="slidenum">
              <a:rPr lang="fi-FI" smtClean="0"/>
              <a:t>‹#›</a:t>
            </a:fld>
            <a:endParaRPr lang="fi-FI"/>
          </a:p>
        </p:txBody>
      </p:sp>
    </p:spTree>
    <p:extLst>
      <p:ext uri="{BB962C8B-B14F-4D97-AF65-F5344CB8AC3E}">
        <p14:creationId xmlns:p14="http://schemas.microsoft.com/office/powerpoint/2010/main" val="34712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49F9B5A-EA18-294A-A4AC-928FDFCCC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13243E9B-D1FB-CB40-9051-92350065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9DFD1DA-B25D-1340-BBBA-2ED17F719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DD816-0AE3-DF48-B904-50A2E61E81BB}" type="datetimeFigureOut">
              <a:rPr lang="fi-FI" smtClean="0"/>
              <a:t>9.11.2023</a:t>
            </a:fld>
            <a:endParaRPr lang="fi-FI"/>
          </a:p>
        </p:txBody>
      </p:sp>
      <p:sp>
        <p:nvSpPr>
          <p:cNvPr id="5" name="Alatunnisteen paikkamerkki 4">
            <a:extLst>
              <a:ext uri="{FF2B5EF4-FFF2-40B4-BE49-F238E27FC236}">
                <a16:creationId xmlns:a16="http://schemas.microsoft.com/office/drawing/2014/main" id="{8DACFC5F-647A-244E-AFF6-3D80EE246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24226043-4927-4E41-A265-4FFCA9C4B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CA450-25E0-3842-BCE5-05BB751D93D5}" type="slidenum">
              <a:rPr lang="fi-FI" smtClean="0"/>
              <a:t>‹#›</a:t>
            </a:fld>
            <a:endParaRPr lang="fi-FI"/>
          </a:p>
        </p:txBody>
      </p:sp>
    </p:spTree>
    <p:extLst>
      <p:ext uri="{BB962C8B-B14F-4D97-AF65-F5344CB8AC3E}">
        <p14:creationId xmlns:p14="http://schemas.microsoft.com/office/powerpoint/2010/main" val="40424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diagramLayout" Target="../diagrams/layout4.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7.jpeg"/><Relationship Id="rId5" Type="http://schemas.openxmlformats.org/officeDocument/2006/relationships/diagramColors" Target="../diagrams/colors4.xml"/><Relationship Id="rId10" Type="http://schemas.openxmlformats.org/officeDocument/2006/relationships/image" Target="../media/image16.jpeg"/><Relationship Id="rId4" Type="http://schemas.openxmlformats.org/officeDocument/2006/relationships/diagramQuickStyle" Target="../diagrams/quickStyle4.xml"/><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F72E70-4AB3-1843-B741-500D20C2E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b="57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a:extLst>
              <a:ext uri="{FF2B5EF4-FFF2-40B4-BE49-F238E27FC236}">
                <a16:creationId xmlns:a16="http://schemas.microsoft.com/office/drawing/2014/main" id="{CB084CB7-FFF5-844E-92AE-1E9B9C402849}"/>
              </a:ext>
            </a:extLst>
          </p:cNvPr>
          <p:cNvSpPr>
            <a:spLocks noGrp="1"/>
          </p:cNvSpPr>
          <p:nvPr>
            <p:ph type="ctrTitle"/>
          </p:nvPr>
        </p:nvSpPr>
        <p:spPr>
          <a:xfrm>
            <a:off x="8022021" y="3231931"/>
            <a:ext cx="3852041" cy="1834056"/>
          </a:xfrm>
        </p:spPr>
        <p:txBody>
          <a:bodyPr>
            <a:normAutofit/>
          </a:bodyPr>
          <a:lstStyle/>
          <a:p>
            <a:r>
              <a:rPr lang="fi-FI" sz="4000" dirty="0"/>
              <a:t>Kirjoitusprosessi yo-kokeessa</a:t>
            </a:r>
          </a:p>
        </p:txBody>
      </p:sp>
      <p:sp>
        <p:nvSpPr>
          <p:cNvPr id="3" name="Alaotsikko 2">
            <a:extLst>
              <a:ext uri="{FF2B5EF4-FFF2-40B4-BE49-F238E27FC236}">
                <a16:creationId xmlns:a16="http://schemas.microsoft.com/office/drawing/2014/main" id="{7043B307-BCED-5742-AB30-9F0875A1EC52}"/>
              </a:ext>
            </a:extLst>
          </p:cNvPr>
          <p:cNvSpPr>
            <a:spLocks noGrp="1"/>
          </p:cNvSpPr>
          <p:nvPr>
            <p:ph type="subTitle" idx="1"/>
          </p:nvPr>
        </p:nvSpPr>
        <p:spPr>
          <a:xfrm>
            <a:off x="7782910" y="5242675"/>
            <a:ext cx="4330262" cy="683284"/>
          </a:xfrm>
        </p:spPr>
        <p:txBody>
          <a:bodyPr>
            <a:normAutofit/>
          </a:bodyPr>
          <a:lstStyle/>
          <a:p>
            <a:r>
              <a:rPr lang="fi-FI" sz="2000" dirty="0"/>
              <a:t>ÄI10</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8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73E6EF-C930-12F8-EEB8-3B0702DF0094}"/>
              </a:ext>
            </a:extLst>
          </p:cNvPr>
          <p:cNvSpPr>
            <a:spLocks noGrp="1"/>
          </p:cNvSpPr>
          <p:nvPr>
            <p:ph type="title"/>
          </p:nvPr>
        </p:nvSpPr>
        <p:spPr/>
        <p:txBody>
          <a:bodyPr/>
          <a:lstStyle/>
          <a:p>
            <a:r>
              <a:rPr lang="fi-FI" dirty="0"/>
              <a:t>Aiheen rajaus </a:t>
            </a:r>
          </a:p>
        </p:txBody>
      </p:sp>
      <p:pic>
        <p:nvPicPr>
          <p:cNvPr id="1026" name="Picture 2">
            <a:extLst>
              <a:ext uri="{FF2B5EF4-FFF2-40B4-BE49-F238E27FC236}">
                <a16:creationId xmlns:a16="http://schemas.microsoft.com/office/drawing/2014/main" id="{FD216F94-A30E-EDFC-BBB3-4C5DF3B384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27" y="1885563"/>
            <a:ext cx="4747018" cy="3728428"/>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AD1F751D-A7F1-D805-F4E1-608F720BA5F7}"/>
              </a:ext>
            </a:extLst>
          </p:cNvPr>
          <p:cNvSpPr txBox="1"/>
          <p:nvPr/>
        </p:nvSpPr>
        <p:spPr>
          <a:xfrm>
            <a:off x="5139559" y="1194835"/>
            <a:ext cx="6916339" cy="5034070"/>
          </a:xfrm>
          <a:prstGeom prst="rect">
            <a:avLst/>
          </a:prstGeom>
          <a:noFill/>
        </p:spPr>
        <p:txBody>
          <a:bodyPr wrap="square">
            <a:spAutoFit/>
          </a:bodyPr>
          <a:lstStyle/>
          <a:p>
            <a:pPr algn="l">
              <a:lnSpc>
                <a:spcPct val="150000"/>
              </a:lnSpc>
            </a:pPr>
            <a:r>
              <a:rPr lang="fi-FI" b="1" i="0" u="none" strike="noStrike" dirty="0">
                <a:solidFill>
                  <a:srgbClr val="333333"/>
                </a:solidFill>
                <a:effectLst/>
                <a:latin typeface="Open Sans" panose="020B0606030504020204" pitchFamily="34" charset="0"/>
              </a:rPr>
              <a:t>Pohtivan tekstin rajaamisessa voi hyödyntää seuraavia näkökulmia:</a:t>
            </a:r>
            <a:endParaRPr lang="fi-FI" b="0" i="0" u="none" strike="noStrike" dirty="0">
              <a:solidFill>
                <a:srgbClr val="333333"/>
              </a:solidFill>
              <a:effectLst/>
              <a:latin typeface="Open Sans" panose="020B0606030504020204" pitchFamily="34" charset="0"/>
            </a:endParaRP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asian tai ilmiön hyödyt ja haitat</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asian tai ilmiön historia</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asian tai ilmiön tulevaisuus</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syyt ja seuraukset: </a:t>
            </a:r>
            <a:r>
              <a:rPr lang="fi-FI" sz="1600" b="0" i="0" u="none" strike="noStrike" dirty="0">
                <a:solidFill>
                  <a:srgbClr val="333333"/>
                </a:solidFill>
                <a:effectLst/>
                <a:latin typeface="Open Sans" panose="020B0606030504020204" pitchFamily="34" charset="0"/>
              </a:rPr>
              <a:t>mistä asia tai ilmiö johtuu ja mitä siitä seuraa</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 tai ilmiö jonkun ryhmän </a:t>
            </a:r>
            <a:r>
              <a:rPr lang="fi-FI" sz="1200" b="0" i="0" u="none" strike="noStrike" dirty="0">
                <a:solidFill>
                  <a:srgbClr val="333333"/>
                </a:solidFill>
                <a:effectLst/>
                <a:latin typeface="Open Sans" panose="020B0606030504020204" pitchFamily="34" charset="0"/>
              </a:rPr>
              <a:t>(esim. nuorison tai opiskelijoiden) </a:t>
            </a:r>
            <a:r>
              <a:rPr lang="fi-FI" b="0" i="0" u="none" strike="noStrike" dirty="0">
                <a:solidFill>
                  <a:srgbClr val="333333"/>
                </a:solidFill>
                <a:effectLst/>
                <a:latin typeface="Open Sans" panose="020B0606030504020204" pitchFamily="34" charset="0"/>
              </a:rPr>
              <a:t>kannalta</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taloudelliset vaikutukset</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yhteiskunnalliset vaikutukset</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ekologiset vaikutukset</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asian tai ilmiön eettiset ja moraaliset ulottuvuudet</a:t>
            </a:r>
          </a:p>
          <a:p>
            <a:pPr algn="l">
              <a:lnSpc>
                <a:spcPct val="150000"/>
              </a:lnSpc>
              <a:buFont typeface="Arial" panose="020B0604020202020204" pitchFamily="34" charset="0"/>
              <a:buChar char="•"/>
            </a:pPr>
            <a:r>
              <a:rPr lang="fi-FI" b="0" i="0" u="none" strike="noStrike" dirty="0">
                <a:solidFill>
                  <a:srgbClr val="333333"/>
                </a:solidFill>
                <a:effectLst/>
                <a:latin typeface="Open Sans" panose="020B0606030504020204" pitchFamily="34" charset="0"/>
              </a:rPr>
              <a:t> asian tai ilmiön psykologiset ulottuvuudet.</a:t>
            </a:r>
          </a:p>
        </p:txBody>
      </p:sp>
    </p:spTree>
    <p:extLst>
      <p:ext uri="{BB962C8B-B14F-4D97-AF65-F5344CB8AC3E}">
        <p14:creationId xmlns:p14="http://schemas.microsoft.com/office/powerpoint/2010/main" val="186511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C7307D-3660-A087-CA29-F5E66D13454C}"/>
              </a:ext>
            </a:extLst>
          </p:cNvPr>
          <p:cNvSpPr>
            <a:spLocks noGrp="1"/>
          </p:cNvSpPr>
          <p:nvPr>
            <p:ph type="title"/>
          </p:nvPr>
        </p:nvSpPr>
        <p:spPr>
          <a:xfrm>
            <a:off x="375745" y="18255"/>
            <a:ext cx="10515600" cy="1325563"/>
          </a:xfrm>
        </p:spPr>
        <p:txBody>
          <a:bodyPr>
            <a:normAutofit/>
          </a:bodyPr>
          <a:lstStyle/>
          <a:p>
            <a:r>
              <a:rPr lang="fi-FI" sz="3600" dirty="0"/>
              <a:t>esimerkkejä rajaamisesta - </a:t>
            </a:r>
            <a:r>
              <a:rPr lang="fi-FI" sz="3600" b="1" i="0" u="none" strike="noStrike" dirty="0">
                <a:effectLst/>
                <a:latin typeface="inherit"/>
              </a:rPr>
              <a:t>Kevät 2022</a:t>
            </a:r>
            <a:endParaRPr lang="fi-FI" sz="3600" dirty="0"/>
          </a:p>
        </p:txBody>
      </p:sp>
      <p:sp>
        <p:nvSpPr>
          <p:cNvPr id="3" name="Sisällön paikkamerkki 2">
            <a:extLst>
              <a:ext uri="{FF2B5EF4-FFF2-40B4-BE49-F238E27FC236}">
                <a16:creationId xmlns:a16="http://schemas.microsoft.com/office/drawing/2014/main" id="{403A3282-C210-E34B-D033-38D6997B2E81}"/>
              </a:ext>
            </a:extLst>
          </p:cNvPr>
          <p:cNvSpPr>
            <a:spLocks noGrp="1"/>
          </p:cNvSpPr>
          <p:nvPr>
            <p:ph idx="1"/>
          </p:nvPr>
        </p:nvSpPr>
        <p:spPr>
          <a:xfrm>
            <a:off x="609599" y="981307"/>
            <a:ext cx="10993821" cy="5858438"/>
          </a:xfrm>
        </p:spPr>
        <p:txBody>
          <a:bodyPr>
            <a:normAutofit fontScale="62500" lnSpcReduction="20000"/>
          </a:bodyPr>
          <a:lstStyle/>
          <a:p>
            <a:pPr marL="0" indent="0" fontAlgn="base">
              <a:lnSpc>
                <a:spcPct val="120000"/>
              </a:lnSpc>
              <a:spcBef>
                <a:spcPts val="400"/>
              </a:spcBef>
              <a:buNone/>
            </a:pPr>
            <a:r>
              <a:rPr lang="fi-FI" sz="3800" b="0" i="0" u="none" strike="noStrike" dirty="0">
                <a:effectLst/>
              </a:rPr>
              <a:t>1. Kielitaidon merkitys</a:t>
            </a:r>
          </a:p>
          <a:p>
            <a:pPr marL="0" indent="0" fontAlgn="base">
              <a:lnSpc>
                <a:spcPct val="120000"/>
              </a:lnSpc>
              <a:spcBef>
                <a:spcPts val="400"/>
              </a:spcBef>
              <a:buNone/>
            </a:pPr>
            <a:r>
              <a:rPr lang="fi-FI" sz="3800" dirty="0"/>
              <a:t>	</a:t>
            </a:r>
            <a:r>
              <a:rPr lang="fi-FI" sz="3800" b="0" i="0" u="none" strike="noStrike" dirty="0">
                <a:effectLst/>
              </a:rPr>
              <a:t>Kielitaidon merkitys minulle</a:t>
            </a:r>
            <a:br>
              <a:rPr lang="fi-FI" sz="3800" b="0" i="0" u="none" strike="noStrike" dirty="0">
                <a:effectLst/>
              </a:rPr>
            </a:br>
            <a:r>
              <a:rPr lang="fi-FI" sz="3800" b="0" i="0" u="none" strike="noStrike" dirty="0">
                <a:effectLst/>
              </a:rPr>
              <a:t>	Kielitaito työelämässä</a:t>
            </a:r>
            <a:endParaRPr lang="fi-FI" sz="3800" dirty="0"/>
          </a:p>
          <a:p>
            <a:pPr marL="0" indent="0" fontAlgn="base">
              <a:lnSpc>
                <a:spcPct val="120000"/>
              </a:lnSpc>
              <a:spcBef>
                <a:spcPts val="400"/>
              </a:spcBef>
              <a:buNone/>
            </a:pPr>
            <a:r>
              <a:rPr lang="fi-FI" sz="3800" b="0" i="0" u="none" strike="noStrike" dirty="0">
                <a:effectLst/>
              </a:rPr>
              <a:t>2. Kielten tulevaisuus</a:t>
            </a:r>
            <a:br>
              <a:rPr lang="fi-FI" sz="3800" b="0" i="0" u="none" strike="noStrike" dirty="0">
                <a:effectLst/>
              </a:rPr>
            </a:br>
            <a:r>
              <a:rPr lang="fi-FI" sz="3800" b="0" i="0" u="none" strike="noStrike" dirty="0">
                <a:effectLst/>
              </a:rPr>
              <a:t> 	Suomen kielen tulevaisuus</a:t>
            </a:r>
            <a:br>
              <a:rPr lang="fi-FI" sz="3800" b="0" i="0" u="none" strike="noStrike" dirty="0">
                <a:effectLst/>
              </a:rPr>
            </a:br>
            <a:r>
              <a:rPr lang="fi-FI" sz="3800" b="0" i="0" u="none" strike="noStrike" dirty="0">
                <a:effectLst/>
              </a:rPr>
              <a:t>	Aasialaisten kielten kasvu tulevaisuudessa</a:t>
            </a:r>
          </a:p>
          <a:p>
            <a:pPr marL="0" indent="0" fontAlgn="base">
              <a:lnSpc>
                <a:spcPct val="120000"/>
              </a:lnSpc>
              <a:spcBef>
                <a:spcPts val="400"/>
              </a:spcBef>
              <a:buNone/>
            </a:pPr>
            <a:r>
              <a:rPr lang="fi-FI" sz="3800" b="0" i="0" u="none" strike="noStrike" dirty="0">
                <a:effectLst/>
              </a:rPr>
              <a:t>3. Monikielisyys</a:t>
            </a:r>
            <a:br>
              <a:rPr lang="fi-FI" sz="3800" b="0" i="0" u="none" strike="noStrike" dirty="0">
                <a:effectLst/>
              </a:rPr>
            </a:br>
            <a:r>
              <a:rPr lang="fi-FI" sz="3800" b="0" i="0" u="none" strike="noStrike" dirty="0">
                <a:effectLst/>
              </a:rPr>
              <a:t>	Monikielisyys Suomessa</a:t>
            </a:r>
            <a:br>
              <a:rPr lang="fi-FI" sz="3800" b="0" i="0" u="none" strike="noStrike" dirty="0">
                <a:effectLst/>
              </a:rPr>
            </a:br>
            <a:r>
              <a:rPr lang="fi-FI" sz="3800" b="0" i="0" u="none" strike="noStrike" dirty="0">
                <a:effectLst/>
              </a:rPr>
              <a:t>	Monikielisyys osana omaa arkeani</a:t>
            </a:r>
            <a:endParaRPr lang="fi-FI" sz="3800" dirty="0"/>
          </a:p>
          <a:p>
            <a:pPr marL="0" indent="0" fontAlgn="base">
              <a:lnSpc>
                <a:spcPct val="120000"/>
              </a:lnSpc>
              <a:spcBef>
                <a:spcPts val="400"/>
              </a:spcBef>
              <a:buNone/>
            </a:pPr>
            <a:r>
              <a:rPr lang="fi-FI" sz="3800" b="0" i="0" u="none" strike="noStrike" dirty="0">
                <a:effectLst/>
              </a:rPr>
              <a:t>4. Äidinkieli ja muut kielet</a:t>
            </a:r>
            <a:br>
              <a:rPr lang="fi-FI" sz="3800" b="0" i="0" u="none" strike="noStrike" dirty="0">
                <a:effectLst/>
              </a:rPr>
            </a:br>
            <a:r>
              <a:rPr lang="fi-FI" sz="3800" b="0" i="0" u="none" strike="noStrike" dirty="0">
                <a:effectLst/>
              </a:rPr>
              <a:t>	Minun kielitaitoni</a:t>
            </a:r>
            <a:br>
              <a:rPr lang="fi-FI" sz="3800" b="0" i="0" u="none" strike="noStrike" dirty="0">
                <a:effectLst/>
              </a:rPr>
            </a:br>
            <a:r>
              <a:rPr lang="fi-FI" sz="3800" b="0" i="0" u="none" strike="noStrike" dirty="0">
                <a:effectLst/>
              </a:rPr>
              <a:t>	Äidinkielen oppimisesta muiden kielten oppimiseen</a:t>
            </a:r>
          </a:p>
          <a:p>
            <a:pPr marL="0" indent="0" fontAlgn="base">
              <a:lnSpc>
                <a:spcPct val="120000"/>
              </a:lnSpc>
              <a:spcBef>
                <a:spcPts val="400"/>
              </a:spcBef>
              <a:buNone/>
            </a:pPr>
            <a:r>
              <a:rPr lang="fi-FI" sz="3800" b="0" i="0" u="none" strike="noStrike" dirty="0">
                <a:effectLst/>
              </a:rPr>
              <a:t>5. Kieli osana identiteettiä</a:t>
            </a:r>
            <a:br>
              <a:rPr lang="fi-FI" sz="3800" b="0" i="0" u="none" strike="noStrike" dirty="0">
                <a:effectLst/>
              </a:rPr>
            </a:br>
            <a:r>
              <a:rPr lang="fi-FI" sz="3800" b="0" i="0" u="none" strike="noStrike" dirty="0">
                <a:effectLst/>
              </a:rPr>
              <a:t>	Olen suomenkielinen ja suomenmielinen</a:t>
            </a:r>
            <a:br>
              <a:rPr lang="fi-FI" sz="3800" b="0" i="0" u="none" strike="noStrike" dirty="0">
                <a:effectLst/>
              </a:rPr>
            </a:br>
            <a:r>
              <a:rPr lang="fi-FI" sz="3800" b="0" i="0" u="none" strike="noStrike" dirty="0">
                <a:effectLst/>
              </a:rPr>
              <a:t>	Kieli vaikuttaa siihen, miten kykenen ilmaisemaan ajatuksiani ja tunteitani.</a:t>
            </a:r>
          </a:p>
        </p:txBody>
      </p:sp>
    </p:spTree>
    <p:extLst>
      <p:ext uri="{BB962C8B-B14F-4D97-AF65-F5344CB8AC3E}">
        <p14:creationId xmlns:p14="http://schemas.microsoft.com/office/powerpoint/2010/main" val="42548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0C8460-5E3B-1C40-073D-A981F7BAA7DC}"/>
              </a:ext>
            </a:extLst>
          </p:cNvPr>
          <p:cNvSpPr>
            <a:spLocks noGrp="1"/>
          </p:cNvSpPr>
          <p:nvPr>
            <p:ph type="title"/>
          </p:nvPr>
        </p:nvSpPr>
        <p:spPr>
          <a:xfrm>
            <a:off x="838200" y="0"/>
            <a:ext cx="10515600" cy="1325563"/>
          </a:xfrm>
        </p:spPr>
        <p:txBody>
          <a:bodyPr>
            <a:normAutofit/>
          </a:bodyPr>
          <a:lstStyle/>
          <a:p>
            <a:r>
              <a:rPr lang="fi-FI" sz="3600" dirty="0"/>
              <a:t>esimerkkejä rajaamisesta - </a:t>
            </a:r>
            <a:r>
              <a:rPr lang="fi-FI" sz="3600" b="1" i="0" u="none" strike="noStrike" dirty="0">
                <a:effectLst/>
                <a:latin typeface="inherit"/>
              </a:rPr>
              <a:t>Kevät 2021</a:t>
            </a:r>
            <a:endParaRPr lang="fi-FI" sz="3600" dirty="0"/>
          </a:p>
        </p:txBody>
      </p:sp>
      <p:sp>
        <p:nvSpPr>
          <p:cNvPr id="3" name="Sisällön paikkamerkki 2">
            <a:extLst>
              <a:ext uri="{FF2B5EF4-FFF2-40B4-BE49-F238E27FC236}">
                <a16:creationId xmlns:a16="http://schemas.microsoft.com/office/drawing/2014/main" id="{05446D16-704D-5863-3E3F-36B6A4B871BF}"/>
              </a:ext>
            </a:extLst>
          </p:cNvPr>
          <p:cNvSpPr>
            <a:spLocks noGrp="1"/>
          </p:cNvSpPr>
          <p:nvPr>
            <p:ph idx="1"/>
          </p:nvPr>
        </p:nvSpPr>
        <p:spPr>
          <a:xfrm>
            <a:off x="838200" y="987973"/>
            <a:ext cx="10515600" cy="5870028"/>
          </a:xfrm>
        </p:spPr>
        <p:txBody>
          <a:bodyPr>
            <a:normAutofit fontScale="85000" lnSpcReduction="20000"/>
          </a:bodyPr>
          <a:lstStyle/>
          <a:p>
            <a:pPr marL="0" indent="0">
              <a:lnSpc>
                <a:spcPct val="120000"/>
              </a:lnSpc>
              <a:spcBef>
                <a:spcPts val="400"/>
              </a:spcBef>
              <a:buNone/>
            </a:pPr>
            <a:r>
              <a:rPr lang="fi-FI" dirty="0"/>
              <a:t>1. Kansallisuus ja identiteetti:</a:t>
            </a:r>
            <a:br>
              <a:rPr lang="fi-FI" dirty="0"/>
            </a:br>
            <a:r>
              <a:rPr lang="fi-FI" dirty="0"/>
              <a:t>	Kansallisuuden ja identiteetin välinen suhde </a:t>
            </a:r>
            <a:br>
              <a:rPr lang="fi-FI" dirty="0"/>
            </a:br>
            <a:r>
              <a:rPr lang="fi-FI" dirty="0"/>
              <a:t>	Myytit kansallisuuden käsitteen  takana</a:t>
            </a:r>
          </a:p>
          <a:p>
            <a:pPr marL="0" indent="0">
              <a:lnSpc>
                <a:spcPct val="120000"/>
              </a:lnSpc>
              <a:spcBef>
                <a:spcPts val="400"/>
              </a:spcBef>
              <a:buNone/>
            </a:pPr>
            <a:r>
              <a:rPr lang="fi-FI" dirty="0"/>
              <a:t>2. Kansallisuus ja kulttuuri</a:t>
            </a:r>
            <a:br>
              <a:rPr lang="fi-FI" dirty="0"/>
            </a:br>
            <a:r>
              <a:rPr lang="fi-FI" dirty="0"/>
              <a:t>	Kulttuurinen </a:t>
            </a:r>
            <a:r>
              <a:rPr lang="fi-FI" dirty="0" err="1"/>
              <a:t>appropriaatio</a:t>
            </a:r>
            <a:r>
              <a:rPr lang="fi-FI" dirty="0"/>
              <a:t>: kenelle kulttuuri kuuluu?</a:t>
            </a:r>
            <a:br>
              <a:rPr lang="fi-FI" dirty="0"/>
            </a:br>
            <a:r>
              <a:rPr lang="fi-FI" dirty="0"/>
              <a:t>	Miten kulttuuri heijastaa kansallisuutta?</a:t>
            </a:r>
          </a:p>
          <a:p>
            <a:pPr marL="0" indent="0">
              <a:lnSpc>
                <a:spcPct val="120000"/>
              </a:lnSpc>
              <a:spcBef>
                <a:spcPts val="400"/>
              </a:spcBef>
              <a:buNone/>
            </a:pPr>
            <a:r>
              <a:rPr lang="fi-FI" dirty="0"/>
              <a:t>3. Monikansallinen maailma</a:t>
            </a:r>
            <a:br>
              <a:rPr lang="fi-FI" dirty="0"/>
            </a:br>
            <a:r>
              <a:rPr lang="fi-FI" dirty="0"/>
              <a:t>	Monikansallisen maailman nykyilmiöt</a:t>
            </a:r>
            <a:br>
              <a:rPr lang="fi-FI" dirty="0"/>
            </a:br>
            <a:r>
              <a:rPr lang="fi-FI" dirty="0"/>
              <a:t>	Monikansallinen Suomi</a:t>
            </a:r>
          </a:p>
          <a:p>
            <a:pPr marL="0" indent="0">
              <a:lnSpc>
                <a:spcPct val="120000"/>
              </a:lnSpc>
              <a:spcBef>
                <a:spcPts val="400"/>
              </a:spcBef>
              <a:buNone/>
            </a:pPr>
            <a:r>
              <a:rPr lang="fi-FI" dirty="0"/>
              <a:t>4. Kansallistunne ennen ja nyt</a:t>
            </a:r>
            <a:br>
              <a:rPr lang="fi-FI" dirty="0"/>
            </a:br>
            <a:r>
              <a:rPr lang="fi-FI" dirty="0"/>
              <a:t>	Kansallistunteen muutos aikajanalla</a:t>
            </a:r>
            <a:br>
              <a:rPr lang="fi-FI" dirty="0"/>
            </a:br>
            <a:r>
              <a:rPr lang="fi-FI" dirty="0"/>
              <a:t>	Kansallistunne esim. urheilun näkökulmasta ennen ja nyt</a:t>
            </a:r>
          </a:p>
          <a:p>
            <a:pPr marL="0" indent="0">
              <a:lnSpc>
                <a:spcPct val="120000"/>
              </a:lnSpc>
              <a:spcBef>
                <a:spcPts val="400"/>
              </a:spcBef>
              <a:buNone/>
            </a:pPr>
            <a:r>
              <a:rPr lang="fi-FI" dirty="0"/>
              <a:t>5. Tulevaisuuden suomalaisuus</a:t>
            </a:r>
            <a:br>
              <a:rPr lang="fi-FI" dirty="0"/>
            </a:br>
            <a:r>
              <a:rPr lang="fi-FI" dirty="0"/>
              <a:t>	Miten ja miksi suomalaisuus muuttuu?</a:t>
            </a:r>
            <a:br>
              <a:rPr lang="fi-FI" dirty="0"/>
            </a:br>
            <a:r>
              <a:rPr lang="fi-FI" dirty="0"/>
              <a:t>	Miksi suomalaisuuden täytyy muuttua?</a:t>
            </a:r>
          </a:p>
          <a:p>
            <a:pPr marL="0" indent="0">
              <a:buNone/>
            </a:pPr>
            <a:endParaRPr lang="fi-FI" dirty="0"/>
          </a:p>
        </p:txBody>
      </p:sp>
    </p:spTree>
    <p:extLst>
      <p:ext uri="{BB962C8B-B14F-4D97-AF65-F5344CB8AC3E}">
        <p14:creationId xmlns:p14="http://schemas.microsoft.com/office/powerpoint/2010/main" val="52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E85717-EE17-1347-A98B-2A0221F0BDA2}"/>
              </a:ext>
            </a:extLst>
          </p:cNvPr>
          <p:cNvSpPr>
            <a:spLocks noGrp="1"/>
          </p:cNvSpPr>
          <p:nvPr>
            <p:ph type="title"/>
          </p:nvPr>
        </p:nvSpPr>
        <p:spPr>
          <a:xfrm>
            <a:off x="437526" y="-214230"/>
            <a:ext cx="9601200" cy="1485900"/>
          </a:xfrm>
        </p:spPr>
        <p:txBody>
          <a:bodyPr/>
          <a:lstStyle/>
          <a:p>
            <a:r>
              <a:rPr lang="fi-FI" dirty="0"/>
              <a:t>Ideoi sisältöä</a:t>
            </a:r>
          </a:p>
        </p:txBody>
      </p:sp>
      <p:sp>
        <p:nvSpPr>
          <p:cNvPr id="3" name="Sisällön paikkamerkki 2">
            <a:extLst>
              <a:ext uri="{FF2B5EF4-FFF2-40B4-BE49-F238E27FC236}">
                <a16:creationId xmlns:a16="http://schemas.microsoft.com/office/drawing/2014/main" id="{2183FCBC-E207-A948-83A0-3345B56E643C}"/>
              </a:ext>
            </a:extLst>
          </p:cNvPr>
          <p:cNvSpPr>
            <a:spLocks noGrp="1"/>
          </p:cNvSpPr>
          <p:nvPr>
            <p:ph idx="1"/>
          </p:nvPr>
        </p:nvSpPr>
        <p:spPr>
          <a:xfrm>
            <a:off x="1056807" y="1153620"/>
            <a:ext cx="10965304" cy="4218482"/>
          </a:xfrm>
        </p:spPr>
        <p:txBody>
          <a:bodyPr>
            <a:normAutofit/>
          </a:bodyPr>
          <a:lstStyle/>
          <a:p>
            <a:pPr marL="0" indent="0">
              <a:buNone/>
            </a:pPr>
            <a:r>
              <a:rPr lang="fi-FI" sz="3200" dirty="0"/>
              <a:t>Käytä jotakin ideointitekniikkaa tai niiden yhdistelmää. </a:t>
            </a:r>
          </a:p>
          <a:p>
            <a:pPr marL="0" indent="0">
              <a:buNone/>
            </a:pPr>
            <a:endParaRPr lang="fi-FI" sz="3200" dirty="0"/>
          </a:p>
          <a:p>
            <a:pPr marL="0" indent="0">
              <a:buNone/>
            </a:pPr>
            <a:r>
              <a:rPr lang="fi-FI" sz="3200" dirty="0"/>
              <a:t>Muistele omia kokemuksiasi, havaintojasi, tietojasi ja mielipiteitäsi. </a:t>
            </a:r>
          </a:p>
          <a:p>
            <a:pPr marL="0" indent="0">
              <a:buNone/>
            </a:pPr>
            <a:endParaRPr lang="fi-FI" sz="3200" dirty="0"/>
          </a:p>
          <a:p>
            <a:pPr marL="0" indent="0">
              <a:buNone/>
            </a:pPr>
            <a:r>
              <a:rPr lang="fi-FI" sz="3200" dirty="0"/>
              <a:t>Muista myös elokuvat, videot ja tv-ohjelmat, musiikki ja tekstit.</a:t>
            </a:r>
          </a:p>
        </p:txBody>
      </p:sp>
      <p:pic>
        <p:nvPicPr>
          <p:cNvPr id="4" name="Kuva 3">
            <a:extLst>
              <a:ext uri="{FF2B5EF4-FFF2-40B4-BE49-F238E27FC236}">
                <a16:creationId xmlns:a16="http://schemas.microsoft.com/office/drawing/2014/main" id="{C7D1EF34-7369-FC4B-94A9-E13893F30A66}"/>
              </a:ext>
            </a:extLst>
          </p:cNvPr>
          <p:cNvPicPr>
            <a:picLocks noChangeAspect="1"/>
          </p:cNvPicPr>
          <p:nvPr/>
        </p:nvPicPr>
        <p:blipFill rotWithShape="1">
          <a:blip r:embed="rId2"/>
          <a:srcRect t="46376" b="15522"/>
          <a:stretch/>
        </p:blipFill>
        <p:spPr>
          <a:xfrm>
            <a:off x="1061227" y="5111646"/>
            <a:ext cx="9596780" cy="1628306"/>
          </a:xfrm>
          <a:prstGeom prst="rect">
            <a:avLst/>
          </a:prstGeom>
        </p:spPr>
      </p:pic>
    </p:spTree>
    <p:extLst>
      <p:ext uri="{BB962C8B-B14F-4D97-AF65-F5344CB8AC3E}">
        <p14:creationId xmlns:p14="http://schemas.microsoft.com/office/powerpoint/2010/main" val="105882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tsikko 1">
            <a:extLst>
              <a:ext uri="{FF2B5EF4-FFF2-40B4-BE49-F238E27FC236}">
                <a16:creationId xmlns:a16="http://schemas.microsoft.com/office/drawing/2014/main" id="{17D09F2F-8FD8-064F-9F83-ABFFFBC672AE}"/>
              </a:ext>
            </a:extLst>
          </p:cNvPr>
          <p:cNvSpPr>
            <a:spLocks noGrp="1"/>
          </p:cNvSpPr>
          <p:nvPr>
            <p:ph type="title"/>
          </p:nvPr>
        </p:nvSpPr>
        <p:spPr>
          <a:xfrm>
            <a:off x="1631950" y="115889"/>
            <a:ext cx="4978400" cy="922337"/>
          </a:xfrm>
        </p:spPr>
        <p:txBody>
          <a:bodyPr/>
          <a:lstStyle/>
          <a:p>
            <a:pPr eaLnBrk="1" hangingPunct="1"/>
            <a:r>
              <a:rPr lang="fi-FI" altLang="fi-FI">
                <a:ea typeface="ＭＳ Ｐゴシック" panose="020B0600070205080204" pitchFamily="34" charset="-128"/>
              </a:rPr>
              <a:t>Käytä apuvälineitä</a:t>
            </a:r>
          </a:p>
        </p:txBody>
      </p:sp>
      <p:graphicFrame>
        <p:nvGraphicFramePr>
          <p:cNvPr id="4" name="Sisällön paikkamerkki 3">
            <a:extLst>
              <a:ext uri="{FF2B5EF4-FFF2-40B4-BE49-F238E27FC236}">
                <a16:creationId xmlns:a16="http://schemas.microsoft.com/office/drawing/2014/main" id="{7B595724-0110-EE43-B4E9-179172913F24}"/>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6" name="Kuva 4">
            <a:extLst>
              <a:ext uri="{FF2B5EF4-FFF2-40B4-BE49-F238E27FC236}">
                <a16:creationId xmlns:a16="http://schemas.microsoft.com/office/drawing/2014/main" id="{1B4F987F-C147-9045-BF58-E71EFFE8F0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35106" y="239714"/>
            <a:ext cx="2522537"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ruutu 5">
            <a:extLst>
              <a:ext uri="{FF2B5EF4-FFF2-40B4-BE49-F238E27FC236}">
                <a16:creationId xmlns:a16="http://schemas.microsoft.com/office/drawing/2014/main" id="{57D9178B-796E-F042-AE5D-4BB8DE3AEC3E}"/>
              </a:ext>
            </a:extLst>
          </p:cNvPr>
          <p:cNvSpPr txBox="1"/>
          <p:nvPr/>
        </p:nvSpPr>
        <p:spPr>
          <a:xfrm>
            <a:off x="7966074" y="2286795"/>
            <a:ext cx="2449513" cy="400050"/>
          </a:xfrm>
          <a:prstGeom prst="rect">
            <a:avLst/>
          </a:prstGeom>
          <a:noFill/>
        </p:spPr>
        <p:txBody>
          <a:bodyPr>
            <a:spAutoFit/>
          </a:bodyPr>
          <a:lstStyle/>
          <a:p>
            <a:pPr>
              <a:defRPr/>
            </a:pPr>
            <a:r>
              <a:rPr lang="fi-FI" sz="1000" dirty="0">
                <a:ea typeface="ＭＳ Ｐゴシック" charset="0"/>
                <a:cs typeface="ＭＳ Ｐゴシック" charset="0"/>
              </a:rPr>
              <a:t>kuva </a:t>
            </a:r>
            <a:r>
              <a:rPr lang="fi-FI" sz="1000" dirty="0" err="1">
                <a:ea typeface="ＭＳ Ｐゴシック" charset="0"/>
                <a:cs typeface="ＭＳ Ｐゴシック" charset="0"/>
              </a:rPr>
              <a:t>Flickr</a:t>
            </a:r>
            <a:r>
              <a:rPr lang="fi-FI" sz="1000" dirty="0">
                <a:ea typeface="ＭＳ Ｐゴシック" charset="0"/>
                <a:cs typeface="ＭＳ Ｐゴシック" charset="0"/>
              </a:rPr>
              <a:t>  </a:t>
            </a:r>
            <a:r>
              <a:rPr lang="fi-FI" sz="1000" dirty="0" err="1">
                <a:ea typeface="ＭＳ Ｐゴシック" charset="0"/>
                <a:cs typeface="ＭＳ Ｐゴシック" charset="0"/>
              </a:rPr>
              <a:t>MyThoughtsMindMaps</a:t>
            </a:r>
            <a:endParaRPr lang="fi-FI" sz="1000" dirty="0">
              <a:ea typeface="ＭＳ Ｐゴシック" charset="0"/>
              <a:cs typeface="ＭＳ Ｐゴシック" charset="0"/>
            </a:endParaRPr>
          </a:p>
          <a:p>
            <a:pPr>
              <a:defRPr/>
            </a:pPr>
            <a:r>
              <a:rPr lang="fi-FI" sz="1000" dirty="0">
                <a:ea typeface="ＭＳ Ｐゴシック" charset="0"/>
                <a:cs typeface="ＭＳ Ｐゴシック" charset="0"/>
              </a:rPr>
              <a:t>CC-BY-NC-ND</a:t>
            </a:r>
          </a:p>
        </p:txBody>
      </p:sp>
      <p:pic>
        <p:nvPicPr>
          <p:cNvPr id="13318" name="Kuva 6">
            <a:extLst>
              <a:ext uri="{FF2B5EF4-FFF2-40B4-BE49-F238E27FC236}">
                <a16:creationId xmlns:a16="http://schemas.microsoft.com/office/drawing/2014/main" id="{0B41F59C-40F6-3F49-805D-5231D7197D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96375" y="316706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iruutu 7">
            <a:extLst>
              <a:ext uri="{FF2B5EF4-FFF2-40B4-BE49-F238E27FC236}">
                <a16:creationId xmlns:a16="http://schemas.microsoft.com/office/drawing/2014/main" id="{B70487B8-3CD3-9041-A8DF-3837702D57E8}"/>
              </a:ext>
            </a:extLst>
          </p:cNvPr>
          <p:cNvSpPr txBox="1"/>
          <p:nvPr/>
        </p:nvSpPr>
        <p:spPr>
          <a:xfrm>
            <a:off x="9096375" y="4854576"/>
            <a:ext cx="2051050" cy="554037"/>
          </a:xfrm>
          <a:prstGeom prst="rect">
            <a:avLst/>
          </a:prstGeom>
          <a:noFill/>
        </p:spPr>
        <p:txBody>
          <a:bodyPr>
            <a:spAutoFit/>
          </a:bodyPr>
          <a:lstStyle/>
          <a:p>
            <a:pPr>
              <a:defRPr/>
            </a:pPr>
            <a:r>
              <a:rPr lang="fi-FI" sz="1000" dirty="0">
                <a:ea typeface="ＭＳ Ｐゴシック" charset="0"/>
                <a:cs typeface="ＭＳ Ｐゴシック" charset="0"/>
              </a:rPr>
              <a:t>kuva </a:t>
            </a:r>
            <a:r>
              <a:rPr lang="fi-FI" sz="1000" dirty="0" err="1">
                <a:ea typeface="ＭＳ Ｐゴシック" charset="0"/>
                <a:cs typeface="ＭＳ Ｐゴシック" charset="0"/>
              </a:rPr>
              <a:t>Flickr</a:t>
            </a:r>
            <a:r>
              <a:rPr lang="fi-FI" sz="1000" dirty="0">
                <a:ea typeface="ＭＳ Ｐゴシック" charset="0"/>
                <a:cs typeface="ＭＳ Ｐゴシック" charset="0"/>
              </a:rPr>
              <a:t> </a:t>
            </a:r>
            <a:r>
              <a:rPr lang="fi-FI" sz="1000" dirty="0" err="1">
                <a:ea typeface="ＭＳ Ｐゴシック" charset="0"/>
                <a:cs typeface="ＭＳ Ｐゴシック" charset="0"/>
              </a:rPr>
              <a:t>Spitzgogo_CHEN</a:t>
            </a:r>
            <a:r>
              <a:rPr lang="fi-FI" sz="1000" dirty="0">
                <a:ea typeface="ＭＳ Ｐゴシック" charset="0"/>
                <a:cs typeface="ＭＳ Ｐゴシック" charset="0"/>
              </a:rPr>
              <a:t> </a:t>
            </a:r>
          </a:p>
          <a:p>
            <a:pPr>
              <a:defRPr/>
            </a:pPr>
            <a:r>
              <a:rPr lang="fi-FI" sz="1000" dirty="0">
                <a:ea typeface="ＭＳ Ｐゴシック" charset="0"/>
                <a:cs typeface="ＭＳ Ｐゴシック" charset="0"/>
              </a:rPr>
              <a:t>(Nokia 6230i)</a:t>
            </a:r>
          </a:p>
          <a:p>
            <a:pPr>
              <a:defRPr/>
            </a:pPr>
            <a:r>
              <a:rPr lang="fi-FI" sz="1000" dirty="0">
                <a:ea typeface="ＭＳ Ｐゴシック" charset="0"/>
                <a:cs typeface="ＭＳ Ｐゴシック" charset="0"/>
              </a:rPr>
              <a:t>CC-BY-NC</a:t>
            </a:r>
          </a:p>
        </p:txBody>
      </p:sp>
      <p:pic>
        <p:nvPicPr>
          <p:cNvPr id="13320" name="Kuva 9">
            <a:extLst>
              <a:ext uri="{FF2B5EF4-FFF2-40B4-BE49-F238E27FC236}">
                <a16:creationId xmlns:a16="http://schemas.microsoft.com/office/drawing/2014/main" id="{601D80D7-26AA-9442-9E1C-CEBD53D6B1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50281" y="4256087"/>
            <a:ext cx="127793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iruutu 10">
            <a:extLst>
              <a:ext uri="{FF2B5EF4-FFF2-40B4-BE49-F238E27FC236}">
                <a16:creationId xmlns:a16="http://schemas.microsoft.com/office/drawing/2014/main" id="{3B8FB2CB-2FF1-984F-BDFC-2071D38E8287}"/>
              </a:ext>
            </a:extLst>
          </p:cNvPr>
          <p:cNvSpPr txBox="1"/>
          <p:nvPr/>
        </p:nvSpPr>
        <p:spPr>
          <a:xfrm>
            <a:off x="2250281" y="6126164"/>
            <a:ext cx="2087562" cy="246062"/>
          </a:xfrm>
          <a:prstGeom prst="rect">
            <a:avLst/>
          </a:prstGeom>
          <a:noFill/>
        </p:spPr>
        <p:txBody>
          <a:bodyPr>
            <a:spAutoFit/>
          </a:bodyPr>
          <a:lstStyle/>
          <a:p>
            <a:pPr>
              <a:defRPr/>
            </a:pPr>
            <a:r>
              <a:rPr lang="fi-FI" sz="1000" dirty="0">
                <a:ea typeface="ＭＳ Ｐゴシック" charset="0"/>
                <a:cs typeface="ＭＳ Ｐゴシック" charset="0"/>
              </a:rPr>
              <a:t>kuva </a:t>
            </a:r>
            <a:r>
              <a:rPr lang="fi-FI" sz="1000" dirty="0" err="1">
                <a:ea typeface="ＭＳ Ｐゴシック" charset="0"/>
                <a:cs typeface="ＭＳ Ｐゴシック" charset="0"/>
              </a:rPr>
              <a:t>Flickr</a:t>
            </a:r>
            <a:r>
              <a:rPr lang="fi-FI" sz="1000" dirty="0">
                <a:ea typeface="ＭＳ Ｐゴシック" charset="0"/>
                <a:cs typeface="ＭＳ Ｐゴシック" charset="0"/>
              </a:rPr>
              <a:t> </a:t>
            </a:r>
            <a:r>
              <a:rPr lang="fi-FI" sz="1000" dirty="0" err="1">
                <a:ea typeface="ＭＳ Ｐゴシック" charset="0"/>
                <a:cs typeface="ＭＳ Ｐゴシック" charset="0"/>
              </a:rPr>
              <a:t>chotda</a:t>
            </a:r>
            <a:r>
              <a:rPr lang="fi-FI" sz="1000" dirty="0">
                <a:ea typeface="ＭＳ Ｐゴシック" charset="0"/>
                <a:cs typeface="ＭＳ Ｐゴシック" charset="0"/>
              </a:rPr>
              <a:t> BY-NC-ND</a:t>
            </a:r>
          </a:p>
        </p:txBody>
      </p:sp>
      <p:pic>
        <p:nvPicPr>
          <p:cNvPr id="13322" name="Kuva 11">
            <a:extLst>
              <a:ext uri="{FF2B5EF4-FFF2-40B4-BE49-F238E27FC236}">
                <a16:creationId xmlns:a16="http://schemas.microsoft.com/office/drawing/2014/main" id="{0FF382F0-AFC1-9843-BB91-DC7DEFA997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1222376"/>
            <a:ext cx="18161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iruutu 12">
            <a:extLst>
              <a:ext uri="{FF2B5EF4-FFF2-40B4-BE49-F238E27FC236}">
                <a16:creationId xmlns:a16="http://schemas.microsoft.com/office/drawing/2014/main" id="{352F1F71-D98A-8046-AC33-2DF363293D03}"/>
              </a:ext>
            </a:extLst>
          </p:cNvPr>
          <p:cNvSpPr txBox="1"/>
          <p:nvPr/>
        </p:nvSpPr>
        <p:spPr>
          <a:xfrm>
            <a:off x="1981200" y="2725679"/>
            <a:ext cx="1733549" cy="400110"/>
          </a:xfrm>
          <a:prstGeom prst="rect">
            <a:avLst/>
          </a:prstGeom>
          <a:noFill/>
        </p:spPr>
        <p:txBody>
          <a:bodyPr wrap="square">
            <a:spAutoFit/>
          </a:bodyPr>
          <a:lstStyle/>
          <a:p>
            <a:pPr>
              <a:defRPr/>
            </a:pPr>
            <a:r>
              <a:rPr lang="fi-FI" sz="1000" dirty="0">
                <a:ea typeface="ＭＳ Ｐゴシック" charset="0"/>
                <a:cs typeface="ＭＳ Ｐゴシック" charset="0"/>
              </a:rPr>
              <a:t>kuva </a:t>
            </a:r>
            <a:r>
              <a:rPr lang="fi-FI" sz="1000" dirty="0" err="1">
                <a:ea typeface="ＭＳ Ｐゴシック" charset="0"/>
                <a:cs typeface="ＭＳ Ｐゴシック" charset="0"/>
              </a:rPr>
              <a:t>Flickr</a:t>
            </a:r>
            <a:r>
              <a:rPr lang="fi-FI" sz="1000" dirty="0">
                <a:ea typeface="ＭＳ Ｐゴシック" charset="0"/>
                <a:cs typeface="ＭＳ Ｐゴシック" charset="0"/>
              </a:rPr>
              <a:t>  </a:t>
            </a:r>
            <a:r>
              <a:rPr lang="fi-FI" sz="1000" dirty="0" err="1">
                <a:ea typeface="ＭＳ Ｐゴシック" charset="0"/>
                <a:cs typeface="ＭＳ Ｐゴシック" charset="0"/>
              </a:rPr>
              <a:t>kbaird</a:t>
            </a:r>
            <a:endParaRPr lang="fi-FI" sz="1000" dirty="0">
              <a:ea typeface="ＭＳ Ｐゴシック" charset="0"/>
              <a:cs typeface="ＭＳ Ｐゴシック" charset="0"/>
            </a:endParaRPr>
          </a:p>
          <a:p>
            <a:pPr>
              <a:defRPr/>
            </a:pPr>
            <a:r>
              <a:rPr lang="fi-FI" sz="1000" dirty="0">
                <a:ea typeface="ＭＳ Ｐゴシック" charset="0"/>
                <a:cs typeface="ＭＳ Ｐゴシック" charset="0"/>
              </a:rPr>
              <a:t>CC-BY-NC-ND</a:t>
            </a:r>
          </a:p>
        </p:txBody>
      </p:sp>
    </p:spTree>
    <p:extLst>
      <p:ext uri="{BB962C8B-B14F-4D97-AF65-F5344CB8AC3E}">
        <p14:creationId xmlns:p14="http://schemas.microsoft.com/office/powerpoint/2010/main" val="337609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13CA4CA-3485-9B40-8F59-14DCBB677C38}"/>
              </a:ext>
            </a:extLst>
          </p:cNvPr>
          <p:cNvSpPr>
            <a:spLocks noGrp="1" noChangeArrowheads="1"/>
          </p:cNvSpPr>
          <p:nvPr>
            <p:ph type="title"/>
          </p:nvPr>
        </p:nvSpPr>
        <p:spPr>
          <a:xfrm>
            <a:off x="223837" y="574674"/>
            <a:ext cx="9601200" cy="1485900"/>
          </a:xfrm>
        </p:spPr>
        <p:txBody>
          <a:bodyPr>
            <a:normAutofit fontScale="90000"/>
          </a:bodyPr>
          <a:lstStyle/>
          <a:p>
            <a:pPr eaLnBrk="1" hangingPunct="1">
              <a:defRPr/>
            </a:pPr>
            <a:r>
              <a:rPr lang="fi-FI" sz="4000" dirty="0">
                <a:ea typeface="ＭＳ Ｐゴシック" pitchFamily="34" charset="-128"/>
              </a:rPr>
              <a:t>Yo-kokeessa on aikaa…</a:t>
            </a:r>
            <a:br>
              <a:rPr lang="fi-FI" sz="4000" dirty="0">
                <a:ea typeface="ＭＳ Ｐゴシック" pitchFamily="34" charset="-128"/>
              </a:rPr>
            </a:br>
            <a:br>
              <a:rPr lang="fi-FI" sz="4000" dirty="0">
                <a:ea typeface="ＭＳ Ｐゴシック" pitchFamily="34" charset="-128"/>
              </a:rPr>
            </a:br>
            <a:br>
              <a:rPr lang="fi-FI" sz="4000" dirty="0">
                <a:ea typeface="ＭＳ Ｐゴシック" pitchFamily="34" charset="-128"/>
              </a:rPr>
            </a:br>
            <a:endParaRPr lang="fi-FI" sz="4000" dirty="0">
              <a:ea typeface="ＭＳ Ｐゴシック" pitchFamily="34" charset="-128"/>
            </a:endParaRPr>
          </a:p>
        </p:txBody>
      </p:sp>
      <p:sp>
        <p:nvSpPr>
          <p:cNvPr id="8195" name="Rectangle 3">
            <a:extLst>
              <a:ext uri="{FF2B5EF4-FFF2-40B4-BE49-F238E27FC236}">
                <a16:creationId xmlns:a16="http://schemas.microsoft.com/office/drawing/2014/main" id="{8748E144-8B64-CA47-B918-BB77A59AD2A9}"/>
              </a:ext>
            </a:extLst>
          </p:cNvPr>
          <p:cNvSpPr>
            <a:spLocks noGrp="1" noChangeArrowheads="1"/>
          </p:cNvSpPr>
          <p:nvPr>
            <p:ph idx="1"/>
          </p:nvPr>
        </p:nvSpPr>
        <p:spPr>
          <a:xfrm>
            <a:off x="1295401" y="1196976"/>
            <a:ext cx="10357624" cy="5472113"/>
          </a:xfrm>
        </p:spPr>
        <p:txBody>
          <a:bodyPr/>
          <a:lstStyle/>
          <a:p>
            <a:pPr marL="0" indent="0" eaLnBrk="1" hangingPunct="1">
              <a:lnSpc>
                <a:spcPct val="80000"/>
              </a:lnSpc>
              <a:buNone/>
            </a:pPr>
            <a:r>
              <a:rPr lang="fi-FI" altLang="fi-FI" sz="2800" dirty="0">
                <a:ea typeface="ＭＳ Ｐゴシック" panose="020B0600070205080204" pitchFamily="34" charset="-128"/>
              </a:rPr>
              <a:t>Ideoi rauhassa. Älä rynnistä kirjoittamaan.</a:t>
            </a:r>
          </a:p>
          <a:p>
            <a:pPr eaLnBrk="1" hangingPunct="1">
              <a:lnSpc>
                <a:spcPct val="80000"/>
              </a:lnSpc>
            </a:pPr>
            <a:endParaRPr lang="fi-FI" altLang="fi-FI" sz="2800" dirty="0">
              <a:ea typeface="ＭＳ Ｐゴシック" panose="020B0600070205080204" pitchFamily="34" charset="-128"/>
            </a:endParaRPr>
          </a:p>
          <a:p>
            <a:pPr marL="0" indent="0" eaLnBrk="1" hangingPunct="1">
              <a:lnSpc>
                <a:spcPct val="80000"/>
              </a:lnSpc>
              <a:buNone/>
            </a:pPr>
            <a:r>
              <a:rPr lang="fi-FI" altLang="fi-FI" sz="2800" dirty="0">
                <a:ea typeface="ＭＳ Ｐゴシック" panose="020B0600070205080204" pitchFamily="34" charset="-128"/>
              </a:rPr>
              <a:t>Mieti…</a:t>
            </a:r>
          </a:p>
          <a:p>
            <a:pPr lvl="1" eaLnBrk="1" hangingPunct="1">
              <a:lnSpc>
                <a:spcPct val="80000"/>
              </a:lnSpc>
            </a:pPr>
            <a:r>
              <a:rPr lang="fi-FI" altLang="fi-FI" sz="2800" dirty="0">
                <a:ea typeface="ＭＳ Ｐゴシック" panose="020B0600070205080204" pitchFamily="34" charset="-128"/>
              </a:rPr>
              <a:t>Mitä tiedät aiheesta? Mitä olet lukenut kirjoista tai lehdistä? Radiosta kuultua? TV:stä nähtyä?</a:t>
            </a:r>
          </a:p>
          <a:p>
            <a:pPr lvl="1" eaLnBrk="1" hangingPunct="1">
              <a:lnSpc>
                <a:spcPct val="80000"/>
              </a:lnSpc>
            </a:pPr>
            <a:r>
              <a:rPr lang="fi-FI" altLang="fi-FI" sz="2800" dirty="0">
                <a:ea typeface="ＭＳ Ｐゴシック" panose="020B0600070205080204" pitchFamily="34" charset="-128"/>
              </a:rPr>
              <a:t>Mitä kokemuksia sinulla on? Muistoja? Muilta kuultua? </a:t>
            </a:r>
          </a:p>
          <a:p>
            <a:pPr lvl="1" eaLnBrk="1" hangingPunct="1">
              <a:lnSpc>
                <a:spcPct val="80000"/>
              </a:lnSpc>
            </a:pPr>
            <a:r>
              <a:rPr lang="fi-FI" altLang="fi-FI" sz="2800" dirty="0">
                <a:ea typeface="ＭＳ Ｐゴシック" panose="020B0600070205080204" pitchFamily="34" charset="-128"/>
              </a:rPr>
              <a:t>Mitä X sanoisi?</a:t>
            </a:r>
          </a:p>
          <a:p>
            <a:pPr lvl="1" eaLnBrk="1" hangingPunct="1">
              <a:lnSpc>
                <a:spcPct val="80000"/>
              </a:lnSpc>
            </a:pPr>
            <a:r>
              <a:rPr lang="fi-FI" altLang="fi-FI" sz="2800" dirty="0">
                <a:ea typeface="ＭＳ Ｐゴシック" panose="020B0600070205080204" pitchFamily="34" charset="-128"/>
              </a:rPr>
              <a:t>Muistuuko mieleen sanontoja? Aforismeja? Laulunpätkiä?</a:t>
            </a:r>
          </a:p>
          <a:p>
            <a:pPr lvl="1" eaLnBrk="1" hangingPunct="1">
              <a:lnSpc>
                <a:spcPct val="80000"/>
              </a:lnSpc>
            </a:pPr>
            <a:r>
              <a:rPr lang="fi-FI" altLang="fi-FI" sz="2800" dirty="0">
                <a:ea typeface="ＭＳ Ｐゴシック" panose="020B0600070205080204" pitchFamily="34" charset="-128"/>
              </a:rPr>
              <a:t>Mitä vastaavia ilmiöitä on?</a:t>
            </a:r>
          </a:p>
          <a:p>
            <a:pPr lvl="1" eaLnBrk="1" hangingPunct="1">
              <a:lnSpc>
                <a:spcPct val="80000"/>
              </a:lnSpc>
            </a:pPr>
            <a:r>
              <a:rPr lang="fi-FI" altLang="fi-FI" sz="2800" dirty="0">
                <a:ea typeface="ＭＳ Ｐゴシック" panose="020B0600070205080204" pitchFamily="34" charset="-128"/>
              </a:rPr>
              <a:t>Laajempia yhteyksiä aiheeseen?</a:t>
            </a:r>
          </a:p>
          <a:p>
            <a:pPr lvl="1" eaLnBrk="1" hangingPunct="1">
              <a:lnSpc>
                <a:spcPct val="80000"/>
              </a:lnSpc>
            </a:pPr>
            <a:r>
              <a:rPr lang="fi-FI" altLang="fi-FI" sz="2800" dirty="0">
                <a:ea typeface="ＭＳ Ｐゴシック" panose="020B0600070205080204" pitchFamily="34" charset="-128"/>
              </a:rPr>
              <a:t>Muista laajenevat kehät, aikajana ja abstraktiotikkaat</a:t>
            </a:r>
          </a:p>
        </p:txBody>
      </p:sp>
    </p:spTree>
    <p:extLst>
      <p:ext uri="{BB962C8B-B14F-4D97-AF65-F5344CB8AC3E}">
        <p14:creationId xmlns:p14="http://schemas.microsoft.com/office/powerpoint/2010/main" val="100926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053242EC-F947-A542-93EB-CF0F6B83E832}"/>
              </a:ext>
            </a:extLst>
          </p:cNvPr>
          <p:cNvSpPr>
            <a:spLocks noGrp="1"/>
          </p:cNvSpPr>
          <p:nvPr>
            <p:ph type="title"/>
          </p:nvPr>
        </p:nvSpPr>
        <p:spPr>
          <a:xfrm>
            <a:off x="1243012" y="342900"/>
            <a:ext cx="10472738" cy="1485900"/>
          </a:xfrm>
        </p:spPr>
        <p:txBody>
          <a:bodyPr/>
          <a:lstStyle/>
          <a:p>
            <a:pPr eaLnBrk="1" hangingPunct="1"/>
            <a:r>
              <a:rPr lang="fi-FI" altLang="fi-FI" sz="4000" dirty="0">
                <a:ea typeface="ＭＳ Ｐゴシック" panose="020B0600070205080204" pitchFamily="34" charset="-128"/>
              </a:rPr>
              <a:t>Laajenevat kehät eli tarkastelun näkökulmia</a:t>
            </a:r>
          </a:p>
        </p:txBody>
      </p:sp>
      <p:graphicFrame>
        <p:nvGraphicFramePr>
          <p:cNvPr id="4" name="Sisällön paikkamerkki 3">
            <a:extLst>
              <a:ext uri="{FF2B5EF4-FFF2-40B4-BE49-F238E27FC236}">
                <a16:creationId xmlns:a16="http://schemas.microsoft.com/office/drawing/2014/main" id="{D110E6A4-2DF1-BB4D-857F-45D733EB6255}"/>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1409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tsikko 1">
            <a:extLst>
              <a:ext uri="{FF2B5EF4-FFF2-40B4-BE49-F238E27FC236}">
                <a16:creationId xmlns:a16="http://schemas.microsoft.com/office/drawing/2014/main" id="{49ABC0F8-E7A6-8747-A1CA-EC719E6FEE5C}"/>
              </a:ext>
            </a:extLst>
          </p:cNvPr>
          <p:cNvSpPr>
            <a:spLocks noGrp="1"/>
          </p:cNvSpPr>
          <p:nvPr>
            <p:ph type="title"/>
          </p:nvPr>
        </p:nvSpPr>
        <p:spPr/>
        <p:txBody>
          <a:bodyPr/>
          <a:lstStyle/>
          <a:p>
            <a:pPr eaLnBrk="1" hangingPunct="1"/>
            <a:r>
              <a:rPr lang="fi-FI" altLang="fi-FI" dirty="0">
                <a:ea typeface="ＭＳ Ｐゴシック" panose="020B0600070205080204" pitchFamily="34" charset="-128"/>
              </a:rPr>
              <a:t>Aikajana eli asian aikaperspektiivi</a:t>
            </a:r>
          </a:p>
        </p:txBody>
      </p:sp>
      <p:graphicFrame>
        <p:nvGraphicFramePr>
          <p:cNvPr id="4" name="Sisällön paikkamerkki 3">
            <a:extLst>
              <a:ext uri="{FF2B5EF4-FFF2-40B4-BE49-F238E27FC236}">
                <a16:creationId xmlns:a16="http://schemas.microsoft.com/office/drawing/2014/main" id="{2642F8D3-1685-5640-BB10-8649DBB56D2E}"/>
              </a:ext>
            </a:extLst>
          </p:cNvPr>
          <p:cNvGraphicFramePr>
            <a:graphicFrameLocks noGrp="1"/>
          </p:cNvGraphicFramePr>
          <p:nvPr>
            <p:ph idx="1"/>
          </p:nvPr>
        </p:nvGraphicFramePr>
        <p:xfrm>
          <a:off x="2009110" y="98610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409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tsikko 1">
            <a:extLst>
              <a:ext uri="{FF2B5EF4-FFF2-40B4-BE49-F238E27FC236}">
                <a16:creationId xmlns:a16="http://schemas.microsoft.com/office/drawing/2014/main" id="{F409D68F-E029-5541-810B-AE11E88DD681}"/>
              </a:ext>
            </a:extLst>
          </p:cNvPr>
          <p:cNvSpPr>
            <a:spLocks noGrp="1"/>
          </p:cNvSpPr>
          <p:nvPr>
            <p:ph type="title"/>
          </p:nvPr>
        </p:nvSpPr>
        <p:spPr/>
        <p:txBody>
          <a:bodyPr/>
          <a:lstStyle/>
          <a:p>
            <a:pPr eaLnBrk="1" hangingPunct="1"/>
            <a:r>
              <a:rPr lang="fi-FI" altLang="fi-FI" dirty="0">
                <a:ea typeface="ＭＳ Ｐゴシック" panose="020B0600070205080204" pitchFamily="34" charset="-128"/>
              </a:rPr>
              <a:t>Abstraktiotikkaat </a:t>
            </a:r>
            <a:r>
              <a:rPr lang="fi-FI" altLang="fi-FI" dirty="0" err="1">
                <a:ea typeface="ＭＳ Ｐゴシック" panose="020B0600070205080204" pitchFamily="34" charset="-128"/>
              </a:rPr>
              <a:t>by</a:t>
            </a:r>
            <a:r>
              <a:rPr lang="fi-FI" altLang="fi-FI" dirty="0">
                <a:ea typeface="ＭＳ Ｐゴシック" panose="020B0600070205080204" pitchFamily="34" charset="-128"/>
              </a:rPr>
              <a:t> </a:t>
            </a:r>
            <a:r>
              <a:rPr lang="fi-FI" altLang="fi-FI" dirty="0" err="1">
                <a:ea typeface="ＭＳ Ｐゴシック" panose="020B0600070205080204" pitchFamily="34" charset="-128"/>
              </a:rPr>
              <a:t>S.I.Hayakawa</a:t>
            </a:r>
            <a:r>
              <a:rPr lang="fi-FI" altLang="fi-FI" dirty="0">
                <a:ea typeface="ＭＳ Ｐゴシック" panose="020B0600070205080204" pitchFamily="34" charset="-128"/>
              </a:rPr>
              <a:t> </a:t>
            </a:r>
            <a:br>
              <a:rPr lang="fi-FI" altLang="fi-FI" dirty="0">
                <a:ea typeface="ＭＳ Ｐゴシック" panose="020B0600070205080204" pitchFamily="34" charset="-128"/>
              </a:rPr>
            </a:br>
            <a:r>
              <a:rPr lang="fi-FI" altLang="fi-FI" sz="2000" dirty="0">
                <a:ea typeface="ＭＳ Ｐゴシック" panose="020B0600070205080204" pitchFamily="34" charset="-128"/>
              </a:rPr>
              <a:t>– esimerkki: </a:t>
            </a:r>
            <a:r>
              <a:rPr lang="fi-FI" altLang="fi-FI" sz="2000" dirty="0" err="1">
                <a:ea typeface="ＭＳ Ｐゴシック" panose="020B0600070205080204" pitchFamily="34" charset="-128"/>
              </a:rPr>
              <a:t>Panhelainen</a:t>
            </a:r>
            <a:r>
              <a:rPr lang="fi-FI" altLang="fi-FI" sz="2000" dirty="0">
                <a:ea typeface="ＭＳ Ｐゴシック" panose="020B0600070205080204" pitchFamily="34" charset="-128"/>
              </a:rPr>
              <a:t>, Särkkä, Vähäpassi: Kirjoittamisen harjoituskurssi</a:t>
            </a:r>
          </a:p>
        </p:txBody>
      </p:sp>
      <p:graphicFrame>
        <p:nvGraphicFramePr>
          <p:cNvPr id="4" name="Sisällön paikkamerkki 3">
            <a:extLst>
              <a:ext uri="{FF2B5EF4-FFF2-40B4-BE49-F238E27FC236}">
                <a16:creationId xmlns:a16="http://schemas.microsoft.com/office/drawing/2014/main" id="{78384064-D121-B140-9405-9B51A84819A8}"/>
              </a:ext>
            </a:extLst>
          </p:cNvPr>
          <p:cNvGraphicFramePr>
            <a:graphicFrameLocks noGrp="1"/>
          </p:cNvGraphicFramePr>
          <p:nvPr>
            <p:ph idx="1"/>
          </p:nvPr>
        </p:nvGraphicFramePr>
        <p:xfrm>
          <a:off x="1703512" y="1600200"/>
          <a:ext cx="8856984"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Kuva 5" descr="MB900149696.JPG">
            <a:extLst>
              <a:ext uri="{FF2B5EF4-FFF2-40B4-BE49-F238E27FC236}">
                <a16:creationId xmlns:a16="http://schemas.microsoft.com/office/drawing/2014/main" id="{4CE7B95E-B30F-464A-9988-A6385F6E7D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89733" y="4686301"/>
            <a:ext cx="909639"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Kuva 6" descr="MB900215367.JPG">
            <a:extLst>
              <a:ext uri="{FF2B5EF4-FFF2-40B4-BE49-F238E27FC236}">
                <a16:creationId xmlns:a16="http://schemas.microsoft.com/office/drawing/2014/main" id="{9C1B740F-1E5E-4443-8102-A96CFAB7D4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66656" y="4995863"/>
            <a:ext cx="91077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Kuva 10" descr="MB900438737.JPG">
            <a:extLst>
              <a:ext uri="{FF2B5EF4-FFF2-40B4-BE49-F238E27FC236}">
                <a16:creationId xmlns:a16="http://schemas.microsoft.com/office/drawing/2014/main" id="{C28CC185-B338-9145-AB51-3CA1288B3368}"/>
              </a:ext>
            </a:extLst>
          </p:cNvPr>
          <p:cNvPicPr>
            <a:picLocks noChangeAspect="1"/>
          </p:cNvPicPr>
          <p:nvPr/>
        </p:nvPicPr>
        <p:blipFill rotWithShape="1">
          <a:blip r:embed="rId9">
            <a:extLst>
              <a:ext uri="{28A0092B-C50C-407E-A947-70E740481C1C}">
                <a14:useLocalDpi xmlns:a14="http://schemas.microsoft.com/office/drawing/2010/main" val="0"/>
              </a:ext>
            </a:extLst>
          </a:blip>
          <a:srcRect l="14300" r="9592"/>
          <a:stretch/>
        </p:blipFill>
        <p:spPr bwMode="auto">
          <a:xfrm>
            <a:off x="8322115" y="3527425"/>
            <a:ext cx="1117606"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Kuva 11" descr="MH900441872.JPG">
            <a:extLst>
              <a:ext uri="{FF2B5EF4-FFF2-40B4-BE49-F238E27FC236}">
                <a16:creationId xmlns:a16="http://schemas.microsoft.com/office/drawing/2014/main" id="{E7C6456B-A615-6A48-9626-74C4CDAB788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31284" y="4312220"/>
            <a:ext cx="820613" cy="82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Kuva 12" descr="MB900438794.JPG">
            <a:extLst>
              <a:ext uri="{FF2B5EF4-FFF2-40B4-BE49-F238E27FC236}">
                <a16:creationId xmlns:a16="http://schemas.microsoft.com/office/drawing/2014/main" id="{44B5DCF1-BD26-B949-829A-7E6E9AF629F0}"/>
              </a:ext>
            </a:extLst>
          </p:cNvPr>
          <p:cNvPicPr>
            <a:picLocks noChangeAspect="1"/>
          </p:cNvPicPr>
          <p:nvPr/>
        </p:nvPicPr>
        <p:blipFill rotWithShape="1">
          <a:blip r:embed="rId11">
            <a:extLst>
              <a:ext uri="{28A0092B-C50C-407E-A947-70E740481C1C}">
                <a14:useLocalDpi xmlns:a14="http://schemas.microsoft.com/office/drawing/2010/main" val="0"/>
              </a:ext>
            </a:extLst>
          </a:blip>
          <a:srcRect l="14350" r="9973" b="-6717"/>
          <a:stretch/>
        </p:blipFill>
        <p:spPr bwMode="auto">
          <a:xfrm>
            <a:off x="5756722" y="3973235"/>
            <a:ext cx="909639" cy="12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Kuva 13" descr="ruokaympyrä.jpeg">
            <a:extLst>
              <a:ext uri="{FF2B5EF4-FFF2-40B4-BE49-F238E27FC236}">
                <a16:creationId xmlns:a16="http://schemas.microsoft.com/office/drawing/2014/main" id="{F54BC2BA-D6C3-C845-81DD-068C2FCBF17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63219" y="3781201"/>
            <a:ext cx="106203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Kuva 2">
            <a:extLst>
              <a:ext uri="{FF2B5EF4-FFF2-40B4-BE49-F238E27FC236}">
                <a16:creationId xmlns:a16="http://schemas.microsoft.com/office/drawing/2014/main" id="{DC577402-1DF7-C942-8429-000E92B13C0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645873" y="3087824"/>
            <a:ext cx="11207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37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6B5C9D-247F-71D2-BBF8-A7B894ED7262}"/>
              </a:ext>
            </a:extLst>
          </p:cNvPr>
          <p:cNvSpPr>
            <a:spLocks noGrp="1"/>
          </p:cNvSpPr>
          <p:nvPr>
            <p:ph type="title"/>
          </p:nvPr>
        </p:nvSpPr>
        <p:spPr/>
        <p:txBody>
          <a:bodyPr/>
          <a:lstStyle/>
          <a:p>
            <a:r>
              <a:rPr lang="fi-FI" dirty="0"/>
              <a:t>Kun olet ideoinut tarpeeksi, </a:t>
            </a:r>
            <a:br>
              <a:rPr lang="fi-FI" dirty="0"/>
            </a:br>
            <a:r>
              <a:rPr lang="fi-FI" dirty="0"/>
              <a:t>mieti, mitä otat mukaan tekstiin</a:t>
            </a:r>
          </a:p>
        </p:txBody>
      </p:sp>
      <p:sp>
        <p:nvSpPr>
          <p:cNvPr id="3" name="Sisällön paikkamerkki 2">
            <a:extLst>
              <a:ext uri="{FF2B5EF4-FFF2-40B4-BE49-F238E27FC236}">
                <a16:creationId xmlns:a16="http://schemas.microsoft.com/office/drawing/2014/main" id="{C2C5D662-6D73-FBEE-CE96-E5D46CFDB511}"/>
              </a:ext>
            </a:extLst>
          </p:cNvPr>
          <p:cNvSpPr>
            <a:spLocks noGrp="1"/>
          </p:cNvSpPr>
          <p:nvPr>
            <p:ph idx="1"/>
          </p:nvPr>
        </p:nvSpPr>
        <p:spPr>
          <a:xfrm>
            <a:off x="838200" y="2254250"/>
            <a:ext cx="10515600" cy="4351338"/>
          </a:xfrm>
        </p:spPr>
        <p:txBody>
          <a:bodyPr/>
          <a:lstStyle/>
          <a:p>
            <a:r>
              <a:rPr lang="fi-FI" sz="3600" dirty="0"/>
              <a:t>Päätä 5–6 pääasiaa, jotka otat mukaan tekstiin.</a:t>
            </a:r>
          </a:p>
          <a:p>
            <a:endParaRPr lang="fi-FI" sz="3600" dirty="0"/>
          </a:p>
          <a:p>
            <a:r>
              <a:rPr lang="fi-FI" sz="3600" dirty="0"/>
              <a:t>Muotoile pääasiat virkkeiksi.</a:t>
            </a:r>
          </a:p>
          <a:p>
            <a:pPr lvl="1"/>
            <a:r>
              <a:rPr lang="fi-FI" sz="3600" dirty="0"/>
              <a:t>ei kysymyksiksi</a:t>
            </a:r>
          </a:p>
          <a:p>
            <a:pPr marL="0" indent="0">
              <a:buNone/>
            </a:pPr>
            <a:endParaRPr lang="fi-FI" dirty="0"/>
          </a:p>
        </p:txBody>
      </p:sp>
    </p:spTree>
    <p:extLst>
      <p:ext uri="{BB962C8B-B14F-4D97-AF65-F5344CB8AC3E}">
        <p14:creationId xmlns:p14="http://schemas.microsoft.com/office/powerpoint/2010/main" val="348272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15C149-7CD0-A84A-9641-B27154ACC70D}"/>
              </a:ext>
            </a:extLst>
          </p:cNvPr>
          <p:cNvSpPr>
            <a:spLocks noGrp="1"/>
          </p:cNvSpPr>
          <p:nvPr>
            <p:ph type="title"/>
          </p:nvPr>
        </p:nvSpPr>
        <p:spPr>
          <a:xfrm>
            <a:off x="838200" y="112876"/>
            <a:ext cx="10515600" cy="1325563"/>
          </a:xfrm>
        </p:spPr>
        <p:txBody>
          <a:bodyPr/>
          <a:lstStyle/>
          <a:p>
            <a:r>
              <a:rPr lang="fi-FI" b="1" dirty="0"/>
              <a:t>Tärkeät käsitteet kirjoitustaidon kokeessa </a:t>
            </a:r>
          </a:p>
        </p:txBody>
      </p:sp>
      <p:sp>
        <p:nvSpPr>
          <p:cNvPr id="3" name="Sisällön paikkamerkki 2">
            <a:extLst>
              <a:ext uri="{FF2B5EF4-FFF2-40B4-BE49-F238E27FC236}">
                <a16:creationId xmlns:a16="http://schemas.microsoft.com/office/drawing/2014/main" id="{A740D63F-5690-A24F-A905-D56789FB78B5}"/>
              </a:ext>
            </a:extLst>
          </p:cNvPr>
          <p:cNvSpPr>
            <a:spLocks noGrp="1"/>
          </p:cNvSpPr>
          <p:nvPr>
            <p:ph idx="1"/>
          </p:nvPr>
        </p:nvSpPr>
        <p:spPr>
          <a:xfrm>
            <a:off x="838200" y="1282262"/>
            <a:ext cx="10515600" cy="5462862"/>
          </a:xfrm>
        </p:spPr>
        <p:txBody>
          <a:bodyPr>
            <a:normAutofit/>
          </a:bodyPr>
          <a:lstStyle/>
          <a:p>
            <a:pPr fontAlgn="base">
              <a:lnSpc>
                <a:spcPct val="110000"/>
              </a:lnSpc>
              <a:spcBef>
                <a:spcPts val="0"/>
              </a:spcBef>
            </a:pPr>
            <a:r>
              <a:rPr lang="fi-FI" b="1" dirty="0"/>
              <a:t>Teema </a:t>
            </a:r>
            <a:r>
              <a:rPr lang="fi-FI" dirty="0"/>
              <a:t>tarkoittaa perusajatusta, joka voi olla esimerkiksi jokin yleisinhimillinen, kulttuurinen, yhteiskunnallinen tai vaikkapa historiallinen ilmiö. = </a:t>
            </a:r>
            <a:r>
              <a:rPr lang="fi-FI" b="1" dirty="0"/>
              <a:t>kokeen aihepiiri</a:t>
            </a:r>
          </a:p>
          <a:p>
            <a:pPr fontAlgn="base">
              <a:lnSpc>
                <a:spcPct val="110000"/>
              </a:lnSpc>
              <a:spcBef>
                <a:spcPts val="0"/>
              </a:spcBef>
            </a:pPr>
            <a:endParaRPr lang="fi-FI" b="1" dirty="0"/>
          </a:p>
          <a:p>
            <a:pPr fontAlgn="base">
              <a:lnSpc>
                <a:spcPct val="110000"/>
              </a:lnSpc>
              <a:spcBef>
                <a:spcPts val="0"/>
              </a:spcBef>
            </a:pPr>
            <a:r>
              <a:rPr lang="fi-FI" b="1" dirty="0"/>
              <a:t>Aihe </a:t>
            </a:r>
            <a:r>
              <a:rPr lang="fi-FI" dirty="0"/>
              <a:t>tarkoittaa teemaan liittyvää käsittelyn lähestymistapaa, joka on rajattu tarkemmin kuin laaja teema. = </a:t>
            </a:r>
            <a:r>
              <a:rPr lang="fi-FI" b="1" dirty="0"/>
              <a:t>kokeen tehtävänannot 1 - 5</a:t>
            </a:r>
          </a:p>
          <a:p>
            <a:pPr marL="457200" lvl="1" indent="0" fontAlgn="base">
              <a:lnSpc>
                <a:spcPct val="110000"/>
              </a:lnSpc>
              <a:spcBef>
                <a:spcPts val="0"/>
              </a:spcBef>
              <a:buNone/>
            </a:pPr>
            <a:r>
              <a:rPr lang="fi-FI" dirty="0"/>
              <a:t>Esimerkiksi: </a:t>
            </a:r>
          </a:p>
          <a:p>
            <a:pPr marL="457200" lvl="1" indent="0" fontAlgn="base">
              <a:lnSpc>
                <a:spcPct val="110000"/>
              </a:lnSpc>
              <a:spcBef>
                <a:spcPts val="0"/>
              </a:spcBef>
              <a:buNone/>
            </a:pPr>
            <a:r>
              <a:rPr lang="fi-FI" dirty="0"/>
              <a:t>Teemaa </a:t>
            </a:r>
            <a:r>
              <a:rPr lang="fi-FI" i="1" dirty="0"/>
              <a:t>monikulttuurisuus</a:t>
            </a:r>
            <a:r>
              <a:rPr lang="fi-FI" dirty="0"/>
              <a:t> </a:t>
            </a:r>
          </a:p>
          <a:p>
            <a:pPr marL="457200" lvl="1" indent="0" fontAlgn="base">
              <a:lnSpc>
                <a:spcPct val="110000"/>
              </a:lnSpc>
              <a:spcBef>
                <a:spcPts val="0"/>
              </a:spcBef>
              <a:buNone/>
            </a:pPr>
            <a:r>
              <a:rPr lang="fi-FI" dirty="0"/>
              <a:t>voitaisiin rajata tehtävänannossa seuraavilla aiheilla: </a:t>
            </a:r>
          </a:p>
          <a:p>
            <a:pPr marL="457200" lvl="1" indent="0" fontAlgn="base">
              <a:lnSpc>
                <a:spcPct val="110000"/>
              </a:lnSpc>
              <a:spcBef>
                <a:spcPts val="0"/>
              </a:spcBef>
              <a:buNone/>
            </a:pPr>
            <a:r>
              <a:rPr lang="fi-FI" i="1" dirty="0"/>
              <a:t>Monikulttuurinen Suomi</a:t>
            </a:r>
            <a:r>
              <a:rPr lang="fi-FI" dirty="0"/>
              <a:t>, </a:t>
            </a:r>
          </a:p>
          <a:p>
            <a:pPr marL="457200" lvl="1" indent="0" fontAlgn="base">
              <a:lnSpc>
                <a:spcPct val="110000"/>
              </a:lnSpc>
              <a:spcBef>
                <a:spcPts val="0"/>
              </a:spcBef>
              <a:buNone/>
            </a:pPr>
            <a:r>
              <a:rPr lang="fi-FI" i="1" dirty="0"/>
              <a:t>Monikulttuurisuuden edut</a:t>
            </a:r>
            <a:r>
              <a:rPr lang="fi-FI" dirty="0"/>
              <a:t> tai </a:t>
            </a:r>
          </a:p>
          <a:p>
            <a:pPr marL="457200" lvl="1" indent="0" fontAlgn="base">
              <a:lnSpc>
                <a:spcPct val="110000"/>
              </a:lnSpc>
              <a:spcBef>
                <a:spcPts val="0"/>
              </a:spcBef>
              <a:buNone/>
            </a:pPr>
            <a:r>
              <a:rPr lang="fi-FI" i="1" dirty="0"/>
              <a:t>Monikulttuurisuuden aiheuttamat konfliktit</a:t>
            </a:r>
            <a:r>
              <a:rPr lang="fi-FI" dirty="0"/>
              <a:t>.</a:t>
            </a:r>
          </a:p>
          <a:p>
            <a:endParaRPr lang="fi-FI" dirty="0"/>
          </a:p>
        </p:txBody>
      </p:sp>
    </p:spTree>
    <p:extLst>
      <p:ext uri="{BB962C8B-B14F-4D97-AF65-F5344CB8AC3E}">
        <p14:creationId xmlns:p14="http://schemas.microsoft.com/office/powerpoint/2010/main" val="202228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11C7587-2966-9A1D-4D7E-8FC5A6265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9218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2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EA1173E-FFF5-C34F-B60C-84E599A95989}"/>
              </a:ext>
            </a:extLst>
          </p:cNvPr>
          <p:cNvSpPr>
            <a:spLocks noGrp="1"/>
          </p:cNvSpPr>
          <p:nvPr>
            <p:ph type="title"/>
          </p:nvPr>
        </p:nvSpPr>
        <p:spPr>
          <a:xfrm>
            <a:off x="4654296" y="329184"/>
            <a:ext cx="6894576" cy="1783080"/>
          </a:xfrm>
        </p:spPr>
        <p:txBody>
          <a:bodyPr anchor="b">
            <a:normAutofit/>
          </a:bodyPr>
          <a:lstStyle/>
          <a:p>
            <a:r>
              <a:rPr lang="fi-FI" sz="5400" dirty="0"/>
              <a:t>Aineiston valinta</a:t>
            </a:r>
          </a:p>
        </p:txBody>
      </p:sp>
      <p:pic>
        <p:nvPicPr>
          <p:cNvPr id="4098" name="Picture 2" descr="Kuva, joka sisältää kohteen paperi, kirjoitusvälineet, lyijykynä&#10;&#10;Kuvaus luotu automaattisesti">
            <a:extLst>
              <a:ext uri="{FF2B5EF4-FFF2-40B4-BE49-F238E27FC236}">
                <a16:creationId xmlns:a16="http://schemas.microsoft.com/office/drawing/2014/main" id="{B42DC6BA-8D7D-054B-9DF0-5A28A6FD1C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4" r="52210"/>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DF2E347-D4B2-0F46-AC5D-5CC3DF046496}"/>
              </a:ext>
            </a:extLst>
          </p:cNvPr>
          <p:cNvSpPr>
            <a:spLocks noGrp="1"/>
          </p:cNvSpPr>
          <p:nvPr>
            <p:ph idx="1"/>
          </p:nvPr>
        </p:nvSpPr>
        <p:spPr>
          <a:xfrm>
            <a:off x="4434455" y="2441448"/>
            <a:ext cx="8055374" cy="3749040"/>
          </a:xfrm>
        </p:spPr>
        <p:txBody>
          <a:bodyPr>
            <a:noAutofit/>
          </a:bodyPr>
          <a:lstStyle/>
          <a:p>
            <a:r>
              <a:rPr lang="fi-FI" dirty="0"/>
              <a:t>Selaile </a:t>
            </a:r>
            <a:r>
              <a:rPr lang="fi-FI" sz="2000" dirty="0"/>
              <a:t>= jätä sivuun sopimattomat</a:t>
            </a:r>
          </a:p>
          <a:p>
            <a:endParaRPr lang="fi-FI" sz="2000" dirty="0"/>
          </a:p>
          <a:p>
            <a:r>
              <a:rPr lang="fi-FI" dirty="0"/>
              <a:t>Silmäile </a:t>
            </a:r>
            <a:r>
              <a:rPr lang="fi-FI" sz="2000" dirty="0"/>
              <a:t>= tutki tarkemmin, ja jätä sivuun sopimattomat</a:t>
            </a:r>
          </a:p>
          <a:p>
            <a:endParaRPr lang="fi-FI" sz="2000" dirty="0"/>
          </a:p>
          <a:p>
            <a:r>
              <a:rPr lang="fi-FI" dirty="0"/>
              <a:t>Valitse </a:t>
            </a:r>
            <a:r>
              <a:rPr lang="fi-FI" sz="2000" dirty="0"/>
              <a:t>= valitse 2–3, jotka luet tarkasti</a:t>
            </a:r>
          </a:p>
          <a:p>
            <a:endParaRPr lang="fi-FI" sz="2000" dirty="0"/>
          </a:p>
          <a:p>
            <a:r>
              <a:rPr lang="fi-FI" dirty="0"/>
              <a:t>Syvenny = lue valitsemasi aineistot ja ota talteen aiheeseesi sopivia asioita</a:t>
            </a:r>
          </a:p>
        </p:txBody>
      </p:sp>
      <p:sp>
        <p:nvSpPr>
          <p:cNvPr id="4" name="Suorakulmio 3">
            <a:extLst>
              <a:ext uri="{FF2B5EF4-FFF2-40B4-BE49-F238E27FC236}">
                <a16:creationId xmlns:a16="http://schemas.microsoft.com/office/drawing/2014/main" id="{156ADEC2-058D-3741-81BB-A45E8D12A924}"/>
              </a:ext>
            </a:extLst>
          </p:cNvPr>
          <p:cNvSpPr/>
          <p:nvPr/>
        </p:nvSpPr>
        <p:spPr>
          <a:xfrm>
            <a:off x="6776090" y="6304003"/>
            <a:ext cx="4817344" cy="369332"/>
          </a:xfrm>
          <a:prstGeom prst="rect">
            <a:avLst/>
          </a:prstGeom>
        </p:spPr>
        <p:txBody>
          <a:bodyPr wrap="none">
            <a:spAutoFit/>
          </a:bodyPr>
          <a:lstStyle/>
          <a:p>
            <a:r>
              <a:rPr lang="fi-FI" dirty="0"/>
              <a:t>Aineiston pituus tai tekstilaji ei ole valintakriteeri!</a:t>
            </a:r>
          </a:p>
        </p:txBody>
      </p:sp>
    </p:spTree>
    <p:extLst>
      <p:ext uri="{BB962C8B-B14F-4D97-AF65-F5344CB8AC3E}">
        <p14:creationId xmlns:p14="http://schemas.microsoft.com/office/powerpoint/2010/main" val="21822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CFEE3-8C88-E44F-B78C-34FC72D4DBFB}"/>
              </a:ext>
            </a:extLst>
          </p:cNvPr>
          <p:cNvSpPr>
            <a:spLocks noGrp="1"/>
          </p:cNvSpPr>
          <p:nvPr>
            <p:ph type="title"/>
          </p:nvPr>
        </p:nvSpPr>
        <p:spPr>
          <a:xfrm>
            <a:off x="596462" y="131379"/>
            <a:ext cx="10515600" cy="1325563"/>
          </a:xfrm>
        </p:spPr>
        <p:txBody>
          <a:bodyPr/>
          <a:lstStyle/>
          <a:p>
            <a:r>
              <a:rPr lang="fi-FI" dirty="0"/>
              <a:t>Käytä aineistoa</a:t>
            </a:r>
          </a:p>
        </p:txBody>
      </p:sp>
      <p:sp>
        <p:nvSpPr>
          <p:cNvPr id="3" name="Sisällön paikkamerkki 2">
            <a:extLst>
              <a:ext uri="{FF2B5EF4-FFF2-40B4-BE49-F238E27FC236}">
                <a16:creationId xmlns:a16="http://schemas.microsoft.com/office/drawing/2014/main" id="{B886814E-64AD-2746-A590-6AB2E0EEFB10}"/>
              </a:ext>
            </a:extLst>
          </p:cNvPr>
          <p:cNvSpPr>
            <a:spLocks noGrp="1"/>
          </p:cNvSpPr>
          <p:nvPr>
            <p:ph idx="1"/>
          </p:nvPr>
        </p:nvSpPr>
        <p:spPr>
          <a:xfrm>
            <a:off x="596462" y="1292772"/>
            <a:ext cx="10515600" cy="5118538"/>
          </a:xfrm>
        </p:spPr>
        <p:txBody>
          <a:bodyPr>
            <a:normAutofit/>
          </a:bodyPr>
          <a:lstStyle/>
          <a:p>
            <a:pPr>
              <a:lnSpc>
                <a:spcPct val="120000"/>
              </a:lnSpc>
              <a:spcBef>
                <a:spcPts val="0"/>
              </a:spcBef>
            </a:pPr>
            <a:r>
              <a:rPr lang="fi-FI" b="1" dirty="0"/>
              <a:t>toistaminen =</a:t>
            </a:r>
            <a:r>
              <a:rPr lang="fi-FI" dirty="0"/>
              <a:t> aineistoa siteerataan tai referoidaan. </a:t>
            </a:r>
          </a:p>
          <a:p>
            <a:pPr lvl="1">
              <a:lnSpc>
                <a:spcPct val="120000"/>
              </a:lnSpc>
              <a:spcBef>
                <a:spcPts val="0"/>
              </a:spcBef>
            </a:pPr>
            <a:r>
              <a:rPr lang="fi-FI" dirty="0"/>
              <a:t>Pelkkä toistaminen ei kuitenkaan riitä, vaan aineiston ajatuksia pitää kehitellä. </a:t>
            </a:r>
          </a:p>
          <a:p>
            <a:pPr marL="457200" lvl="1" indent="0">
              <a:lnSpc>
                <a:spcPct val="120000"/>
              </a:lnSpc>
              <a:spcBef>
                <a:spcPts val="0"/>
              </a:spcBef>
              <a:buNone/>
            </a:pPr>
            <a:endParaRPr lang="fi-FI" dirty="0"/>
          </a:p>
          <a:p>
            <a:pPr>
              <a:lnSpc>
                <a:spcPct val="120000"/>
              </a:lnSpc>
              <a:spcBef>
                <a:spcPts val="0"/>
              </a:spcBef>
            </a:pPr>
            <a:r>
              <a:rPr lang="fi-FI" b="1" dirty="0"/>
              <a:t>kehittely</a:t>
            </a:r>
            <a:r>
              <a:rPr lang="fi-FI" dirty="0"/>
              <a:t> = aineistoa analysoidaan, siitä tehdään tulkintoja ja sen sisältöä sovelletaan muihin yhteyksiin, voi myös arvioida tai ottaa kantaa.</a:t>
            </a:r>
          </a:p>
          <a:p>
            <a:pPr>
              <a:lnSpc>
                <a:spcPct val="120000"/>
              </a:lnSpc>
              <a:spcBef>
                <a:spcPts val="0"/>
              </a:spcBef>
            </a:pPr>
            <a:endParaRPr lang="fi-FI" dirty="0"/>
          </a:p>
          <a:p>
            <a:pPr lvl="1">
              <a:lnSpc>
                <a:spcPct val="120000"/>
              </a:lnSpc>
              <a:spcBef>
                <a:spcPts val="0"/>
              </a:spcBef>
            </a:pPr>
            <a:endParaRPr lang="fi-FI" dirty="0"/>
          </a:p>
        </p:txBody>
      </p:sp>
      <p:grpSp>
        <p:nvGrpSpPr>
          <p:cNvPr id="6" name="Ryhmä 5">
            <a:extLst>
              <a:ext uri="{FF2B5EF4-FFF2-40B4-BE49-F238E27FC236}">
                <a16:creationId xmlns:a16="http://schemas.microsoft.com/office/drawing/2014/main" id="{F1172945-BE08-820F-CA42-2420AF7AA03D}"/>
              </a:ext>
            </a:extLst>
          </p:cNvPr>
          <p:cNvGrpSpPr/>
          <p:nvPr/>
        </p:nvGrpSpPr>
        <p:grpSpPr>
          <a:xfrm>
            <a:off x="952138" y="1249812"/>
            <a:ext cx="6118200" cy="892440"/>
            <a:chOff x="952138" y="1249812"/>
            <a:chExt cx="6118200" cy="892440"/>
          </a:xfrm>
        </p:grpSpPr>
        <mc:AlternateContent xmlns:mc="http://schemas.openxmlformats.org/markup-compatibility/2006" xmlns:p14="http://schemas.microsoft.com/office/powerpoint/2010/main">
          <mc:Choice Requires="p14">
            <p:contentPart p14:bwMode="auto" r:id="rId2">
              <p14:nvContentPartPr>
                <p14:cNvPr id="4" name="Käsinkirjoitus 3">
                  <a:extLst>
                    <a:ext uri="{FF2B5EF4-FFF2-40B4-BE49-F238E27FC236}">
                      <a16:creationId xmlns:a16="http://schemas.microsoft.com/office/drawing/2014/main" id="{41F577E6-3AF6-EC4C-6422-907550EC5B6A}"/>
                    </a:ext>
                  </a:extLst>
                </p14:cNvPr>
                <p14:cNvContentPartPr/>
                <p14:nvPr/>
              </p14:nvContentPartPr>
              <p14:xfrm>
                <a:off x="952138" y="1249812"/>
                <a:ext cx="6118200" cy="683280"/>
              </p14:xfrm>
            </p:contentPart>
          </mc:Choice>
          <mc:Fallback xmlns="">
            <p:pic>
              <p:nvPicPr>
                <p:cNvPr id="4" name="Käsinkirjoitus 3">
                  <a:extLst>
                    <a:ext uri="{FF2B5EF4-FFF2-40B4-BE49-F238E27FC236}">
                      <a16:creationId xmlns:a16="http://schemas.microsoft.com/office/drawing/2014/main" id="{41F577E6-3AF6-EC4C-6422-907550EC5B6A}"/>
                    </a:ext>
                  </a:extLst>
                </p:cNvPr>
                <p:cNvPicPr/>
                <p:nvPr/>
              </p:nvPicPr>
              <p:blipFill>
                <a:blip r:embed="rId3"/>
                <a:stretch>
                  <a:fillRect/>
                </a:stretch>
              </p:blipFill>
              <p:spPr>
                <a:xfrm>
                  <a:off x="916498" y="1214172"/>
                  <a:ext cx="6189840" cy="754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Käsinkirjoitus 4">
                  <a:extLst>
                    <a:ext uri="{FF2B5EF4-FFF2-40B4-BE49-F238E27FC236}">
                      <a16:creationId xmlns:a16="http://schemas.microsoft.com/office/drawing/2014/main" id="{67830B3C-3AEF-E8F4-1921-46B4A6AAAF39}"/>
                    </a:ext>
                  </a:extLst>
                </p14:cNvPr>
                <p14:cNvContentPartPr/>
                <p14:nvPr/>
              </p14:nvContentPartPr>
              <p14:xfrm>
                <a:off x="2016658" y="1345572"/>
                <a:ext cx="4498200" cy="796680"/>
              </p14:xfrm>
            </p:contentPart>
          </mc:Choice>
          <mc:Fallback xmlns="">
            <p:pic>
              <p:nvPicPr>
                <p:cNvPr id="5" name="Käsinkirjoitus 4">
                  <a:extLst>
                    <a:ext uri="{FF2B5EF4-FFF2-40B4-BE49-F238E27FC236}">
                      <a16:creationId xmlns:a16="http://schemas.microsoft.com/office/drawing/2014/main" id="{67830B3C-3AEF-E8F4-1921-46B4A6AAAF39}"/>
                    </a:ext>
                  </a:extLst>
                </p:cNvPr>
                <p:cNvPicPr/>
                <p:nvPr/>
              </p:nvPicPr>
              <p:blipFill>
                <a:blip r:embed="rId5"/>
                <a:stretch>
                  <a:fillRect/>
                </a:stretch>
              </p:blipFill>
              <p:spPr>
                <a:xfrm>
                  <a:off x="1981018" y="1309572"/>
                  <a:ext cx="4569840" cy="868320"/>
                </a:xfrm>
                <a:prstGeom prst="rect">
                  <a:avLst/>
                </a:prstGeom>
              </p:spPr>
            </p:pic>
          </mc:Fallback>
        </mc:AlternateContent>
      </p:grpSp>
    </p:spTree>
    <p:extLst>
      <p:ext uri="{BB962C8B-B14F-4D97-AF65-F5344CB8AC3E}">
        <p14:creationId xmlns:p14="http://schemas.microsoft.com/office/powerpoint/2010/main" val="33599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1BF1B1-7166-8549-ACBB-E432A716F708}"/>
              </a:ext>
            </a:extLst>
          </p:cNvPr>
          <p:cNvSpPr>
            <a:spLocks noGrp="1"/>
          </p:cNvSpPr>
          <p:nvPr>
            <p:ph type="title"/>
          </p:nvPr>
        </p:nvSpPr>
        <p:spPr/>
        <p:txBody>
          <a:bodyPr/>
          <a:lstStyle/>
          <a:p>
            <a:r>
              <a:rPr lang="fi-FI" b="1" dirty="0"/>
              <a:t>Kun aineistona on artikkeli:</a:t>
            </a:r>
            <a:endParaRPr lang="fi-FI" dirty="0"/>
          </a:p>
        </p:txBody>
      </p:sp>
      <p:sp>
        <p:nvSpPr>
          <p:cNvPr id="3" name="Sisällön paikkamerkki 2">
            <a:extLst>
              <a:ext uri="{FF2B5EF4-FFF2-40B4-BE49-F238E27FC236}">
                <a16:creationId xmlns:a16="http://schemas.microsoft.com/office/drawing/2014/main" id="{1CC4E702-3269-FF42-967D-ABDF1E55E091}"/>
              </a:ext>
            </a:extLst>
          </p:cNvPr>
          <p:cNvSpPr>
            <a:spLocks noGrp="1"/>
          </p:cNvSpPr>
          <p:nvPr>
            <p:ph idx="1"/>
          </p:nvPr>
        </p:nvSpPr>
        <p:spPr>
          <a:xfrm>
            <a:off x="838200" y="1576552"/>
            <a:ext cx="10515600" cy="4600411"/>
          </a:xfrm>
        </p:spPr>
        <p:txBody>
          <a:bodyPr>
            <a:normAutofit/>
          </a:bodyPr>
          <a:lstStyle/>
          <a:p>
            <a:r>
              <a:rPr lang="fi-FI" dirty="0"/>
              <a:t>Tarkista erityisesti ilmestymispaikka ja tekstin tekijä.</a:t>
            </a:r>
          </a:p>
          <a:p>
            <a:endParaRPr lang="fi-FI" dirty="0"/>
          </a:p>
          <a:p>
            <a:r>
              <a:rPr lang="fi-FI" dirty="0"/>
              <a:t>Katso, ketkä kaikki tekstissä ovat äänessä ja millainen painoarvo äänillä on.</a:t>
            </a:r>
          </a:p>
          <a:p>
            <a:endParaRPr lang="fi-FI" dirty="0"/>
          </a:p>
          <a:p>
            <a:r>
              <a:rPr lang="fi-FI" dirty="0"/>
              <a:t>Erota tekstistä yleisen tason asiat, kuten faktat ja yleistykset, ja konkreettisen tason esimerkit eli havainnollistukset.</a:t>
            </a:r>
          </a:p>
          <a:p>
            <a:pPr lvl="1"/>
            <a:r>
              <a:rPr lang="fi-FI" dirty="0"/>
              <a:t>Etsi ensisijaisesti yleisiä asioita, mutta voit käyttää myös havainnollistuksia.</a:t>
            </a:r>
          </a:p>
          <a:p>
            <a:pPr lvl="1"/>
            <a:endParaRPr lang="fi-FI" dirty="0"/>
          </a:p>
          <a:p>
            <a:r>
              <a:rPr lang="fi-FI" dirty="0"/>
              <a:t>Älä takerru pikkuseikkoihin.</a:t>
            </a:r>
          </a:p>
          <a:p>
            <a:endParaRPr lang="fi-FI" dirty="0"/>
          </a:p>
        </p:txBody>
      </p:sp>
    </p:spTree>
    <p:extLst>
      <p:ext uri="{BB962C8B-B14F-4D97-AF65-F5344CB8AC3E}">
        <p14:creationId xmlns:p14="http://schemas.microsoft.com/office/powerpoint/2010/main" val="985588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BF2BE6-A0B8-634E-864F-C7125DC24E9C}"/>
              </a:ext>
            </a:extLst>
          </p:cNvPr>
          <p:cNvSpPr>
            <a:spLocks noGrp="1"/>
          </p:cNvSpPr>
          <p:nvPr>
            <p:ph type="title"/>
          </p:nvPr>
        </p:nvSpPr>
        <p:spPr/>
        <p:txBody>
          <a:bodyPr/>
          <a:lstStyle/>
          <a:p>
            <a:r>
              <a:rPr lang="fi-FI" b="1" dirty="0"/>
              <a:t>Kun aineistona on mielipideteksti:</a:t>
            </a:r>
            <a:endParaRPr lang="fi-FI" dirty="0"/>
          </a:p>
        </p:txBody>
      </p:sp>
      <p:sp>
        <p:nvSpPr>
          <p:cNvPr id="3" name="Sisällön paikkamerkki 2">
            <a:extLst>
              <a:ext uri="{FF2B5EF4-FFF2-40B4-BE49-F238E27FC236}">
                <a16:creationId xmlns:a16="http://schemas.microsoft.com/office/drawing/2014/main" id="{DF1D0672-79A4-9947-9BA0-AD50689AC70F}"/>
              </a:ext>
            </a:extLst>
          </p:cNvPr>
          <p:cNvSpPr>
            <a:spLocks noGrp="1"/>
          </p:cNvSpPr>
          <p:nvPr>
            <p:ph idx="1"/>
          </p:nvPr>
        </p:nvSpPr>
        <p:spPr/>
        <p:txBody>
          <a:bodyPr>
            <a:normAutofit lnSpcReduction="10000"/>
          </a:bodyPr>
          <a:lstStyle/>
          <a:p>
            <a:r>
              <a:rPr lang="fi-FI" dirty="0"/>
              <a:t>Huomaa tekstin teesi ja etsi siinä käytettävät perustelut.</a:t>
            </a:r>
          </a:p>
          <a:p>
            <a:endParaRPr lang="fi-FI" dirty="0"/>
          </a:p>
          <a:p>
            <a:r>
              <a:rPr lang="fi-FI" dirty="0"/>
              <a:t>Jos kirjoitat kantaa ottavan teksti, päätä oma kantasi asiaan ja tutki, miten pohjateksti suhtautuu siihen.</a:t>
            </a:r>
          </a:p>
          <a:p>
            <a:endParaRPr lang="fi-FI" dirty="0"/>
          </a:p>
          <a:p>
            <a:r>
              <a:rPr lang="fi-FI" dirty="0"/>
              <a:t>Voit löytää tekstistä omaa teesiäsi tukevia tai vastustavia asioita.</a:t>
            </a:r>
          </a:p>
          <a:p>
            <a:endParaRPr lang="fi-FI" dirty="0"/>
          </a:p>
          <a:p>
            <a:r>
              <a:rPr lang="fi-FI" dirty="0"/>
              <a:t>Älä takerru pohjatekstin mahdolliseen kärkevään tyyliin tai tunteita herättäviin esimerkkeihin, mutta huomaa ne. Voit tarvittaessa mainita omassa tekstissäsi niistä.</a:t>
            </a:r>
          </a:p>
          <a:p>
            <a:endParaRPr lang="fi-FI" dirty="0"/>
          </a:p>
        </p:txBody>
      </p:sp>
    </p:spTree>
    <p:extLst>
      <p:ext uri="{BB962C8B-B14F-4D97-AF65-F5344CB8AC3E}">
        <p14:creationId xmlns:p14="http://schemas.microsoft.com/office/powerpoint/2010/main" val="1696885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EDA8BC-BD9E-594E-A43F-EE1ABBA6EBBE}"/>
              </a:ext>
            </a:extLst>
          </p:cNvPr>
          <p:cNvSpPr>
            <a:spLocks noGrp="1"/>
          </p:cNvSpPr>
          <p:nvPr>
            <p:ph type="title"/>
          </p:nvPr>
        </p:nvSpPr>
        <p:spPr/>
        <p:txBody>
          <a:bodyPr>
            <a:normAutofit/>
          </a:bodyPr>
          <a:lstStyle/>
          <a:p>
            <a:r>
              <a:rPr lang="fi-FI" b="1" dirty="0"/>
              <a:t>Kun aineistona on lista, grafiikka tai muu visuaalinen esitys:</a:t>
            </a:r>
            <a:endParaRPr lang="fi-FI" dirty="0"/>
          </a:p>
        </p:txBody>
      </p:sp>
      <p:sp>
        <p:nvSpPr>
          <p:cNvPr id="3" name="Sisällön paikkamerkki 2">
            <a:extLst>
              <a:ext uri="{FF2B5EF4-FFF2-40B4-BE49-F238E27FC236}">
                <a16:creationId xmlns:a16="http://schemas.microsoft.com/office/drawing/2014/main" id="{8F5E1254-BB15-4E4B-AF6E-D71050376CA9}"/>
              </a:ext>
            </a:extLst>
          </p:cNvPr>
          <p:cNvSpPr>
            <a:spLocks noGrp="1"/>
          </p:cNvSpPr>
          <p:nvPr>
            <p:ph idx="1"/>
          </p:nvPr>
        </p:nvSpPr>
        <p:spPr>
          <a:xfrm>
            <a:off x="838200" y="1825625"/>
            <a:ext cx="10515600" cy="4667250"/>
          </a:xfrm>
        </p:spPr>
        <p:txBody>
          <a:bodyPr>
            <a:normAutofit fontScale="92500" lnSpcReduction="10000"/>
          </a:bodyPr>
          <a:lstStyle/>
          <a:p>
            <a:r>
              <a:rPr lang="fi-FI" dirty="0"/>
              <a:t>Katso, annetaanko tehtävänannossa jokin ohje tai suunta aineiston tutkimiselle. Jos ei anneta, mieti, miten aineistoa voi hyödyntää.</a:t>
            </a:r>
          </a:p>
          <a:p>
            <a:endParaRPr lang="fi-FI" dirty="0"/>
          </a:p>
          <a:p>
            <a:r>
              <a:rPr lang="fi-FI" dirty="0"/>
              <a:t>Huomaa, miten tieto esitetään, esimerkiksi graafisen kuvion asteikon visuaalinen muoto.</a:t>
            </a:r>
          </a:p>
          <a:p>
            <a:endParaRPr lang="fi-FI" dirty="0"/>
          </a:p>
          <a:p>
            <a:r>
              <a:rPr lang="fi-FI" dirty="0"/>
              <a:t>Tarkasta erityisesti, mistä tieto on peräisin: Onko kyse tutkimuksesta tai vastaavasta? Kuka on sen tilannut ja kuka tutkinut? Mitä on kysytty ja keneltä? Miten tutkimus on tehty?</a:t>
            </a:r>
          </a:p>
          <a:p>
            <a:endParaRPr lang="fi-FI" dirty="0"/>
          </a:p>
          <a:p>
            <a:r>
              <a:rPr lang="fi-FI" dirty="0"/>
              <a:t>Ryhmittele aineiston asioita jotenkin. Esimerkiksi listasta voi etsiä yhteen kuuluvia tai toisilleen vastakkaisia asioita.</a:t>
            </a:r>
          </a:p>
          <a:p>
            <a:endParaRPr lang="fi-FI" dirty="0"/>
          </a:p>
        </p:txBody>
      </p:sp>
    </p:spTree>
    <p:extLst>
      <p:ext uri="{BB962C8B-B14F-4D97-AF65-F5344CB8AC3E}">
        <p14:creationId xmlns:p14="http://schemas.microsoft.com/office/powerpoint/2010/main" val="399391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BE3D2F-CD31-1C42-A016-B62E61495F7C}"/>
              </a:ext>
            </a:extLst>
          </p:cNvPr>
          <p:cNvSpPr>
            <a:spLocks noGrp="1"/>
          </p:cNvSpPr>
          <p:nvPr>
            <p:ph type="title"/>
          </p:nvPr>
        </p:nvSpPr>
        <p:spPr>
          <a:xfrm>
            <a:off x="325821" y="365125"/>
            <a:ext cx="11561379" cy="1325563"/>
          </a:xfrm>
        </p:spPr>
        <p:txBody>
          <a:bodyPr>
            <a:normAutofit/>
          </a:bodyPr>
          <a:lstStyle/>
          <a:p>
            <a:r>
              <a:rPr lang="fi-FI" b="1" dirty="0"/>
              <a:t>Kun aineistona on audiovisuaalinen teksti:</a:t>
            </a:r>
            <a:endParaRPr lang="fi-FI" dirty="0"/>
          </a:p>
        </p:txBody>
      </p:sp>
      <p:sp>
        <p:nvSpPr>
          <p:cNvPr id="3" name="Sisällön paikkamerkki 2">
            <a:extLst>
              <a:ext uri="{FF2B5EF4-FFF2-40B4-BE49-F238E27FC236}">
                <a16:creationId xmlns:a16="http://schemas.microsoft.com/office/drawing/2014/main" id="{E757E807-6859-1E4F-ABBE-4F698A915654}"/>
              </a:ext>
            </a:extLst>
          </p:cNvPr>
          <p:cNvSpPr>
            <a:spLocks noGrp="1"/>
          </p:cNvSpPr>
          <p:nvPr>
            <p:ph idx="1"/>
          </p:nvPr>
        </p:nvSpPr>
        <p:spPr/>
        <p:txBody>
          <a:bodyPr>
            <a:normAutofit/>
          </a:bodyPr>
          <a:lstStyle/>
          <a:p>
            <a:r>
              <a:rPr lang="fi-FI" dirty="0"/>
              <a:t>Määrittele audiovisuaalisen tekstin tekstilaji: onko kyseessä esimerkiksi uutinen, haastattelu, elokuvatraileri tai mainos?</a:t>
            </a:r>
          </a:p>
          <a:p>
            <a:endParaRPr lang="fi-FI" dirty="0"/>
          </a:p>
          <a:p>
            <a:r>
              <a:rPr lang="fi-FI" dirty="0"/>
              <a:t>Tutki tekstiä tekstilajin mukaisesti. </a:t>
            </a:r>
          </a:p>
          <a:p>
            <a:endParaRPr lang="fi-FI" dirty="0"/>
          </a:p>
          <a:p>
            <a:r>
              <a:rPr lang="fi-FI" dirty="0"/>
              <a:t>Tutki erityisesti tavoitetta ja tarkoitusta: mihin teksti pyrkii?</a:t>
            </a:r>
          </a:p>
          <a:p>
            <a:pPr marL="0" indent="0">
              <a:buNone/>
            </a:pPr>
            <a:endParaRPr lang="fi-FI" dirty="0"/>
          </a:p>
          <a:p>
            <a:endParaRPr lang="fi-FI" dirty="0"/>
          </a:p>
        </p:txBody>
      </p:sp>
    </p:spTree>
    <p:extLst>
      <p:ext uri="{BB962C8B-B14F-4D97-AF65-F5344CB8AC3E}">
        <p14:creationId xmlns:p14="http://schemas.microsoft.com/office/powerpoint/2010/main" val="3513469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E6633F-CB2E-BC47-89C7-23DDF55FBC56}"/>
              </a:ext>
            </a:extLst>
          </p:cNvPr>
          <p:cNvSpPr>
            <a:spLocks noGrp="1"/>
          </p:cNvSpPr>
          <p:nvPr>
            <p:ph type="title"/>
          </p:nvPr>
        </p:nvSpPr>
        <p:spPr/>
        <p:txBody>
          <a:bodyPr/>
          <a:lstStyle/>
          <a:p>
            <a:r>
              <a:rPr lang="fi-FI" b="1" dirty="0"/>
              <a:t>Kun aineistona on kaunokirjallisuutta:</a:t>
            </a:r>
            <a:endParaRPr lang="fi-FI" dirty="0"/>
          </a:p>
        </p:txBody>
      </p:sp>
      <p:sp>
        <p:nvSpPr>
          <p:cNvPr id="3" name="Sisällön paikkamerkki 2">
            <a:extLst>
              <a:ext uri="{FF2B5EF4-FFF2-40B4-BE49-F238E27FC236}">
                <a16:creationId xmlns:a16="http://schemas.microsoft.com/office/drawing/2014/main" id="{C1DDE654-F83A-C04D-8682-5FF721E16B1F}"/>
              </a:ext>
            </a:extLst>
          </p:cNvPr>
          <p:cNvSpPr>
            <a:spLocks noGrp="1"/>
          </p:cNvSpPr>
          <p:nvPr>
            <p:ph idx="1"/>
          </p:nvPr>
        </p:nvSpPr>
        <p:spPr>
          <a:xfrm>
            <a:off x="838200" y="1460938"/>
            <a:ext cx="10515600" cy="4716025"/>
          </a:xfrm>
        </p:spPr>
        <p:txBody>
          <a:bodyPr>
            <a:normAutofit lnSpcReduction="10000"/>
          </a:bodyPr>
          <a:lstStyle/>
          <a:p>
            <a:r>
              <a:rPr lang="fi-FI" dirty="0"/>
              <a:t>Määrittele tekstilaji: onko kyseessä esimerkiksi romaanikatkelma, novelli tai runo? </a:t>
            </a:r>
          </a:p>
          <a:p>
            <a:pPr lvl="1"/>
            <a:r>
              <a:rPr lang="fi-FI" dirty="0"/>
              <a:t>Huomio tekstilaji käsitteiden käytössä. Esimerkiksi proosassa on kertoja, runossa puhuja.</a:t>
            </a:r>
          </a:p>
          <a:p>
            <a:pPr lvl="1"/>
            <a:endParaRPr lang="fi-FI" dirty="0"/>
          </a:p>
          <a:p>
            <a:r>
              <a:rPr lang="fi-FI" dirty="0"/>
              <a:t>Kaunokirjallisuus on fiktiota. Sisältöä ei voi määritellä kirjoittajan mielipiteiksi, vaan äänessä on kertoja tai puhuja, ei kirjailija.</a:t>
            </a:r>
          </a:p>
          <a:p>
            <a:r>
              <a:rPr lang="fi-FI" dirty="0"/>
              <a:t>Määrittele tekstin aihe ja teema.</a:t>
            </a:r>
          </a:p>
          <a:p>
            <a:r>
              <a:rPr lang="fi-FI" dirty="0"/>
              <a:t>Havainnoi tekstin tyyliä, esimerkiksi kielen kuvallisuutta ja ironiaa.</a:t>
            </a:r>
          </a:p>
          <a:p>
            <a:r>
              <a:rPr lang="fi-FI" dirty="0"/>
              <a:t>Katso sanojen taakse: miten kerrottua ja kuvattua pitäisi tulkita? Huomaa käänteinen merkitys. Esimerkiksi kuvauksella lasten kaltoinkohtelusta halutaan nostaa epäkohta esiin, ei kannattaa sitä.</a:t>
            </a:r>
          </a:p>
          <a:p>
            <a:endParaRPr lang="fi-FI" dirty="0"/>
          </a:p>
        </p:txBody>
      </p:sp>
    </p:spTree>
    <p:extLst>
      <p:ext uri="{BB962C8B-B14F-4D97-AF65-F5344CB8AC3E}">
        <p14:creationId xmlns:p14="http://schemas.microsoft.com/office/powerpoint/2010/main" val="323693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7C3EED-86BC-E840-AF6C-183D8C4D07FD}"/>
              </a:ext>
            </a:extLst>
          </p:cNvPr>
          <p:cNvSpPr>
            <a:spLocks noGrp="1"/>
          </p:cNvSpPr>
          <p:nvPr>
            <p:ph type="title"/>
          </p:nvPr>
        </p:nvSpPr>
        <p:spPr>
          <a:xfrm>
            <a:off x="671539" y="190187"/>
            <a:ext cx="9601200" cy="1485900"/>
          </a:xfrm>
        </p:spPr>
        <p:txBody>
          <a:bodyPr/>
          <a:lstStyle/>
          <a:p>
            <a:r>
              <a:rPr lang="fi-FI" dirty="0"/>
              <a:t>Valitse aineistot</a:t>
            </a:r>
          </a:p>
        </p:txBody>
      </p:sp>
      <p:sp>
        <p:nvSpPr>
          <p:cNvPr id="3" name="Sisällön paikkamerkki 2">
            <a:extLst>
              <a:ext uri="{FF2B5EF4-FFF2-40B4-BE49-F238E27FC236}">
                <a16:creationId xmlns:a16="http://schemas.microsoft.com/office/drawing/2014/main" id="{0FF3B51C-53E7-374E-A063-7F5ABCD107D0}"/>
              </a:ext>
            </a:extLst>
          </p:cNvPr>
          <p:cNvSpPr>
            <a:spLocks noGrp="1"/>
          </p:cNvSpPr>
          <p:nvPr>
            <p:ph idx="1"/>
          </p:nvPr>
        </p:nvSpPr>
        <p:spPr>
          <a:xfrm>
            <a:off x="1016313" y="1680536"/>
            <a:ext cx="7862341" cy="4173511"/>
          </a:xfrm>
        </p:spPr>
        <p:txBody>
          <a:bodyPr>
            <a:normAutofit/>
          </a:bodyPr>
          <a:lstStyle/>
          <a:p>
            <a:pPr marL="0" indent="0">
              <a:buNone/>
            </a:pPr>
            <a:r>
              <a:rPr lang="fi-FI" sz="3200" dirty="0"/>
              <a:t>Kun olet </a:t>
            </a:r>
            <a:r>
              <a:rPr lang="fi-FI" sz="3200" b="1" dirty="0"/>
              <a:t>lukenut aineistot tarkemmin </a:t>
            </a:r>
          </a:p>
          <a:p>
            <a:pPr marL="0" indent="0">
              <a:buNone/>
            </a:pPr>
            <a:r>
              <a:rPr lang="fi-FI" sz="3200" b="1" dirty="0"/>
              <a:t>Valitse vähintään kaksi</a:t>
            </a:r>
            <a:r>
              <a:rPr lang="fi-FI" sz="3200" dirty="0"/>
              <a:t>, </a:t>
            </a:r>
          </a:p>
          <a:p>
            <a:pPr marL="0" indent="0">
              <a:buNone/>
            </a:pPr>
            <a:r>
              <a:rPr lang="fi-FI" sz="3200" dirty="0"/>
              <a:t>jotka sopivat aiheesi käsittelyyn.</a:t>
            </a:r>
          </a:p>
          <a:p>
            <a:pPr marL="0" indent="0">
              <a:buNone/>
            </a:pPr>
            <a:endParaRPr lang="fi-FI" sz="3200" dirty="0"/>
          </a:p>
          <a:p>
            <a:pPr marL="0" indent="0">
              <a:buNone/>
            </a:pPr>
            <a:r>
              <a:rPr lang="fi-FI" sz="3200" dirty="0"/>
              <a:t>	</a:t>
            </a:r>
          </a:p>
          <a:p>
            <a:pPr marL="0" indent="0">
              <a:buNone/>
            </a:pPr>
            <a:r>
              <a:rPr lang="fi-FI" sz="3200" dirty="0"/>
              <a:t>Useamman kuin kahden aineiston käytöllä ei automaattisesti saavuta mitään. </a:t>
            </a:r>
          </a:p>
        </p:txBody>
      </p:sp>
      <p:pic>
        <p:nvPicPr>
          <p:cNvPr id="4" name="Kuva 3">
            <a:extLst>
              <a:ext uri="{FF2B5EF4-FFF2-40B4-BE49-F238E27FC236}">
                <a16:creationId xmlns:a16="http://schemas.microsoft.com/office/drawing/2014/main" id="{41ECD4EE-F10B-5F43-8763-4F099E3280A8}"/>
              </a:ext>
            </a:extLst>
          </p:cNvPr>
          <p:cNvPicPr>
            <a:picLocks noChangeAspect="1"/>
          </p:cNvPicPr>
          <p:nvPr/>
        </p:nvPicPr>
        <p:blipFill>
          <a:blip r:embed="rId2"/>
          <a:stretch>
            <a:fillRect/>
          </a:stretch>
        </p:blipFill>
        <p:spPr>
          <a:xfrm>
            <a:off x="7429917" y="933137"/>
            <a:ext cx="4597400" cy="3048000"/>
          </a:xfrm>
          <a:prstGeom prst="rect">
            <a:avLst/>
          </a:prstGeom>
        </p:spPr>
      </p:pic>
      <p:pic>
        <p:nvPicPr>
          <p:cNvPr id="5" name="Kuva 4">
            <a:extLst>
              <a:ext uri="{FF2B5EF4-FFF2-40B4-BE49-F238E27FC236}">
                <a16:creationId xmlns:a16="http://schemas.microsoft.com/office/drawing/2014/main" id="{819D4886-986A-9A40-A7D5-9C346B8BEDF4}"/>
              </a:ext>
            </a:extLst>
          </p:cNvPr>
          <p:cNvPicPr>
            <a:picLocks noChangeAspect="1"/>
          </p:cNvPicPr>
          <p:nvPr/>
        </p:nvPicPr>
        <p:blipFill rotWithShape="1">
          <a:blip r:embed="rId3"/>
          <a:srcRect l="58755" t="34385" r="32933" b="35615"/>
          <a:stretch/>
        </p:blipFill>
        <p:spPr>
          <a:xfrm>
            <a:off x="326791" y="4171549"/>
            <a:ext cx="689548" cy="1682498"/>
          </a:xfrm>
          <a:prstGeom prst="rect">
            <a:avLst/>
          </a:prstGeom>
        </p:spPr>
      </p:pic>
    </p:spTree>
    <p:extLst>
      <p:ext uri="{BB962C8B-B14F-4D97-AF65-F5344CB8AC3E}">
        <p14:creationId xmlns:p14="http://schemas.microsoft.com/office/powerpoint/2010/main" val="2880873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5690C0-D8CF-4441-96B0-6A76640A0F6B}"/>
              </a:ext>
            </a:extLst>
          </p:cNvPr>
          <p:cNvSpPr>
            <a:spLocks noGrp="1"/>
          </p:cNvSpPr>
          <p:nvPr>
            <p:ph type="title"/>
          </p:nvPr>
        </p:nvSpPr>
        <p:spPr>
          <a:xfrm>
            <a:off x="364761" y="-103358"/>
            <a:ext cx="9601200" cy="1485900"/>
          </a:xfrm>
        </p:spPr>
        <p:txBody>
          <a:bodyPr/>
          <a:lstStyle/>
          <a:p>
            <a:r>
              <a:rPr lang="fi-FI" dirty="0"/>
              <a:t>Keskustele aineiston kanssa</a:t>
            </a:r>
          </a:p>
        </p:txBody>
      </p:sp>
      <p:sp>
        <p:nvSpPr>
          <p:cNvPr id="3" name="Sisällön paikkamerkki 2">
            <a:extLst>
              <a:ext uri="{FF2B5EF4-FFF2-40B4-BE49-F238E27FC236}">
                <a16:creationId xmlns:a16="http://schemas.microsoft.com/office/drawing/2014/main" id="{C772E5F7-7F17-F04D-9DA3-B9C9868F95A9}"/>
              </a:ext>
            </a:extLst>
          </p:cNvPr>
          <p:cNvSpPr>
            <a:spLocks noGrp="1"/>
          </p:cNvSpPr>
          <p:nvPr>
            <p:ph idx="1"/>
          </p:nvPr>
        </p:nvSpPr>
        <p:spPr>
          <a:xfrm>
            <a:off x="891914" y="1139252"/>
            <a:ext cx="10935325" cy="5591332"/>
          </a:xfrm>
        </p:spPr>
        <p:txBody>
          <a:bodyPr>
            <a:normAutofit lnSpcReduction="10000"/>
          </a:bodyPr>
          <a:lstStyle/>
          <a:p>
            <a:pPr marL="0" indent="0">
              <a:buNone/>
            </a:pPr>
            <a:r>
              <a:rPr lang="fi-FI" sz="3200" dirty="0"/>
              <a:t>Kirjoitustaidon vastaus ei ole referaatti </a:t>
            </a:r>
          </a:p>
          <a:p>
            <a:pPr marL="0" indent="0">
              <a:buNone/>
            </a:pPr>
            <a:r>
              <a:rPr lang="fi-FI" sz="3200" dirty="0"/>
              <a:t>vaan sinun oma näkemyksesi aiheesta. </a:t>
            </a:r>
          </a:p>
          <a:p>
            <a:pPr marL="0" indent="0">
              <a:buNone/>
            </a:pPr>
            <a:endParaRPr lang="fi-FI" sz="3200" dirty="0"/>
          </a:p>
          <a:p>
            <a:pPr marL="0" indent="0">
              <a:buNone/>
            </a:pPr>
            <a:r>
              <a:rPr lang="fi-FI" sz="3200" dirty="0"/>
              <a:t>Aineisto on siis keskustelutoverisi, tietolähteesi tai ideoiden tarjoaja. Se voi</a:t>
            </a:r>
          </a:p>
          <a:p>
            <a:pPr lvl="1"/>
            <a:r>
              <a:rPr lang="fi-FI" sz="3200" dirty="0"/>
              <a:t>antaa sinulle tietoja, </a:t>
            </a:r>
          </a:p>
          <a:p>
            <a:pPr lvl="1"/>
            <a:r>
              <a:rPr lang="fi-FI" sz="3200" dirty="0"/>
              <a:t>väittää sinua vastaan, </a:t>
            </a:r>
          </a:p>
          <a:p>
            <a:pPr lvl="1"/>
            <a:r>
              <a:rPr lang="fi-FI" sz="3200" dirty="0"/>
              <a:t>olla samaa tai eri mieltä kanssasi, </a:t>
            </a:r>
          </a:p>
          <a:p>
            <a:pPr lvl="1"/>
            <a:r>
              <a:rPr lang="fi-FI" sz="3200" dirty="0"/>
              <a:t>herättää uusia ajatuksia, </a:t>
            </a:r>
          </a:p>
          <a:p>
            <a:pPr lvl="1"/>
            <a:r>
              <a:rPr lang="fi-FI" sz="3200" dirty="0"/>
              <a:t>saada näkemään aiheen monesta näkökulmasta ja </a:t>
            </a:r>
          </a:p>
          <a:p>
            <a:pPr lvl="1"/>
            <a:r>
              <a:rPr lang="fi-FI" sz="3200" dirty="0"/>
              <a:t>edistää pohdintaasi. </a:t>
            </a:r>
          </a:p>
          <a:p>
            <a:pPr marL="0" indent="0">
              <a:buNone/>
            </a:pPr>
            <a:endParaRPr lang="fi-FI" sz="3200" dirty="0"/>
          </a:p>
        </p:txBody>
      </p:sp>
      <p:pic>
        <p:nvPicPr>
          <p:cNvPr id="4" name="Kuva 3">
            <a:extLst>
              <a:ext uri="{FF2B5EF4-FFF2-40B4-BE49-F238E27FC236}">
                <a16:creationId xmlns:a16="http://schemas.microsoft.com/office/drawing/2014/main" id="{A14777A9-CCC6-9349-BE4F-914C0F992AD2}"/>
              </a:ext>
            </a:extLst>
          </p:cNvPr>
          <p:cNvPicPr>
            <a:picLocks noChangeAspect="1"/>
          </p:cNvPicPr>
          <p:nvPr/>
        </p:nvPicPr>
        <p:blipFill rotWithShape="1">
          <a:blip r:embed="rId2"/>
          <a:srcRect l="4694" r="49569" b="30965"/>
          <a:stretch/>
        </p:blipFill>
        <p:spPr>
          <a:xfrm>
            <a:off x="8934136" y="251086"/>
            <a:ext cx="2488367" cy="2265256"/>
          </a:xfrm>
          <a:prstGeom prst="rect">
            <a:avLst/>
          </a:prstGeom>
        </p:spPr>
      </p:pic>
    </p:spTree>
    <p:extLst>
      <p:ext uri="{BB962C8B-B14F-4D97-AF65-F5344CB8AC3E}">
        <p14:creationId xmlns:p14="http://schemas.microsoft.com/office/powerpoint/2010/main" val="174064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C84AEC-6BCF-1B41-B740-3D10FC10756C}"/>
              </a:ext>
            </a:extLst>
          </p:cNvPr>
          <p:cNvSpPr>
            <a:spLocks noGrp="1"/>
          </p:cNvSpPr>
          <p:nvPr>
            <p:ph type="title"/>
          </p:nvPr>
        </p:nvSpPr>
        <p:spPr/>
        <p:txBody>
          <a:bodyPr/>
          <a:lstStyle/>
          <a:p>
            <a:r>
              <a:rPr lang="fi-FI" dirty="0"/>
              <a:t>Tutustu kokeeseen.</a:t>
            </a:r>
          </a:p>
        </p:txBody>
      </p:sp>
      <p:sp>
        <p:nvSpPr>
          <p:cNvPr id="3" name="Sisällön paikkamerkki 2">
            <a:extLst>
              <a:ext uri="{FF2B5EF4-FFF2-40B4-BE49-F238E27FC236}">
                <a16:creationId xmlns:a16="http://schemas.microsoft.com/office/drawing/2014/main" id="{5C17AFA9-63A2-0943-8AFD-9626CE1176E9}"/>
              </a:ext>
            </a:extLst>
          </p:cNvPr>
          <p:cNvSpPr>
            <a:spLocks noGrp="1"/>
          </p:cNvSpPr>
          <p:nvPr>
            <p:ph idx="1"/>
          </p:nvPr>
        </p:nvSpPr>
        <p:spPr>
          <a:xfrm>
            <a:off x="1371600" y="1798820"/>
            <a:ext cx="9601200" cy="4068580"/>
          </a:xfrm>
        </p:spPr>
        <p:txBody>
          <a:bodyPr/>
          <a:lstStyle/>
          <a:p>
            <a:pPr marL="0" indent="0">
              <a:buNone/>
            </a:pPr>
            <a:r>
              <a:rPr lang="fi-FI" sz="3200" dirty="0"/>
              <a:t>Katso aiheet läpi.</a:t>
            </a:r>
          </a:p>
          <a:p>
            <a:pPr marL="0" indent="0">
              <a:buNone/>
            </a:pPr>
            <a:endParaRPr lang="fi-FI" sz="3200" dirty="0"/>
          </a:p>
          <a:p>
            <a:pPr marL="0" indent="0">
              <a:buNone/>
            </a:pPr>
            <a:r>
              <a:rPr lang="fi-FI" sz="3200" dirty="0"/>
              <a:t>Selaa aineistot</a:t>
            </a:r>
          </a:p>
          <a:p>
            <a:pPr lvl="1"/>
            <a:r>
              <a:rPr lang="fi-FI" sz="3200" dirty="0"/>
              <a:t>aineistojen tekstilajit, </a:t>
            </a:r>
          </a:p>
          <a:p>
            <a:pPr lvl="1"/>
            <a:r>
              <a:rPr lang="fi-FI" sz="3200" dirty="0"/>
              <a:t>otsikot </a:t>
            </a:r>
          </a:p>
          <a:p>
            <a:pPr lvl="1"/>
            <a:r>
              <a:rPr lang="fi-FI" sz="3200" dirty="0"/>
              <a:t>aihepiirit.</a:t>
            </a:r>
          </a:p>
          <a:p>
            <a:endParaRPr lang="fi-FI" dirty="0"/>
          </a:p>
        </p:txBody>
      </p:sp>
      <p:pic>
        <p:nvPicPr>
          <p:cNvPr id="4" name="Kuva 3">
            <a:extLst>
              <a:ext uri="{FF2B5EF4-FFF2-40B4-BE49-F238E27FC236}">
                <a16:creationId xmlns:a16="http://schemas.microsoft.com/office/drawing/2014/main" id="{29DEE0A4-A05D-D943-848A-41E505060701}"/>
              </a:ext>
            </a:extLst>
          </p:cNvPr>
          <p:cNvPicPr>
            <a:picLocks noChangeAspect="1"/>
          </p:cNvPicPr>
          <p:nvPr/>
        </p:nvPicPr>
        <p:blipFill rotWithShape="1">
          <a:blip r:embed="rId2"/>
          <a:srcRect l="28299" t="28923" r="15636" b="24776"/>
          <a:stretch/>
        </p:blipFill>
        <p:spPr>
          <a:xfrm>
            <a:off x="6951331" y="773868"/>
            <a:ext cx="4557011" cy="2510852"/>
          </a:xfrm>
          <a:prstGeom prst="rect">
            <a:avLst/>
          </a:prstGeom>
        </p:spPr>
      </p:pic>
    </p:spTree>
    <p:extLst>
      <p:ext uri="{BB962C8B-B14F-4D97-AF65-F5344CB8AC3E}">
        <p14:creationId xmlns:p14="http://schemas.microsoft.com/office/powerpoint/2010/main" val="370804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2BAE77-A6F8-374F-B324-F6B1F6EA04A4}"/>
              </a:ext>
            </a:extLst>
          </p:cNvPr>
          <p:cNvSpPr>
            <a:spLocks noGrp="1"/>
          </p:cNvSpPr>
          <p:nvPr>
            <p:ph type="title"/>
          </p:nvPr>
        </p:nvSpPr>
        <p:spPr>
          <a:xfrm>
            <a:off x="628650" y="0"/>
            <a:ext cx="9601200" cy="1485900"/>
          </a:xfrm>
        </p:spPr>
        <p:txBody>
          <a:bodyPr/>
          <a:lstStyle/>
          <a:p>
            <a:r>
              <a:rPr lang="fi-FI" dirty="0"/>
              <a:t>Täydennä siis ideointia aineistolla</a:t>
            </a:r>
          </a:p>
        </p:txBody>
      </p:sp>
      <p:sp>
        <p:nvSpPr>
          <p:cNvPr id="3" name="Sisällön paikkamerkki 2">
            <a:extLst>
              <a:ext uri="{FF2B5EF4-FFF2-40B4-BE49-F238E27FC236}">
                <a16:creationId xmlns:a16="http://schemas.microsoft.com/office/drawing/2014/main" id="{E433EB96-7167-BE46-B545-FCF6F322B5CD}"/>
              </a:ext>
            </a:extLst>
          </p:cNvPr>
          <p:cNvSpPr>
            <a:spLocks noGrp="1"/>
          </p:cNvSpPr>
          <p:nvPr>
            <p:ph idx="1"/>
          </p:nvPr>
        </p:nvSpPr>
        <p:spPr>
          <a:xfrm>
            <a:off x="771525" y="1693889"/>
            <a:ext cx="11420475" cy="5006949"/>
          </a:xfrm>
        </p:spPr>
        <p:txBody>
          <a:bodyPr>
            <a:normAutofit fontScale="92500"/>
          </a:bodyPr>
          <a:lstStyle/>
          <a:p>
            <a:pPr marL="0" indent="0">
              <a:buNone/>
            </a:pPr>
            <a:r>
              <a:rPr lang="fi-FI" sz="3200" dirty="0"/>
              <a:t>Löydätkö tietoja, joita voit hyödyntää?</a:t>
            </a:r>
          </a:p>
          <a:p>
            <a:pPr marL="0" indent="0">
              <a:buNone/>
            </a:pPr>
            <a:endParaRPr lang="fi-FI" sz="3200" dirty="0"/>
          </a:p>
          <a:p>
            <a:pPr marL="0" indent="0">
              <a:buNone/>
            </a:pPr>
            <a:r>
              <a:rPr lang="fi-FI" sz="3200" dirty="0"/>
              <a:t>Löydätkö jotain uutta, yllättävää, ärsyttävää? Voisiko sitä käyttää?</a:t>
            </a:r>
          </a:p>
          <a:p>
            <a:pPr marL="0" indent="0">
              <a:buNone/>
            </a:pPr>
            <a:endParaRPr lang="fi-FI" sz="3200" dirty="0"/>
          </a:p>
          <a:p>
            <a:pPr marL="0" indent="0">
              <a:buNone/>
            </a:pPr>
            <a:r>
              <a:rPr lang="fi-FI" sz="3200" dirty="0"/>
              <a:t>Onko jokin asia sellainen, josta olet eri mieltä tai samaa mieltä? </a:t>
            </a:r>
          </a:p>
          <a:p>
            <a:pPr marL="0" indent="0">
              <a:buNone/>
            </a:pPr>
            <a:endParaRPr lang="fi-FI" sz="3200" dirty="0"/>
          </a:p>
          <a:p>
            <a:pPr marL="0" indent="0">
              <a:buNone/>
            </a:pPr>
            <a:r>
              <a:rPr lang="fi-FI" sz="3200" dirty="0"/>
              <a:t>Onko syytä kritiikille?</a:t>
            </a:r>
          </a:p>
          <a:p>
            <a:pPr marL="0" indent="0">
              <a:buNone/>
            </a:pPr>
            <a:endParaRPr lang="fi-FI" sz="3200" dirty="0"/>
          </a:p>
          <a:p>
            <a:pPr marL="0" indent="0">
              <a:buNone/>
            </a:pPr>
            <a:r>
              <a:rPr lang="fi-FI" sz="3200" dirty="0"/>
              <a:t>Muista varmistaa, että et esitä aineistoista nousevia ajatuksia ominasi!</a:t>
            </a:r>
          </a:p>
          <a:p>
            <a:pPr marL="0" indent="0">
              <a:buNone/>
            </a:pPr>
            <a:endParaRPr lang="fi-FI" sz="3200" dirty="0"/>
          </a:p>
          <a:p>
            <a:endParaRPr lang="fi-FI" dirty="0"/>
          </a:p>
        </p:txBody>
      </p:sp>
    </p:spTree>
    <p:extLst>
      <p:ext uri="{BB962C8B-B14F-4D97-AF65-F5344CB8AC3E}">
        <p14:creationId xmlns:p14="http://schemas.microsoft.com/office/powerpoint/2010/main" val="23356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A140FEC-0D44-7842-AEA7-6130A7144613}"/>
              </a:ext>
            </a:extLst>
          </p:cNvPr>
          <p:cNvSpPr>
            <a:spLocks noGrp="1"/>
          </p:cNvSpPr>
          <p:nvPr>
            <p:ph idx="1"/>
          </p:nvPr>
        </p:nvSpPr>
        <p:spPr>
          <a:xfrm>
            <a:off x="585788" y="271463"/>
            <a:ext cx="11287125" cy="6000750"/>
          </a:xfrm>
        </p:spPr>
        <p:txBody>
          <a:bodyPr>
            <a:normAutofit fontScale="85000" lnSpcReduction="20000"/>
          </a:bodyPr>
          <a:lstStyle/>
          <a:p>
            <a:pPr marL="0" indent="0">
              <a:buNone/>
            </a:pPr>
            <a:r>
              <a:rPr lang="fi-FI" sz="4700" dirty="0"/>
              <a:t>Aineistoa voi käyttää hyvin eri tavoin: </a:t>
            </a:r>
          </a:p>
          <a:p>
            <a:pPr marL="0" indent="0">
              <a:buNone/>
            </a:pPr>
            <a:endParaRPr lang="fi-FI" sz="3200" dirty="0"/>
          </a:p>
          <a:p>
            <a:pPr marL="0" indent="0">
              <a:buNone/>
            </a:pPr>
            <a:r>
              <a:rPr lang="fi-FI" sz="3500" dirty="0"/>
              <a:t>Toisinaan saattaa syntyä laajaa dialogia aineiston kanssa, joskus käytät aineistoa vain parin tiedon lähteenä.</a:t>
            </a:r>
          </a:p>
          <a:p>
            <a:pPr marL="0" indent="0">
              <a:buNone/>
            </a:pPr>
            <a:endParaRPr lang="fi-FI" sz="3500" dirty="0"/>
          </a:p>
          <a:p>
            <a:pPr marL="0" indent="0">
              <a:lnSpc>
                <a:spcPct val="120000"/>
              </a:lnSpc>
              <a:spcBef>
                <a:spcPts val="0"/>
              </a:spcBef>
              <a:buNone/>
            </a:pPr>
            <a:r>
              <a:rPr lang="fi-FI" sz="3500" dirty="0"/>
              <a:t>Voit käyttää molempia tasavertaisesti tai </a:t>
            </a:r>
          </a:p>
          <a:p>
            <a:pPr marL="0" indent="0">
              <a:lnSpc>
                <a:spcPct val="120000"/>
              </a:lnSpc>
              <a:spcBef>
                <a:spcPts val="0"/>
              </a:spcBef>
              <a:buNone/>
            </a:pPr>
            <a:r>
              <a:rPr lang="fi-FI" sz="3500" dirty="0"/>
              <a:t>voit keskittyä enemmän toiseen aineistoon ja täydentää käsittelyä toisesta aineistosta esiin nostetuilla asioilla, esimerkiksi tiedoilla, näkökulmilla, väitteillä ja niiden perusteluilla.</a:t>
            </a:r>
          </a:p>
          <a:p>
            <a:pPr marL="0" indent="0">
              <a:lnSpc>
                <a:spcPct val="120000"/>
              </a:lnSpc>
              <a:spcBef>
                <a:spcPts val="0"/>
              </a:spcBef>
              <a:buNone/>
            </a:pPr>
            <a:endParaRPr lang="fi-FI" sz="3500" dirty="0"/>
          </a:p>
          <a:p>
            <a:pPr lvl="1">
              <a:lnSpc>
                <a:spcPct val="120000"/>
              </a:lnSpc>
              <a:spcBef>
                <a:spcPts val="0"/>
              </a:spcBef>
            </a:pPr>
            <a:r>
              <a:rPr lang="fi-FI" sz="3500" dirty="0"/>
              <a:t>On luontevaa valita yksi aineisto, johon pääasiassa keskittyy. Muuten on vaarana, että esseestä tulee pikemminkin koonti eri aineistojen ajatuksista kuin aidosti omaääninen pohdinta aiheesta.</a:t>
            </a:r>
            <a:endParaRPr lang="fi-FI" dirty="0"/>
          </a:p>
          <a:p>
            <a:pPr marL="0" indent="0">
              <a:buNone/>
            </a:pPr>
            <a:endParaRPr lang="fi-FI" sz="3200" dirty="0"/>
          </a:p>
          <a:p>
            <a:endParaRPr lang="fi-FI" dirty="0"/>
          </a:p>
        </p:txBody>
      </p:sp>
    </p:spTree>
    <p:extLst>
      <p:ext uri="{BB962C8B-B14F-4D97-AF65-F5344CB8AC3E}">
        <p14:creationId xmlns:p14="http://schemas.microsoft.com/office/powerpoint/2010/main" val="17803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0D774A-9913-DA4B-8933-670BE4B616D3}"/>
              </a:ext>
            </a:extLst>
          </p:cNvPr>
          <p:cNvSpPr>
            <a:spLocks noGrp="1" noChangeArrowheads="1"/>
          </p:cNvSpPr>
          <p:nvPr>
            <p:ph type="title"/>
          </p:nvPr>
        </p:nvSpPr>
        <p:spPr/>
        <p:txBody>
          <a:bodyPr/>
          <a:lstStyle/>
          <a:p>
            <a:pPr eaLnBrk="1" hangingPunct="1"/>
            <a:r>
              <a:rPr lang="fi-FI" altLang="fi-FI" dirty="0">
                <a:ea typeface="ＭＳ Ｐゴシック" panose="020B0600070205080204" pitchFamily="34" charset="-128"/>
              </a:rPr>
              <a:t>Mieti rauhassa…</a:t>
            </a:r>
          </a:p>
        </p:txBody>
      </p:sp>
      <p:sp>
        <p:nvSpPr>
          <p:cNvPr id="12291" name="Rectangle 3">
            <a:extLst>
              <a:ext uri="{FF2B5EF4-FFF2-40B4-BE49-F238E27FC236}">
                <a16:creationId xmlns:a16="http://schemas.microsoft.com/office/drawing/2014/main" id="{2A873287-5211-3345-89CA-E98ACB54975E}"/>
              </a:ext>
            </a:extLst>
          </p:cNvPr>
          <p:cNvSpPr>
            <a:spLocks noGrp="1" noChangeArrowheads="1"/>
          </p:cNvSpPr>
          <p:nvPr>
            <p:ph idx="1"/>
          </p:nvPr>
        </p:nvSpPr>
        <p:spPr>
          <a:xfrm>
            <a:off x="993775" y="1414656"/>
            <a:ext cx="7696200" cy="5327650"/>
          </a:xfrm>
        </p:spPr>
        <p:txBody>
          <a:bodyPr/>
          <a:lstStyle/>
          <a:p>
            <a:pPr eaLnBrk="1" hangingPunct="1">
              <a:buFont typeface="Arial" panose="020B0604020202020204" pitchFamily="34" charset="0"/>
              <a:buNone/>
            </a:pPr>
            <a:r>
              <a:rPr lang="fi-FI" altLang="fi-FI" sz="2800" dirty="0">
                <a:ea typeface="ＭＳ Ｐゴシック" panose="020B0600070205080204" pitchFamily="34" charset="-128"/>
              </a:rPr>
              <a:t>	</a:t>
            </a:r>
          </a:p>
          <a:p>
            <a:pPr eaLnBrk="1" hangingPunct="1"/>
            <a:r>
              <a:rPr lang="fi-FI" altLang="fi-FI" sz="2800" dirty="0" err="1">
                <a:ea typeface="ＭＳ Ｐゴシック" panose="020B0600070205080204" pitchFamily="34" charset="-128"/>
              </a:rPr>
              <a:t>Kill</a:t>
            </a:r>
            <a:r>
              <a:rPr lang="fi-FI" altLang="fi-FI" sz="2800" dirty="0">
                <a:ea typeface="ＭＳ Ｐゴシック" panose="020B0600070205080204" pitchFamily="34" charset="-128"/>
              </a:rPr>
              <a:t> </a:t>
            </a:r>
            <a:r>
              <a:rPr lang="fi-FI" altLang="fi-FI" sz="2800" dirty="0" err="1">
                <a:ea typeface="ＭＳ Ｐゴシック" panose="020B0600070205080204" pitchFamily="34" charset="-128"/>
              </a:rPr>
              <a:t>your</a:t>
            </a:r>
            <a:r>
              <a:rPr lang="fi-FI" altLang="fi-FI" sz="2800" dirty="0">
                <a:ea typeface="ＭＳ Ｐゴシック" panose="020B0600070205080204" pitchFamily="34" charset="-128"/>
              </a:rPr>
              <a:t> </a:t>
            </a:r>
            <a:r>
              <a:rPr lang="fi-FI" altLang="fi-FI" sz="2800" dirty="0" err="1">
                <a:ea typeface="ＭＳ Ｐゴシック" panose="020B0600070205080204" pitchFamily="34" charset="-128"/>
              </a:rPr>
              <a:t>darlings</a:t>
            </a:r>
            <a:r>
              <a:rPr lang="fi-FI" altLang="fi-FI" sz="2800" dirty="0">
                <a:ea typeface="ＭＳ Ｐゴシック" panose="020B0600070205080204" pitchFamily="34" charset="-128"/>
              </a:rPr>
              <a:t> = </a:t>
            </a:r>
          </a:p>
          <a:p>
            <a:pPr eaLnBrk="1" hangingPunct="1">
              <a:buFont typeface="Arial" panose="020B0604020202020204" pitchFamily="34" charset="0"/>
              <a:buNone/>
            </a:pPr>
            <a:r>
              <a:rPr lang="fi-FI" altLang="fi-FI" sz="2800" dirty="0">
                <a:ea typeface="ＭＳ Ｐゴシック" panose="020B0600070205080204" pitchFamily="34" charset="-128"/>
              </a:rPr>
              <a:t>karsi kaikki, mikä ei liity </a:t>
            </a:r>
          </a:p>
          <a:p>
            <a:pPr eaLnBrk="1" hangingPunct="1">
              <a:buFont typeface="Arial" panose="020B0604020202020204" pitchFamily="34" charset="0"/>
              <a:buNone/>
            </a:pPr>
            <a:r>
              <a:rPr lang="fi-FI" altLang="fi-FI" sz="2800" dirty="0">
                <a:ea typeface="ＭＳ Ｐゴシック" panose="020B0600070205080204" pitchFamily="34" charset="-128"/>
              </a:rPr>
              <a:t>rajauksen jälkeen </a:t>
            </a:r>
          </a:p>
          <a:p>
            <a:pPr eaLnBrk="1" hangingPunct="1">
              <a:buFont typeface="Arial" panose="020B0604020202020204" pitchFamily="34" charset="0"/>
              <a:buNone/>
            </a:pPr>
            <a:r>
              <a:rPr lang="fi-FI" altLang="fi-FI" sz="2800" dirty="0">
                <a:ea typeface="ＭＳ Ｐゴシック" panose="020B0600070205080204" pitchFamily="34" charset="-128"/>
              </a:rPr>
              <a:t>aiheeseen.</a:t>
            </a:r>
          </a:p>
          <a:p>
            <a:pPr eaLnBrk="1" hangingPunct="1">
              <a:buFont typeface="Arial" panose="020B0604020202020204" pitchFamily="34" charset="0"/>
              <a:buNone/>
            </a:pPr>
            <a:endParaRPr lang="fi-FI" altLang="fi-FI" sz="2800" dirty="0">
              <a:ea typeface="ＭＳ Ｐゴシック" panose="020B0600070205080204" pitchFamily="34" charset="-128"/>
            </a:endParaRPr>
          </a:p>
          <a:p>
            <a:pPr eaLnBrk="1" hangingPunct="1"/>
            <a:r>
              <a:rPr lang="fi-FI" altLang="fi-FI" sz="2800" dirty="0">
                <a:ea typeface="ＭＳ Ｐゴシック" panose="020B0600070205080204" pitchFamily="34" charset="-128"/>
              </a:rPr>
              <a:t>Varmista vielä tekstisi tarkoitus.</a:t>
            </a:r>
          </a:p>
          <a:p>
            <a:pPr eaLnBrk="1" hangingPunct="1"/>
            <a:r>
              <a:rPr lang="fi-FI" altLang="fi-FI" dirty="0">
                <a:ea typeface="ＭＳ Ｐゴシック" panose="020B0600070205080204" pitchFamily="34" charset="-128"/>
              </a:rPr>
              <a:t>V</a:t>
            </a:r>
            <a:r>
              <a:rPr lang="fi-FI" altLang="fi-FI" sz="2800" dirty="0">
                <a:ea typeface="ＭＳ Ｐゴシック" panose="020B0600070205080204" pitchFamily="34" charset="-128"/>
              </a:rPr>
              <a:t>iimeistele työotsikoksi muotoilemasi lause tai kysymys. </a:t>
            </a:r>
          </a:p>
          <a:p>
            <a:pPr eaLnBrk="1" hangingPunct="1">
              <a:buFont typeface="Arial" panose="020B0604020202020204" pitchFamily="34" charset="0"/>
              <a:buNone/>
            </a:pPr>
            <a:endParaRPr lang="fi-FI" altLang="fi-FI" sz="2800" dirty="0">
              <a:ea typeface="ＭＳ Ｐゴシック" panose="020B0600070205080204" pitchFamily="34" charset="-128"/>
            </a:endParaRPr>
          </a:p>
        </p:txBody>
      </p:sp>
      <p:sp>
        <p:nvSpPr>
          <p:cNvPr id="3" name="Pyöristetty kuvatekstisuorakulmio 2">
            <a:extLst>
              <a:ext uri="{FF2B5EF4-FFF2-40B4-BE49-F238E27FC236}">
                <a16:creationId xmlns:a16="http://schemas.microsoft.com/office/drawing/2014/main" id="{51DE51CA-4F30-1C43-A4CC-493B0B42F77F}"/>
              </a:ext>
            </a:extLst>
          </p:cNvPr>
          <p:cNvSpPr/>
          <p:nvPr/>
        </p:nvSpPr>
        <p:spPr>
          <a:xfrm>
            <a:off x="6490010" y="345689"/>
            <a:ext cx="5430644" cy="3713356"/>
          </a:xfrm>
          <a:prstGeom prst="wedgeRoundRectCallout">
            <a:avLst>
              <a:gd name="adj1" fmla="val -55438"/>
              <a:gd name="adj2" fmla="val 6288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None/>
              <a:defRPr/>
            </a:pPr>
            <a:r>
              <a:rPr lang="fi-FI" sz="2000" dirty="0">
                <a:solidFill>
                  <a:srgbClr val="000000"/>
                </a:solidFill>
                <a:latin typeface="Calibri" pitchFamily="34" charset="0"/>
              </a:rPr>
              <a:t> </a:t>
            </a:r>
            <a:r>
              <a:rPr lang="fi-FI" sz="2400" dirty="0">
                <a:solidFill>
                  <a:srgbClr val="000000"/>
                </a:solidFill>
                <a:latin typeface="Calibri" pitchFamily="34" charset="0"/>
              </a:rPr>
              <a:t>Tämän tekstin tavoite…</a:t>
            </a:r>
          </a:p>
          <a:p>
            <a:pPr>
              <a:buFont typeface="Arial" pitchFamily="34" charset="0"/>
              <a:buNone/>
              <a:defRPr/>
            </a:pPr>
            <a:r>
              <a:rPr lang="fi-FI" sz="2400" dirty="0">
                <a:solidFill>
                  <a:srgbClr val="000000"/>
                </a:solidFill>
                <a:latin typeface="Calibri" pitchFamily="34" charset="0"/>
              </a:rPr>
              <a:t>…on ottaa kantaa X:n puolesta </a:t>
            </a:r>
          </a:p>
          <a:p>
            <a:pPr>
              <a:buFont typeface="Arial" pitchFamily="34" charset="0"/>
              <a:buNone/>
              <a:defRPr/>
            </a:pPr>
            <a:r>
              <a:rPr lang="fi-FI" sz="2400" dirty="0">
                <a:solidFill>
                  <a:srgbClr val="000000"/>
                </a:solidFill>
                <a:latin typeface="Calibri" pitchFamily="34" charset="0"/>
              </a:rPr>
              <a:t>…verrata X:ää ja Y:tä  </a:t>
            </a:r>
          </a:p>
          <a:p>
            <a:pPr>
              <a:buFont typeface="Arial" pitchFamily="34" charset="0"/>
              <a:buNone/>
              <a:defRPr/>
            </a:pPr>
            <a:r>
              <a:rPr lang="fi-FI" sz="2400" dirty="0">
                <a:solidFill>
                  <a:srgbClr val="000000"/>
                </a:solidFill>
                <a:latin typeface="Calibri" pitchFamily="34" charset="0"/>
              </a:rPr>
              <a:t>…osoittaa, että … </a:t>
            </a:r>
          </a:p>
          <a:p>
            <a:pPr>
              <a:buFont typeface="Arial" pitchFamily="34" charset="0"/>
              <a:buNone/>
              <a:defRPr/>
            </a:pPr>
            <a:r>
              <a:rPr lang="fi-FI" sz="2400" dirty="0">
                <a:solidFill>
                  <a:srgbClr val="000000"/>
                </a:solidFill>
                <a:latin typeface="Calibri" pitchFamily="34" charset="0"/>
              </a:rPr>
              <a:t>…analysoida X-tekstin … </a:t>
            </a:r>
          </a:p>
          <a:p>
            <a:pPr>
              <a:buFont typeface="Arial" pitchFamily="34" charset="0"/>
              <a:buNone/>
              <a:defRPr/>
            </a:pPr>
            <a:r>
              <a:rPr lang="fi-FI" sz="2400" dirty="0">
                <a:solidFill>
                  <a:srgbClr val="000000"/>
                </a:solidFill>
                <a:latin typeface="Calibri" pitchFamily="34" charset="0"/>
              </a:rPr>
              <a:t>…arvioida …</a:t>
            </a:r>
          </a:p>
          <a:p>
            <a:pPr>
              <a:buFont typeface="Arial" pitchFamily="34" charset="0"/>
              <a:buNone/>
              <a:defRPr/>
            </a:pPr>
            <a:r>
              <a:rPr lang="fi-FI" sz="2400" dirty="0">
                <a:solidFill>
                  <a:srgbClr val="000000"/>
                </a:solidFill>
                <a:latin typeface="Calibri" pitchFamily="34" charset="0"/>
              </a:rPr>
              <a:t>…esitellä X:n hyvät ja huonot puolet…</a:t>
            </a:r>
          </a:p>
          <a:p>
            <a:pPr>
              <a:buFont typeface="Arial" pitchFamily="34" charset="0"/>
              <a:buNone/>
              <a:defRPr/>
            </a:pPr>
            <a:r>
              <a:rPr lang="fi-FI" sz="2400" dirty="0">
                <a:solidFill>
                  <a:srgbClr val="000000"/>
                </a:solidFill>
                <a:latin typeface="Calibri" pitchFamily="34" charset="0"/>
              </a:rPr>
              <a:t>	tms.</a:t>
            </a:r>
          </a:p>
        </p:txBody>
      </p:sp>
    </p:spTree>
    <p:extLst>
      <p:ext uri="{BB962C8B-B14F-4D97-AF65-F5344CB8AC3E}">
        <p14:creationId xmlns:p14="http://schemas.microsoft.com/office/powerpoint/2010/main" val="2131939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769B97-E345-C245-9BE2-E9939416BD26}"/>
              </a:ext>
            </a:extLst>
          </p:cNvPr>
          <p:cNvSpPr>
            <a:spLocks noGrp="1"/>
          </p:cNvSpPr>
          <p:nvPr>
            <p:ph type="title"/>
          </p:nvPr>
        </p:nvSpPr>
        <p:spPr>
          <a:xfrm>
            <a:off x="880670" y="293790"/>
            <a:ext cx="11062741" cy="1485900"/>
          </a:xfrm>
        </p:spPr>
        <p:txBody>
          <a:bodyPr/>
          <a:lstStyle/>
          <a:p>
            <a:r>
              <a:rPr lang="fi-FI" dirty="0"/>
              <a:t>Suunnittele rakenne</a:t>
            </a:r>
          </a:p>
        </p:txBody>
      </p:sp>
      <p:sp>
        <p:nvSpPr>
          <p:cNvPr id="3" name="Sisällön paikkamerkki 2">
            <a:extLst>
              <a:ext uri="{FF2B5EF4-FFF2-40B4-BE49-F238E27FC236}">
                <a16:creationId xmlns:a16="http://schemas.microsoft.com/office/drawing/2014/main" id="{FC3EEEC8-CB4C-DF4E-AB38-BAE4006F4A4D}"/>
              </a:ext>
            </a:extLst>
          </p:cNvPr>
          <p:cNvSpPr>
            <a:spLocks noGrp="1"/>
          </p:cNvSpPr>
          <p:nvPr>
            <p:ph idx="1"/>
          </p:nvPr>
        </p:nvSpPr>
        <p:spPr>
          <a:xfrm>
            <a:off x="1296648" y="1543674"/>
            <a:ext cx="10230787" cy="3581400"/>
          </a:xfrm>
        </p:spPr>
        <p:txBody>
          <a:bodyPr>
            <a:normAutofit/>
          </a:bodyPr>
          <a:lstStyle/>
          <a:p>
            <a:pPr marL="0" indent="0">
              <a:buNone/>
            </a:pPr>
            <a:r>
              <a:rPr lang="fi-FI" sz="3200" dirty="0"/>
              <a:t>Mieti asioiden esittämisjärjestys.</a:t>
            </a:r>
          </a:p>
          <a:p>
            <a:pPr marL="0" indent="0">
              <a:buNone/>
            </a:pPr>
            <a:r>
              <a:rPr lang="fi-FI" sz="3200" dirty="0"/>
              <a:t>Mieti, miten voisit </a:t>
            </a:r>
            <a:r>
              <a:rPr lang="fi-FI" sz="3200" b="1" dirty="0"/>
              <a:t>aloittaa</a:t>
            </a:r>
            <a:r>
              <a:rPr lang="fi-FI" sz="3200" dirty="0"/>
              <a:t>. Mieti myös </a:t>
            </a:r>
            <a:r>
              <a:rPr lang="fi-FI" sz="3200" b="1" dirty="0"/>
              <a:t>lopetusta</a:t>
            </a:r>
            <a:r>
              <a:rPr lang="fi-FI" sz="3200" dirty="0"/>
              <a:t>.</a:t>
            </a:r>
          </a:p>
          <a:p>
            <a:pPr marL="0" indent="0">
              <a:buNone/>
            </a:pPr>
            <a:r>
              <a:rPr lang="fi-FI" sz="3200" b="1" dirty="0"/>
              <a:t>Suunnittele kappaleet</a:t>
            </a:r>
            <a:r>
              <a:rPr lang="fi-FI" sz="3200" dirty="0"/>
              <a:t>: mikä on kunkin kappaleen </a:t>
            </a:r>
            <a:r>
              <a:rPr lang="fi-FI" sz="3200" b="1" dirty="0"/>
              <a:t>ydinvirke</a:t>
            </a:r>
            <a:r>
              <a:rPr lang="fi-FI" sz="3200" dirty="0"/>
              <a:t> ja mitkä ovat tukivirkkeitä? </a:t>
            </a:r>
          </a:p>
          <a:p>
            <a:pPr marL="0" indent="0">
              <a:buNone/>
            </a:pPr>
            <a:r>
              <a:rPr lang="fi-FI" sz="3200" dirty="0"/>
              <a:t>6000 merkkiin mahtuu reilusti kappaleita.</a:t>
            </a:r>
          </a:p>
        </p:txBody>
      </p:sp>
      <p:pic>
        <p:nvPicPr>
          <p:cNvPr id="4" name="Kuva 3">
            <a:extLst>
              <a:ext uri="{FF2B5EF4-FFF2-40B4-BE49-F238E27FC236}">
                <a16:creationId xmlns:a16="http://schemas.microsoft.com/office/drawing/2014/main" id="{8DEAAC54-7E98-0C46-B1C4-52845A0CFBDD}"/>
              </a:ext>
            </a:extLst>
          </p:cNvPr>
          <p:cNvPicPr>
            <a:picLocks noChangeAspect="1"/>
          </p:cNvPicPr>
          <p:nvPr/>
        </p:nvPicPr>
        <p:blipFill rotWithShape="1">
          <a:blip r:embed="rId2"/>
          <a:srcRect t="55533" r="24537" b="12500"/>
          <a:stretch/>
        </p:blipFill>
        <p:spPr>
          <a:xfrm>
            <a:off x="1441346" y="4751881"/>
            <a:ext cx="9021788" cy="1730624"/>
          </a:xfrm>
          <a:prstGeom prst="rect">
            <a:avLst/>
          </a:prstGeom>
        </p:spPr>
      </p:pic>
    </p:spTree>
    <p:extLst>
      <p:ext uri="{BB962C8B-B14F-4D97-AF65-F5344CB8AC3E}">
        <p14:creationId xmlns:p14="http://schemas.microsoft.com/office/powerpoint/2010/main" val="1766213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11C7587-2966-9A1D-4D7E-8FC5A6265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9218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63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E31B78-F3A2-8C49-9660-29149F28C7C4}"/>
              </a:ext>
            </a:extLst>
          </p:cNvPr>
          <p:cNvSpPr>
            <a:spLocks noGrp="1"/>
          </p:cNvSpPr>
          <p:nvPr>
            <p:ph type="title"/>
          </p:nvPr>
        </p:nvSpPr>
        <p:spPr/>
        <p:txBody>
          <a:bodyPr/>
          <a:lstStyle/>
          <a:p>
            <a:r>
              <a:rPr lang="fi-FI" dirty="0"/>
              <a:t>Kirjoita rakenne muistiin</a:t>
            </a:r>
          </a:p>
        </p:txBody>
      </p:sp>
      <p:sp>
        <p:nvSpPr>
          <p:cNvPr id="3" name="Sisällön paikkamerkki 2">
            <a:extLst>
              <a:ext uri="{FF2B5EF4-FFF2-40B4-BE49-F238E27FC236}">
                <a16:creationId xmlns:a16="http://schemas.microsoft.com/office/drawing/2014/main" id="{881F6AC8-EE8D-EC40-9410-B30BB8590E29}"/>
              </a:ext>
            </a:extLst>
          </p:cNvPr>
          <p:cNvSpPr>
            <a:spLocks noGrp="1"/>
          </p:cNvSpPr>
          <p:nvPr>
            <p:ph idx="1"/>
          </p:nvPr>
        </p:nvSpPr>
        <p:spPr>
          <a:xfrm>
            <a:off x="1371600" y="1557338"/>
            <a:ext cx="10472738" cy="4310062"/>
          </a:xfrm>
        </p:spPr>
        <p:txBody>
          <a:bodyPr>
            <a:normAutofit/>
          </a:bodyPr>
          <a:lstStyle/>
          <a:p>
            <a:pPr marL="0" indent="0">
              <a:buNone/>
            </a:pPr>
            <a:r>
              <a:rPr lang="fi-FI" sz="2400" b="1" dirty="0"/>
              <a:t>A: </a:t>
            </a:r>
            <a:r>
              <a:rPr lang="fi-FI" sz="2400" dirty="0"/>
              <a:t>asian esittely + 1. viittaus 1. aineistoon + oma mielipide</a:t>
            </a:r>
          </a:p>
          <a:p>
            <a:pPr marL="0" indent="0">
              <a:buNone/>
            </a:pPr>
            <a:r>
              <a:rPr lang="fi-FI" sz="2400" b="1" dirty="0"/>
              <a:t>1:  </a:t>
            </a:r>
            <a:r>
              <a:rPr lang="fi-FI" sz="2400" dirty="0"/>
              <a:t>perustelu 1, historialliset syyt, esimerkki 1. aineistosta</a:t>
            </a:r>
          </a:p>
          <a:p>
            <a:pPr marL="0" indent="0">
              <a:buNone/>
            </a:pPr>
            <a:r>
              <a:rPr lang="fi-FI" sz="2400" b="1" dirty="0"/>
              <a:t>2:  </a:t>
            </a:r>
            <a:r>
              <a:rPr lang="fi-FI" sz="2400" dirty="0"/>
              <a:t>perustelu 2, taloudelliset syyt </a:t>
            </a:r>
            <a:r>
              <a:rPr lang="fi-FI" sz="2400" dirty="0" err="1"/>
              <a:t>yht.kunnalle</a:t>
            </a:r>
            <a:r>
              <a:rPr lang="fi-FI" sz="2400" dirty="0"/>
              <a:t>, 1. viittaus 2. aineistoon</a:t>
            </a:r>
          </a:p>
          <a:p>
            <a:pPr marL="0" indent="0">
              <a:buNone/>
            </a:pPr>
            <a:r>
              <a:rPr lang="fi-FI" sz="2400" b="1" dirty="0"/>
              <a:t>3:  </a:t>
            </a:r>
            <a:r>
              <a:rPr lang="fi-FI" sz="2400" dirty="0"/>
              <a:t>perustelu 3, taloudelliset syyt yksilölle</a:t>
            </a:r>
          </a:p>
          <a:p>
            <a:pPr marL="0" indent="0">
              <a:buNone/>
            </a:pPr>
            <a:r>
              <a:rPr lang="fi-FI" sz="2400" b="1" dirty="0"/>
              <a:t>4:  </a:t>
            </a:r>
            <a:r>
              <a:rPr lang="fi-FI" sz="2400" dirty="0"/>
              <a:t>perustelu 4, oma kokemus + myönnytys, etteivät kaikki (aineisto 2 kokemus)</a:t>
            </a:r>
          </a:p>
          <a:p>
            <a:pPr marL="0" indent="0">
              <a:buNone/>
            </a:pPr>
            <a:r>
              <a:rPr lang="fi-FI" sz="2400" b="1" dirty="0"/>
              <a:t>5: </a:t>
            </a:r>
            <a:r>
              <a:rPr lang="fi-FI" sz="2400" dirty="0"/>
              <a:t>perustelu 5, seuraukset eli parempi suunta</a:t>
            </a:r>
            <a:br>
              <a:rPr lang="fi-FI" sz="2400" dirty="0"/>
            </a:br>
            <a:r>
              <a:rPr lang="fi-FI" sz="2400" b="1" dirty="0"/>
              <a:t>L: </a:t>
            </a:r>
            <a:r>
              <a:rPr lang="fi-FI" sz="2400" dirty="0"/>
              <a:t>oman mielipiteen toistaminen</a:t>
            </a:r>
          </a:p>
        </p:txBody>
      </p:sp>
      <mc:AlternateContent xmlns:mc="http://schemas.openxmlformats.org/markup-compatibility/2006" xmlns:p14="http://schemas.microsoft.com/office/powerpoint/2010/main">
        <mc:Choice Requires="p14">
          <p:contentPart p14:bwMode="auto" r:id="rId2">
            <p14:nvContentPartPr>
              <p14:cNvPr id="5" name="Käsinkirjoitus 4">
                <a:extLst>
                  <a:ext uri="{FF2B5EF4-FFF2-40B4-BE49-F238E27FC236}">
                    <a16:creationId xmlns:a16="http://schemas.microsoft.com/office/drawing/2014/main" id="{DE72D727-3134-BA4E-9604-0AC8300C85A9}"/>
                  </a:ext>
                </a:extLst>
              </p14:cNvPr>
              <p14:cNvContentPartPr/>
              <p14:nvPr/>
            </p14:nvContentPartPr>
            <p14:xfrm>
              <a:off x="1387102" y="1721452"/>
              <a:ext cx="376200" cy="2973960"/>
            </p14:xfrm>
          </p:contentPart>
        </mc:Choice>
        <mc:Fallback xmlns="">
          <p:pic>
            <p:nvPicPr>
              <p:cNvPr id="5" name="Käsinkirjoitus 4">
                <a:extLst>
                  <a:ext uri="{FF2B5EF4-FFF2-40B4-BE49-F238E27FC236}">
                    <a16:creationId xmlns:a16="http://schemas.microsoft.com/office/drawing/2014/main" id="{DE72D727-3134-BA4E-9604-0AC8300C85A9}"/>
                  </a:ext>
                </a:extLst>
              </p:cNvPr>
              <p:cNvPicPr/>
              <p:nvPr/>
            </p:nvPicPr>
            <p:blipFill>
              <a:blip r:embed="rId3"/>
              <a:stretch>
                <a:fillRect/>
              </a:stretch>
            </p:blipFill>
            <p:spPr>
              <a:xfrm>
                <a:off x="1333102" y="1613812"/>
                <a:ext cx="483840" cy="3189600"/>
              </a:xfrm>
              <a:prstGeom prst="rect">
                <a:avLst/>
              </a:prstGeom>
            </p:spPr>
          </p:pic>
        </mc:Fallback>
      </mc:AlternateContent>
    </p:spTree>
    <p:extLst>
      <p:ext uri="{BB962C8B-B14F-4D97-AF65-F5344CB8AC3E}">
        <p14:creationId xmlns:p14="http://schemas.microsoft.com/office/powerpoint/2010/main" val="1836450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A002C5-FE7A-5B40-911A-D972EF30548C}"/>
              </a:ext>
            </a:extLst>
          </p:cNvPr>
          <p:cNvSpPr>
            <a:spLocks noGrp="1"/>
          </p:cNvSpPr>
          <p:nvPr>
            <p:ph type="title"/>
          </p:nvPr>
        </p:nvSpPr>
        <p:spPr/>
        <p:txBody>
          <a:bodyPr/>
          <a:lstStyle/>
          <a:p>
            <a:r>
              <a:rPr lang="fi-FI" dirty="0"/>
              <a:t>Ala kirjoittaa</a:t>
            </a:r>
          </a:p>
        </p:txBody>
      </p:sp>
      <p:pic>
        <p:nvPicPr>
          <p:cNvPr id="4" name="Sisällön paikkamerkki 3">
            <a:extLst>
              <a:ext uri="{FF2B5EF4-FFF2-40B4-BE49-F238E27FC236}">
                <a16:creationId xmlns:a16="http://schemas.microsoft.com/office/drawing/2014/main" id="{A9E1A695-F6C0-9642-B1CF-BD02BE75AEEE}"/>
              </a:ext>
            </a:extLst>
          </p:cNvPr>
          <p:cNvPicPr>
            <a:picLocks noGrp="1" noChangeAspect="1"/>
          </p:cNvPicPr>
          <p:nvPr>
            <p:ph idx="1"/>
          </p:nvPr>
        </p:nvPicPr>
        <p:blipFill rotWithShape="1">
          <a:blip r:embed="rId2"/>
          <a:srcRect b="26864"/>
          <a:stretch/>
        </p:blipFill>
        <p:spPr>
          <a:xfrm>
            <a:off x="1371600" y="1736985"/>
            <a:ext cx="8643118" cy="4214110"/>
          </a:xfrm>
          <a:prstGeom prst="rect">
            <a:avLst/>
          </a:prstGeom>
        </p:spPr>
      </p:pic>
    </p:spTree>
    <p:extLst>
      <p:ext uri="{BB962C8B-B14F-4D97-AF65-F5344CB8AC3E}">
        <p14:creationId xmlns:p14="http://schemas.microsoft.com/office/powerpoint/2010/main" val="494437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DCB513-06E8-D249-8911-59A80F3C0256}"/>
              </a:ext>
            </a:extLst>
          </p:cNvPr>
          <p:cNvSpPr>
            <a:spLocks noGrp="1" noChangeArrowheads="1"/>
          </p:cNvSpPr>
          <p:nvPr>
            <p:ph type="title"/>
          </p:nvPr>
        </p:nvSpPr>
        <p:spPr/>
        <p:txBody>
          <a:bodyPr/>
          <a:lstStyle/>
          <a:p>
            <a:pPr eaLnBrk="1" hangingPunct="1"/>
            <a:r>
              <a:rPr lang="fi-FI" altLang="fi-FI">
                <a:ea typeface="ＭＳ Ｐゴシック" panose="020B0600070205080204" pitchFamily="34" charset="-128"/>
              </a:rPr>
              <a:t>YO-kokeessa muista</a:t>
            </a:r>
          </a:p>
        </p:txBody>
      </p:sp>
      <p:sp>
        <p:nvSpPr>
          <p:cNvPr id="19459" name="Rectangle 3">
            <a:extLst>
              <a:ext uri="{FF2B5EF4-FFF2-40B4-BE49-F238E27FC236}">
                <a16:creationId xmlns:a16="http://schemas.microsoft.com/office/drawing/2014/main" id="{31B844D6-8F7B-0C48-A308-D13B293C72A1}"/>
              </a:ext>
            </a:extLst>
          </p:cNvPr>
          <p:cNvSpPr>
            <a:spLocks noGrp="1" noChangeArrowheads="1"/>
          </p:cNvSpPr>
          <p:nvPr>
            <p:ph idx="1"/>
          </p:nvPr>
        </p:nvSpPr>
        <p:spPr>
          <a:xfrm>
            <a:off x="838200" y="1690688"/>
            <a:ext cx="10134599" cy="4881562"/>
          </a:xfrm>
        </p:spPr>
        <p:txBody>
          <a:bodyPr/>
          <a:lstStyle/>
          <a:p>
            <a:pPr marL="0" indent="0" eaLnBrk="1" hangingPunct="1">
              <a:buNone/>
            </a:pPr>
            <a:r>
              <a:rPr lang="fi-FI" altLang="fi-FI" sz="2800" dirty="0">
                <a:ea typeface="ＭＳ Ｐゴシック" panose="020B0600070205080204" pitchFamily="34" charset="-128"/>
              </a:rPr>
              <a:t>Laajenna jokaista pääkohtaa </a:t>
            </a:r>
          </a:p>
          <a:p>
            <a:pPr marL="0" indent="0" eaLnBrk="1" hangingPunct="1">
              <a:buNone/>
            </a:pPr>
            <a:r>
              <a:rPr lang="fi-FI" altLang="fi-FI" sz="2800" dirty="0">
                <a:ea typeface="ＭＳ Ｐゴシック" panose="020B0600070205080204" pitchFamily="34" charset="-128"/>
              </a:rPr>
              <a:t>eli havainnollista asiaa kertomalla asiaan liittyviä yksityiskohtia.</a:t>
            </a:r>
          </a:p>
          <a:p>
            <a:pPr lvl="1" eaLnBrk="1" hangingPunct="1"/>
            <a:r>
              <a:rPr lang="fi-FI" altLang="fi-FI" sz="2400" dirty="0">
                <a:ea typeface="ＭＳ Ｐゴシック" panose="020B0600070205080204" pitchFamily="34" charset="-128"/>
              </a:rPr>
              <a:t>Jos väität jotain, perustele väitteesi.</a:t>
            </a:r>
          </a:p>
          <a:p>
            <a:pPr lvl="1" eaLnBrk="1" hangingPunct="1"/>
            <a:r>
              <a:rPr lang="fi-FI" altLang="fi-FI" sz="2400" dirty="0">
                <a:ea typeface="ＭＳ Ｐゴシック" panose="020B0600070205080204" pitchFamily="34" charset="-128"/>
              </a:rPr>
              <a:t>Jos toteat jotain, anna esimerkki (havainto, kokemus, tieto …), joka havainnollistaa.</a:t>
            </a:r>
          </a:p>
          <a:p>
            <a:pPr lvl="1" eaLnBrk="1" hangingPunct="1"/>
            <a:r>
              <a:rPr lang="fi-FI" altLang="fi-FI" sz="2400" dirty="0">
                <a:ea typeface="ＭＳ Ｐゴシック" panose="020B0600070205080204" pitchFamily="34" charset="-128"/>
              </a:rPr>
              <a:t>Jos kerrot kokemuksia, havaintoja tms., esitä aiheeseen liittyvä yleistys.</a:t>
            </a:r>
          </a:p>
          <a:p>
            <a:pPr lvl="1" eaLnBrk="1" hangingPunct="1"/>
            <a:endParaRPr lang="fi-FI" altLang="fi-FI" sz="2400" dirty="0">
              <a:ea typeface="ＭＳ Ｐゴシック" panose="020B0600070205080204" pitchFamily="34" charset="-128"/>
            </a:endParaRPr>
          </a:p>
          <a:p>
            <a:pPr eaLnBrk="1" hangingPunct="1">
              <a:buFont typeface="Arial" panose="020B0604020202020204" pitchFamily="34" charset="0"/>
              <a:buNone/>
            </a:pPr>
            <a:r>
              <a:rPr lang="fi-FI" altLang="fi-FI" sz="2800" dirty="0">
                <a:ea typeface="ＭＳ Ｐゴシック" panose="020B0600070205080204" pitchFamily="34" charset="-128"/>
              </a:rPr>
              <a:t>= Esiin otetut yleisen tason väitteet tms. on syytä kuvata ja konkretisoida tarkemmin esimerkein, havainnoin, kokemuksin jne.</a:t>
            </a:r>
          </a:p>
          <a:p>
            <a:pPr eaLnBrk="1" hangingPunct="1"/>
            <a:endParaRPr lang="fi-FI" altLang="fi-FI" sz="2800" dirty="0">
              <a:ea typeface="ＭＳ Ｐゴシック" panose="020B0600070205080204" pitchFamily="34" charset="-128"/>
            </a:endParaRPr>
          </a:p>
          <a:p>
            <a:pPr eaLnBrk="1" hangingPunct="1"/>
            <a:endParaRPr lang="fi-FI" altLang="fi-FI" sz="2800" dirty="0">
              <a:ea typeface="ＭＳ Ｐゴシック" panose="020B0600070205080204" pitchFamily="34" charset="-128"/>
            </a:endParaRPr>
          </a:p>
        </p:txBody>
      </p:sp>
    </p:spTree>
    <p:extLst>
      <p:ext uri="{BB962C8B-B14F-4D97-AF65-F5344CB8AC3E}">
        <p14:creationId xmlns:p14="http://schemas.microsoft.com/office/powerpoint/2010/main" val="16293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915630-6248-7A45-9A73-9AF7FFCE7943}"/>
              </a:ext>
            </a:extLst>
          </p:cNvPr>
          <p:cNvSpPr>
            <a:spLocks noGrp="1"/>
          </p:cNvSpPr>
          <p:nvPr>
            <p:ph type="title"/>
          </p:nvPr>
        </p:nvSpPr>
        <p:spPr>
          <a:xfrm>
            <a:off x="330252" y="0"/>
            <a:ext cx="9601200" cy="1485900"/>
          </a:xfrm>
        </p:spPr>
        <p:txBody>
          <a:bodyPr/>
          <a:lstStyle/>
          <a:p>
            <a:r>
              <a:rPr lang="fi-FI" dirty="0"/>
              <a:t>Muista punainen lanka</a:t>
            </a:r>
          </a:p>
        </p:txBody>
      </p:sp>
      <p:sp>
        <p:nvSpPr>
          <p:cNvPr id="3" name="Sisällön paikkamerkki 2">
            <a:extLst>
              <a:ext uri="{FF2B5EF4-FFF2-40B4-BE49-F238E27FC236}">
                <a16:creationId xmlns:a16="http://schemas.microsoft.com/office/drawing/2014/main" id="{2A7DE600-DBEA-7643-9D6A-920858E001CA}"/>
              </a:ext>
            </a:extLst>
          </p:cNvPr>
          <p:cNvSpPr>
            <a:spLocks noGrp="1"/>
          </p:cNvSpPr>
          <p:nvPr>
            <p:ph idx="1"/>
          </p:nvPr>
        </p:nvSpPr>
        <p:spPr>
          <a:xfrm>
            <a:off x="628650" y="1213267"/>
            <a:ext cx="11429999" cy="4323413"/>
          </a:xfrm>
        </p:spPr>
        <p:txBody>
          <a:bodyPr>
            <a:normAutofit/>
          </a:bodyPr>
          <a:lstStyle/>
          <a:p>
            <a:pPr marL="0" indent="0">
              <a:buNone/>
            </a:pPr>
            <a:r>
              <a:rPr lang="fi-FI" sz="3200" dirty="0"/>
              <a:t>Huolehdi, että tekstin </a:t>
            </a:r>
            <a:r>
              <a:rPr lang="fi-FI" sz="3200" b="1" dirty="0"/>
              <a:t>koheesio</a:t>
            </a:r>
            <a:r>
              <a:rPr lang="fi-FI" sz="1800" b="1" dirty="0"/>
              <a:t> = yhtenäisyys, sidosteisuus</a:t>
            </a:r>
            <a:r>
              <a:rPr lang="fi-FI" sz="1800" dirty="0"/>
              <a:t> </a:t>
            </a:r>
            <a:r>
              <a:rPr lang="fi-FI" sz="3200" dirty="0"/>
              <a:t>on kunnossa. </a:t>
            </a:r>
          </a:p>
          <a:p>
            <a:pPr marL="0" indent="0">
              <a:buNone/>
            </a:pPr>
            <a:r>
              <a:rPr lang="fi-FI" sz="3200" dirty="0"/>
              <a:t>= kaikki kappaleet liittyvät aiheeseen ja toisiinsa</a:t>
            </a:r>
          </a:p>
          <a:p>
            <a:pPr marL="0" indent="0">
              <a:buNone/>
            </a:pPr>
            <a:r>
              <a:rPr lang="fi-FI" sz="3200" dirty="0"/>
              <a:t>= virkkeet kappaleissa sitoutuvat toisiinsa. </a:t>
            </a:r>
          </a:p>
          <a:p>
            <a:pPr marL="0" indent="0">
              <a:buNone/>
            </a:pPr>
            <a:endParaRPr lang="fi-FI" sz="3200" dirty="0"/>
          </a:p>
          <a:p>
            <a:pPr marL="0" indent="0">
              <a:buNone/>
            </a:pPr>
            <a:r>
              <a:rPr lang="fi-FI" sz="3200" dirty="0"/>
              <a:t>Rakenna eheys aiheen ja tulokulman varaan, älä aineistojen esittelyn peräkkäisyydelle. Aineistot eivät siis saa hallita tekstin rakennetta.</a:t>
            </a:r>
          </a:p>
          <a:p>
            <a:endParaRPr lang="fi-FI" dirty="0"/>
          </a:p>
        </p:txBody>
      </p:sp>
      <p:pic>
        <p:nvPicPr>
          <p:cNvPr id="5" name="Kuva 4">
            <a:extLst>
              <a:ext uri="{FF2B5EF4-FFF2-40B4-BE49-F238E27FC236}">
                <a16:creationId xmlns:a16="http://schemas.microsoft.com/office/drawing/2014/main" id="{AEB7332F-E931-1F4C-A3DA-31874DFD41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9792" l="0" r="99028">
                        <a14:foregroundMark x1="46528" y1="88958" x2="45556" y2="99375"/>
                        <a14:foregroundMark x1="89167" y1="60000" x2="99028" y2="61875"/>
                        <a14:foregroundMark x1="29444" y1="95833" x2="31389" y2="99792"/>
                        <a14:foregroundMark x1="13056" y1="79167" x2="2500" y2="79583"/>
                        <a14:foregroundMark x1="2500" y1="79583" x2="0" y2="81667"/>
                      </a14:backgroundRemoval>
                    </a14:imgEffect>
                  </a14:imgLayer>
                </a14:imgProps>
              </a:ext>
            </a:extLst>
          </a:blip>
          <a:stretch>
            <a:fillRect/>
          </a:stretch>
        </p:blipFill>
        <p:spPr>
          <a:xfrm>
            <a:off x="0" y="5000624"/>
            <a:ext cx="12192000" cy="1857375"/>
          </a:xfrm>
          <a:prstGeom prst="rect">
            <a:avLst/>
          </a:prstGeom>
        </p:spPr>
      </p:pic>
    </p:spTree>
    <p:extLst>
      <p:ext uri="{BB962C8B-B14F-4D97-AF65-F5344CB8AC3E}">
        <p14:creationId xmlns:p14="http://schemas.microsoft.com/office/powerpoint/2010/main" val="365295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isällön paikkamerkki 2">
            <a:extLst>
              <a:ext uri="{FF2B5EF4-FFF2-40B4-BE49-F238E27FC236}">
                <a16:creationId xmlns:a16="http://schemas.microsoft.com/office/drawing/2014/main" id="{461FAFC6-F380-8840-A476-438C6A1F44E6}"/>
              </a:ext>
            </a:extLst>
          </p:cNvPr>
          <p:cNvSpPr>
            <a:spLocks noGrp="1"/>
          </p:cNvSpPr>
          <p:nvPr>
            <p:ph idx="1"/>
          </p:nvPr>
        </p:nvSpPr>
        <p:spPr>
          <a:xfrm>
            <a:off x="1214439" y="765175"/>
            <a:ext cx="10544174" cy="5360988"/>
          </a:xfrm>
        </p:spPr>
        <p:txBody>
          <a:bodyPr/>
          <a:lstStyle/>
          <a:p>
            <a:pPr marL="0" lvl="1" indent="0">
              <a:buNone/>
            </a:pPr>
            <a:r>
              <a:rPr lang="fi-FI" altLang="fi-FI" sz="3200" dirty="0">
                <a:ea typeface="ＭＳ Ｐゴシック" panose="020B0600070205080204" pitchFamily="34" charset="-128"/>
              </a:rPr>
              <a:t>On eduksi, jos osaa ilmiön kuvaamisen lisäksi myös </a:t>
            </a:r>
          </a:p>
          <a:p>
            <a:pPr marL="0" lvl="1" indent="0">
              <a:buNone/>
            </a:pPr>
            <a:r>
              <a:rPr lang="fi-FI" altLang="fi-FI" sz="3200" dirty="0">
                <a:ea typeface="ＭＳ Ｐゴシック" panose="020B0600070205080204" pitchFamily="34" charset="-128"/>
              </a:rPr>
              <a:t>	pohtia sen syitä  ja </a:t>
            </a:r>
          </a:p>
          <a:p>
            <a:pPr marL="0" lvl="1" indent="0">
              <a:buNone/>
            </a:pPr>
            <a:r>
              <a:rPr lang="fi-FI" altLang="fi-FI" sz="3200" dirty="0">
                <a:ea typeface="ＭＳ Ｐゴシック" panose="020B0600070205080204" pitchFamily="34" charset="-128"/>
              </a:rPr>
              <a:t>	mahdollisia seurauksia </a:t>
            </a:r>
          </a:p>
          <a:p>
            <a:pPr marL="914400" lvl="3" indent="0">
              <a:buNone/>
            </a:pPr>
            <a:r>
              <a:rPr lang="fi-FI" altLang="fi-FI" sz="3000" dirty="0">
                <a:ea typeface="ＭＳ Ｐゴシック" panose="020B0600070205080204" pitchFamily="34" charset="-128"/>
              </a:rPr>
              <a:t>esim. käyttämällä apuna esim. arvoluokittelua, käyttämällä psykologian, historian, biologian jne. tietoja</a:t>
            </a:r>
          </a:p>
          <a:p>
            <a:pPr marL="0" lvl="1" indent="0">
              <a:buNone/>
            </a:pPr>
            <a:endParaRPr lang="fi-FI" altLang="fi-FI" dirty="0">
              <a:ea typeface="ＭＳ Ｐゴシック" panose="020B0600070205080204" pitchFamily="34" charset="-128"/>
            </a:endParaRPr>
          </a:p>
          <a:p>
            <a:pPr marL="0" indent="0" eaLnBrk="1" hangingPunct="1">
              <a:buNone/>
            </a:pPr>
            <a:endParaRPr lang="fi-FI" altLang="fi-FI" dirty="0">
              <a:ea typeface="ＭＳ Ｐゴシック" panose="020B0600070205080204" pitchFamily="34" charset="-128"/>
            </a:endParaRPr>
          </a:p>
        </p:txBody>
      </p:sp>
      <p:sp>
        <p:nvSpPr>
          <p:cNvPr id="2" name="Suorakulmio 1">
            <a:extLst>
              <a:ext uri="{FF2B5EF4-FFF2-40B4-BE49-F238E27FC236}">
                <a16:creationId xmlns:a16="http://schemas.microsoft.com/office/drawing/2014/main" id="{A8E1BB5C-8CFB-5947-9C28-FA774A5D35DE}"/>
              </a:ext>
            </a:extLst>
          </p:cNvPr>
          <p:cNvSpPr>
            <a:spLocks noChangeArrowheads="1"/>
          </p:cNvSpPr>
          <p:nvPr/>
        </p:nvSpPr>
        <p:spPr bwMode="auto">
          <a:xfrm>
            <a:off x="964407" y="3976688"/>
            <a:ext cx="11044237" cy="1800225"/>
          </a:xfrm>
          <a:prstGeom prst="rect">
            <a:avLst/>
          </a:prstGeom>
          <a:solidFill>
            <a:schemeClr val="accent1">
              <a:lumMod val="20000"/>
              <a:lumOff val="80000"/>
            </a:scheme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lvl="1" algn="ctr">
              <a:defRPr/>
            </a:pPr>
            <a:r>
              <a:rPr lang="fi-FI" sz="2800" dirty="0">
                <a:latin typeface="Calibri" pitchFamily="34" charset="0"/>
              </a:rPr>
              <a:t>SINUN EI TARVITSE RATKAISTA TEHTÄVÄNANNON ESITTÄMÄÄ ONGELMAA, VAAN POHTIA SITÄ ERI NÄKÖKULMISTA.</a:t>
            </a:r>
          </a:p>
        </p:txBody>
      </p:sp>
    </p:spTree>
    <p:extLst>
      <p:ext uri="{BB962C8B-B14F-4D97-AF65-F5344CB8AC3E}">
        <p14:creationId xmlns:p14="http://schemas.microsoft.com/office/powerpoint/2010/main" val="70680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745044-8730-4C14-4BD5-2E40BCD035DA}"/>
              </a:ext>
            </a:extLst>
          </p:cNvPr>
          <p:cNvSpPr>
            <a:spLocks noGrp="1"/>
          </p:cNvSpPr>
          <p:nvPr>
            <p:ph type="title"/>
          </p:nvPr>
        </p:nvSpPr>
        <p:spPr/>
        <p:txBody>
          <a:bodyPr/>
          <a:lstStyle/>
          <a:p>
            <a:r>
              <a:rPr lang="fi-FI" dirty="0"/>
              <a:t>kevään 2022 aiheet</a:t>
            </a:r>
          </a:p>
        </p:txBody>
      </p:sp>
      <p:sp>
        <p:nvSpPr>
          <p:cNvPr id="3" name="Sisällön paikkamerkki 2">
            <a:extLst>
              <a:ext uri="{FF2B5EF4-FFF2-40B4-BE49-F238E27FC236}">
                <a16:creationId xmlns:a16="http://schemas.microsoft.com/office/drawing/2014/main" id="{B9EF6947-D0EC-B054-CFE3-49C3786CAA5C}"/>
              </a:ext>
            </a:extLst>
          </p:cNvPr>
          <p:cNvSpPr>
            <a:spLocks noGrp="1"/>
          </p:cNvSpPr>
          <p:nvPr>
            <p:ph idx="1"/>
          </p:nvPr>
        </p:nvSpPr>
        <p:spPr>
          <a:xfrm>
            <a:off x="838200" y="1825625"/>
            <a:ext cx="10515600" cy="4667250"/>
          </a:xfrm>
        </p:spPr>
        <p:txBody>
          <a:bodyPr>
            <a:normAutofit lnSpcReduction="10000"/>
          </a:bodyPr>
          <a:lstStyle/>
          <a:p>
            <a:pPr marL="0" indent="0" fontAlgn="base">
              <a:lnSpc>
                <a:spcPct val="120000"/>
              </a:lnSpc>
              <a:spcBef>
                <a:spcPts val="400"/>
              </a:spcBef>
              <a:buNone/>
            </a:pPr>
            <a:r>
              <a:rPr lang="fi-FI" sz="2800" b="0" i="0" u="none" strike="noStrike" dirty="0">
                <a:effectLst/>
              </a:rPr>
              <a:t>1. Kielitaidon merkitys</a:t>
            </a:r>
          </a:p>
          <a:p>
            <a:pPr marL="0" indent="0" fontAlgn="base">
              <a:lnSpc>
                <a:spcPct val="120000"/>
              </a:lnSpc>
              <a:spcBef>
                <a:spcPts val="400"/>
              </a:spcBef>
              <a:buNone/>
            </a:pPr>
            <a:br>
              <a:rPr lang="fi-FI" sz="2800" b="0" i="0" u="none" strike="noStrike" dirty="0">
                <a:effectLst/>
              </a:rPr>
            </a:br>
            <a:r>
              <a:rPr lang="fi-FI" sz="2800" b="0" i="0" u="none" strike="noStrike" dirty="0">
                <a:effectLst/>
              </a:rPr>
              <a:t>2. Kielten tulevaisuus</a:t>
            </a:r>
          </a:p>
          <a:p>
            <a:pPr marL="0" indent="0" fontAlgn="base">
              <a:lnSpc>
                <a:spcPct val="120000"/>
              </a:lnSpc>
              <a:spcBef>
                <a:spcPts val="400"/>
              </a:spcBef>
              <a:buNone/>
            </a:pPr>
            <a:br>
              <a:rPr lang="fi-FI" sz="2800" b="0" i="0" u="none" strike="noStrike" dirty="0">
                <a:effectLst/>
              </a:rPr>
            </a:br>
            <a:r>
              <a:rPr lang="fi-FI" sz="2800" b="0" i="0" u="none" strike="noStrike" dirty="0">
                <a:effectLst/>
              </a:rPr>
              <a:t>3. Monikielisyys</a:t>
            </a:r>
            <a:br>
              <a:rPr lang="fi-FI" sz="2800" b="0" i="0" u="none" strike="noStrike" dirty="0">
                <a:effectLst/>
              </a:rPr>
            </a:br>
            <a:r>
              <a:rPr lang="fi-FI" sz="2800" b="0" i="0" u="none" strike="noStrike" dirty="0">
                <a:effectLst/>
              </a:rPr>
              <a:t>	</a:t>
            </a:r>
            <a:br>
              <a:rPr lang="fi-FI" sz="2800" b="0" i="0" u="none" strike="noStrike" dirty="0">
                <a:effectLst/>
              </a:rPr>
            </a:br>
            <a:r>
              <a:rPr lang="fi-FI" sz="2800" b="0" i="0" u="none" strike="noStrike" dirty="0">
                <a:effectLst/>
              </a:rPr>
              <a:t>4. Äidinkieli ja muut kielet</a:t>
            </a:r>
          </a:p>
          <a:p>
            <a:pPr marL="0" indent="0" fontAlgn="base">
              <a:lnSpc>
                <a:spcPct val="120000"/>
              </a:lnSpc>
              <a:spcBef>
                <a:spcPts val="400"/>
              </a:spcBef>
              <a:buNone/>
            </a:pPr>
            <a:br>
              <a:rPr lang="fi-FI" sz="2800" b="0" i="0" u="none" strike="noStrike" dirty="0">
                <a:effectLst/>
              </a:rPr>
            </a:br>
            <a:r>
              <a:rPr lang="fi-FI" sz="2800" b="0" i="0" u="none" strike="noStrike" dirty="0">
                <a:effectLst/>
              </a:rPr>
              <a:t>5. Kieli osana identiteettiä</a:t>
            </a:r>
            <a:endParaRPr lang="fi-FI" dirty="0"/>
          </a:p>
        </p:txBody>
      </p:sp>
      <p:sp>
        <p:nvSpPr>
          <p:cNvPr id="4" name="Pyöristetty kuvatekstisuorakulmio 3">
            <a:extLst>
              <a:ext uri="{FF2B5EF4-FFF2-40B4-BE49-F238E27FC236}">
                <a16:creationId xmlns:a16="http://schemas.microsoft.com/office/drawing/2014/main" id="{C1741936-CED8-4190-E366-2CEC1131D273}"/>
              </a:ext>
            </a:extLst>
          </p:cNvPr>
          <p:cNvSpPr/>
          <p:nvPr/>
        </p:nvSpPr>
        <p:spPr>
          <a:xfrm>
            <a:off x="7997781" y="615011"/>
            <a:ext cx="3258355" cy="1210614"/>
          </a:xfrm>
          <a:prstGeom prst="wedgeRoundRectCallout">
            <a:avLst>
              <a:gd name="adj1" fmla="val -95931"/>
              <a:gd name="adj2" fmla="val 63564"/>
              <a:gd name="adj3" fmla="val 16667"/>
            </a:avLst>
          </a:prstGeom>
          <a:solidFill>
            <a:srgbClr val="F8DDFB"/>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i-FI" dirty="0"/>
              <a:t>Mikä on kokeen teema eli aihepiiri?</a:t>
            </a:r>
          </a:p>
        </p:txBody>
      </p:sp>
      <p:sp>
        <p:nvSpPr>
          <p:cNvPr id="6" name="Tekstiruutu 5">
            <a:extLst>
              <a:ext uri="{FF2B5EF4-FFF2-40B4-BE49-F238E27FC236}">
                <a16:creationId xmlns:a16="http://schemas.microsoft.com/office/drawing/2014/main" id="{602A4672-60BD-6229-C3C0-F3208E01C9CD}"/>
              </a:ext>
            </a:extLst>
          </p:cNvPr>
          <p:cNvSpPr txBox="1"/>
          <p:nvPr/>
        </p:nvSpPr>
        <p:spPr>
          <a:xfrm>
            <a:off x="5496059" y="3429000"/>
            <a:ext cx="6098146" cy="954107"/>
          </a:xfrm>
          <a:prstGeom prst="rect">
            <a:avLst/>
          </a:prstGeom>
          <a:noFill/>
        </p:spPr>
        <p:txBody>
          <a:bodyPr wrap="square">
            <a:spAutoFit/>
          </a:bodyPr>
          <a:lstStyle/>
          <a:p>
            <a:pPr marL="0" indent="0">
              <a:buNone/>
            </a:pPr>
            <a:r>
              <a:rPr lang="fi-FI" sz="2800" b="1" dirty="0">
                <a:solidFill>
                  <a:srgbClr val="FF0000"/>
                </a:solidFill>
                <a:latin typeface="Chalkduster" panose="03050602040202020205" pitchFamily="66" charset="77"/>
              </a:rPr>
              <a:t>Valmista annettua aihetta ei saa käyttää otsikkona.</a:t>
            </a:r>
          </a:p>
        </p:txBody>
      </p:sp>
    </p:spTree>
    <p:extLst>
      <p:ext uri="{BB962C8B-B14F-4D97-AF65-F5344CB8AC3E}">
        <p14:creationId xmlns:p14="http://schemas.microsoft.com/office/powerpoint/2010/main" val="38937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tsikko 1">
            <a:extLst>
              <a:ext uri="{FF2B5EF4-FFF2-40B4-BE49-F238E27FC236}">
                <a16:creationId xmlns:a16="http://schemas.microsoft.com/office/drawing/2014/main" id="{74F1069E-31F4-0B43-AE5C-A8CADC510763}"/>
              </a:ext>
            </a:extLst>
          </p:cNvPr>
          <p:cNvSpPr>
            <a:spLocks noGrp="1"/>
          </p:cNvSpPr>
          <p:nvPr>
            <p:ph type="title"/>
          </p:nvPr>
        </p:nvSpPr>
        <p:spPr>
          <a:xfrm>
            <a:off x="314325" y="0"/>
            <a:ext cx="9601200" cy="1485900"/>
          </a:xfrm>
        </p:spPr>
        <p:txBody>
          <a:bodyPr/>
          <a:lstStyle/>
          <a:p>
            <a:pPr eaLnBrk="1" hangingPunct="1"/>
            <a:r>
              <a:rPr lang="fi-FI" altLang="fi-FI" dirty="0">
                <a:ea typeface="ＭＳ Ｐゴシック" panose="020B0600070205080204" pitchFamily="34" charset="-128"/>
              </a:rPr>
              <a:t>Mitä kannattaa varoa?</a:t>
            </a:r>
          </a:p>
        </p:txBody>
      </p:sp>
      <p:sp>
        <p:nvSpPr>
          <p:cNvPr id="22531" name="Sisällön paikkamerkki 2">
            <a:extLst>
              <a:ext uri="{FF2B5EF4-FFF2-40B4-BE49-F238E27FC236}">
                <a16:creationId xmlns:a16="http://schemas.microsoft.com/office/drawing/2014/main" id="{048C5847-37B8-CC43-ABD4-CE06E5BBFAE9}"/>
              </a:ext>
            </a:extLst>
          </p:cNvPr>
          <p:cNvSpPr>
            <a:spLocks noGrp="1"/>
          </p:cNvSpPr>
          <p:nvPr>
            <p:ph idx="1"/>
          </p:nvPr>
        </p:nvSpPr>
        <p:spPr>
          <a:xfrm>
            <a:off x="1371600" y="1485900"/>
            <a:ext cx="9601200" cy="4381500"/>
          </a:xfrm>
        </p:spPr>
        <p:txBody>
          <a:bodyPr>
            <a:noAutofit/>
          </a:bodyPr>
          <a:lstStyle/>
          <a:p>
            <a:pPr marL="0" indent="-73152">
              <a:lnSpc>
                <a:spcPct val="90000"/>
              </a:lnSpc>
              <a:buNone/>
            </a:pPr>
            <a:r>
              <a:rPr lang="fi-FI" altLang="fi-FI" sz="3200" dirty="0">
                <a:ea typeface="ＭＳ Ｐゴシック" panose="020B0600070205080204" pitchFamily="34" charset="-128"/>
              </a:rPr>
              <a:t>Varo itsestäänselvyyksiä, kuluneita ajatuksia ja tylsiä yleistyksiä </a:t>
            </a:r>
          </a:p>
          <a:p>
            <a:pPr marL="457200" lvl="1" indent="0">
              <a:lnSpc>
                <a:spcPct val="90000"/>
              </a:lnSpc>
              <a:buNone/>
            </a:pPr>
            <a:r>
              <a:rPr lang="fi-FI" altLang="fi-FI" sz="3200" dirty="0">
                <a:ea typeface="ＭＳ Ｐゴシック" panose="020B0600070205080204" pitchFamily="34" charset="-128"/>
              </a:rPr>
              <a:t>ELI älä tyydy vain ensimmäisenä mieleen tuleviin asioihin</a:t>
            </a:r>
          </a:p>
          <a:p>
            <a:pPr marL="457200" lvl="1" indent="0">
              <a:lnSpc>
                <a:spcPct val="90000"/>
              </a:lnSpc>
              <a:buNone/>
            </a:pPr>
            <a:endParaRPr lang="fi-FI" altLang="fi-FI" sz="3200" dirty="0">
              <a:ea typeface="ＭＳ Ｐゴシック" panose="020B0600070205080204" pitchFamily="34" charset="-128"/>
            </a:endParaRPr>
          </a:p>
          <a:p>
            <a:pPr marL="0" indent="-73152">
              <a:lnSpc>
                <a:spcPct val="90000"/>
              </a:lnSpc>
              <a:buNone/>
            </a:pPr>
            <a:r>
              <a:rPr lang="fi-FI" altLang="fi-FI" sz="3200" dirty="0">
                <a:ea typeface="ＭＳ Ｐゴシック" panose="020B0600070205080204" pitchFamily="34" charset="-128"/>
              </a:rPr>
              <a:t>Olet aikuinen! Näytä ajattelusi kypsyys! </a:t>
            </a:r>
          </a:p>
          <a:p>
            <a:pPr marL="457200" lvl="1" indent="0">
              <a:lnSpc>
                <a:spcPct val="90000"/>
              </a:lnSpc>
              <a:buNone/>
            </a:pPr>
            <a:endParaRPr lang="fi-FI" altLang="fi-FI" sz="3200" dirty="0">
              <a:ea typeface="ＭＳ Ｐゴシック" panose="020B0600070205080204" pitchFamily="34" charset="-128"/>
            </a:endParaRPr>
          </a:p>
          <a:p>
            <a:pPr marL="0" indent="0">
              <a:lnSpc>
                <a:spcPct val="90000"/>
              </a:lnSpc>
              <a:buNone/>
            </a:pPr>
            <a:r>
              <a:rPr lang="fi-FI" altLang="fi-FI" sz="3200" dirty="0">
                <a:ea typeface="ＭＳ Ｐゴシック" panose="020B0600070205080204" pitchFamily="34" charset="-128"/>
              </a:rPr>
              <a:t>Ajankohtainen esimerkki on hyvä, mutta pyri löytämään siihen näkökulma, joka ei ole </a:t>
            </a:r>
            <a:r>
              <a:rPr lang="fi-FI" altLang="fi-FI" sz="3200" dirty="0" err="1">
                <a:ea typeface="ＭＳ Ｐゴシック" panose="020B0600070205080204" pitchFamily="34" charset="-128"/>
              </a:rPr>
              <a:t>loppuunkaluttu</a:t>
            </a:r>
            <a:r>
              <a:rPr lang="fi-FI" altLang="fi-FI" sz="3200" dirty="0">
                <a:ea typeface="ＭＳ Ｐゴシック" panose="020B0600070205080204" pitchFamily="34" charset="-128"/>
              </a:rPr>
              <a:t>.</a:t>
            </a:r>
          </a:p>
        </p:txBody>
      </p:sp>
    </p:spTree>
    <p:extLst>
      <p:ext uri="{BB962C8B-B14F-4D97-AF65-F5344CB8AC3E}">
        <p14:creationId xmlns:p14="http://schemas.microsoft.com/office/powerpoint/2010/main" val="28884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10796"/>
          </a:schemeClr>
        </a:solidFill>
        <a:effectLst/>
      </p:bgPr>
    </p:bg>
    <p:spTree>
      <p:nvGrpSpPr>
        <p:cNvPr id="1" name=""/>
        <p:cNvGrpSpPr/>
        <p:nvPr/>
      </p:nvGrpSpPr>
      <p:grpSpPr>
        <a:xfrm>
          <a:off x="0" y="0"/>
          <a:ext cx="0" cy="0"/>
          <a:chOff x="0" y="0"/>
          <a:chExt cx="0" cy="0"/>
        </a:xfrm>
      </p:grpSpPr>
      <p:sp>
        <p:nvSpPr>
          <p:cNvPr id="25602" name="Otsikko 1">
            <a:extLst>
              <a:ext uri="{FF2B5EF4-FFF2-40B4-BE49-F238E27FC236}">
                <a16:creationId xmlns:a16="http://schemas.microsoft.com/office/drawing/2014/main" id="{97CDD7B1-F7B5-2440-B316-36C18B994F1F}"/>
              </a:ext>
            </a:extLst>
          </p:cNvPr>
          <p:cNvSpPr>
            <a:spLocks noGrp="1"/>
          </p:cNvSpPr>
          <p:nvPr>
            <p:ph type="title"/>
          </p:nvPr>
        </p:nvSpPr>
        <p:spPr/>
        <p:txBody>
          <a:bodyPr/>
          <a:lstStyle/>
          <a:p>
            <a:pPr eaLnBrk="1" hangingPunct="1"/>
            <a:r>
              <a:rPr lang="fi-FI" altLang="fi-FI" dirty="0">
                <a:ea typeface="ＭＳ Ｐゴシック" panose="020B0600070205080204" pitchFamily="34" charset="-128"/>
              </a:rPr>
              <a:t>RAKENTEEN TARKISTUS</a:t>
            </a:r>
          </a:p>
        </p:txBody>
      </p:sp>
      <p:sp>
        <p:nvSpPr>
          <p:cNvPr id="25603" name="Sisällön paikkamerkki 2">
            <a:extLst>
              <a:ext uri="{FF2B5EF4-FFF2-40B4-BE49-F238E27FC236}">
                <a16:creationId xmlns:a16="http://schemas.microsoft.com/office/drawing/2014/main" id="{BFEAC1CD-FC84-7248-BCE1-37423F99E17F}"/>
              </a:ext>
            </a:extLst>
          </p:cNvPr>
          <p:cNvSpPr>
            <a:spLocks noGrp="1"/>
          </p:cNvSpPr>
          <p:nvPr>
            <p:ph idx="1"/>
          </p:nvPr>
        </p:nvSpPr>
        <p:spPr/>
        <p:txBody>
          <a:bodyPr>
            <a:normAutofit/>
          </a:bodyPr>
          <a:lstStyle/>
          <a:p>
            <a:pPr marL="457200" lvl="1" indent="0">
              <a:lnSpc>
                <a:spcPct val="90000"/>
              </a:lnSpc>
              <a:buNone/>
            </a:pPr>
            <a:r>
              <a:rPr lang="fi-FI" altLang="fi-FI" sz="4000" dirty="0">
                <a:ea typeface="ＭＳ Ｐゴシック" panose="020B0600070205080204" pitchFamily="34" charset="-128"/>
              </a:rPr>
              <a:t>Käy läpi rakenne: tarkista jokaisen kappaleen ydinvirke ja tarkista, että kappaleet etenevät johdonmukaisesti. </a:t>
            </a:r>
          </a:p>
          <a:p>
            <a:pPr marL="457200" lvl="1" indent="0">
              <a:lnSpc>
                <a:spcPct val="90000"/>
              </a:lnSpc>
              <a:buNone/>
            </a:pPr>
            <a:r>
              <a:rPr lang="fi-FI" altLang="fi-FI" sz="4000" dirty="0">
                <a:ea typeface="ＭＳ Ｐゴシック" panose="020B0600070205080204" pitchFamily="34" charset="-128"/>
              </a:rPr>
              <a:t>Siirrä tarvittaessa.</a:t>
            </a:r>
          </a:p>
          <a:p>
            <a:pPr marL="457200" lvl="1" indent="0">
              <a:lnSpc>
                <a:spcPct val="90000"/>
              </a:lnSpc>
              <a:buNone/>
            </a:pPr>
            <a:r>
              <a:rPr lang="fi-FI" altLang="fi-FI" sz="4000" dirty="0">
                <a:ea typeface="ＭＳ Ｐゴシック" panose="020B0600070205080204" pitchFamily="34" charset="-128"/>
                <a:sym typeface="Wingdings" pitchFamily="2" charset="2"/>
              </a:rPr>
              <a:t> </a:t>
            </a:r>
            <a:r>
              <a:rPr lang="fi-FI" altLang="fi-FI" sz="4000" dirty="0">
                <a:ea typeface="ＭＳ Ｐゴシック" panose="020B0600070205080204" pitchFamily="34" charset="-128"/>
              </a:rPr>
              <a:t>Kirjoita uusiksi epäselvät tai tylsät kohdat.</a:t>
            </a:r>
          </a:p>
          <a:p>
            <a:pPr eaLnBrk="1" hangingPunct="1"/>
            <a:endParaRPr lang="fi-FI" altLang="fi-FI" dirty="0">
              <a:ea typeface="ＭＳ Ｐゴシック" panose="020B0600070205080204" pitchFamily="34" charset="-128"/>
            </a:endParaRPr>
          </a:p>
        </p:txBody>
      </p:sp>
      <mc:AlternateContent xmlns:mc="http://schemas.openxmlformats.org/markup-compatibility/2006">
        <mc:Choice xmlns:p14="http://schemas.microsoft.com/office/powerpoint/2010/main" Requires="p14">
          <p:contentPart p14:bwMode="auto" r:id="rId2">
            <p14:nvContentPartPr>
              <p14:cNvPr id="3" name="Käsinkirjoitus 2">
                <a:extLst>
                  <a:ext uri="{FF2B5EF4-FFF2-40B4-BE49-F238E27FC236}">
                    <a16:creationId xmlns:a16="http://schemas.microsoft.com/office/drawing/2014/main" id="{B9700B39-29E7-9740-9925-C07519D0146F}"/>
                  </a:ext>
                </a:extLst>
              </p14:cNvPr>
              <p14:cNvContentPartPr/>
              <p14:nvPr/>
            </p14:nvContentPartPr>
            <p14:xfrm>
              <a:off x="403425" y="206363"/>
              <a:ext cx="10085760" cy="5970600"/>
            </p14:xfrm>
          </p:contentPart>
        </mc:Choice>
        <mc:Fallback>
          <p:pic>
            <p:nvPicPr>
              <p:cNvPr id="3" name="Käsinkirjoitus 2">
                <a:extLst>
                  <a:ext uri="{FF2B5EF4-FFF2-40B4-BE49-F238E27FC236}">
                    <a16:creationId xmlns:a16="http://schemas.microsoft.com/office/drawing/2014/main" id="{B9700B39-29E7-9740-9925-C07519D0146F}"/>
                  </a:ext>
                </a:extLst>
              </p:cNvPr>
              <p:cNvPicPr/>
              <p:nvPr/>
            </p:nvPicPr>
            <p:blipFill>
              <a:blip r:embed="rId3"/>
              <a:stretch>
                <a:fillRect/>
              </a:stretch>
            </p:blipFill>
            <p:spPr>
              <a:xfrm>
                <a:off x="382905" y="185843"/>
                <a:ext cx="10126800" cy="6011640"/>
              </a:xfrm>
              <a:prstGeom prst="rect">
                <a:avLst/>
              </a:prstGeom>
            </p:spPr>
          </p:pic>
        </mc:Fallback>
      </mc:AlternateContent>
    </p:spTree>
    <p:extLst>
      <p:ext uri="{BB962C8B-B14F-4D97-AF65-F5344CB8AC3E}">
        <p14:creationId xmlns:p14="http://schemas.microsoft.com/office/powerpoint/2010/main" val="3524638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AE2DAD-0526-6645-B6CF-8FDFCDE16085}"/>
              </a:ext>
            </a:extLst>
          </p:cNvPr>
          <p:cNvSpPr>
            <a:spLocks noGrp="1"/>
          </p:cNvSpPr>
          <p:nvPr>
            <p:ph type="title"/>
          </p:nvPr>
        </p:nvSpPr>
        <p:spPr/>
        <p:txBody>
          <a:bodyPr/>
          <a:lstStyle/>
          <a:p>
            <a:r>
              <a:rPr lang="fi-FI" dirty="0"/>
              <a:t>Muista hyvä kielenkäyttö</a:t>
            </a:r>
          </a:p>
        </p:txBody>
      </p:sp>
      <p:sp>
        <p:nvSpPr>
          <p:cNvPr id="3" name="Sisällön paikkamerkki 2">
            <a:extLst>
              <a:ext uri="{FF2B5EF4-FFF2-40B4-BE49-F238E27FC236}">
                <a16:creationId xmlns:a16="http://schemas.microsoft.com/office/drawing/2014/main" id="{47CDF4B8-4362-0F47-A4CF-78405F0FBFF7}"/>
              </a:ext>
            </a:extLst>
          </p:cNvPr>
          <p:cNvSpPr>
            <a:spLocks noGrp="1"/>
          </p:cNvSpPr>
          <p:nvPr>
            <p:ph idx="1"/>
          </p:nvPr>
        </p:nvSpPr>
        <p:spPr>
          <a:xfrm>
            <a:off x="1371600" y="1828800"/>
            <a:ext cx="10665502" cy="4038600"/>
          </a:xfrm>
        </p:spPr>
        <p:txBody>
          <a:bodyPr>
            <a:normAutofit/>
          </a:bodyPr>
          <a:lstStyle/>
          <a:p>
            <a:pPr marL="0" indent="0">
              <a:buNone/>
            </a:pPr>
            <a:r>
              <a:rPr lang="fi-FI" sz="3200" dirty="0"/>
              <a:t>Kirjoita </a:t>
            </a:r>
            <a:r>
              <a:rPr lang="fi-FI" sz="3200" b="1" dirty="0"/>
              <a:t>yleiskieltä</a:t>
            </a:r>
            <a:r>
              <a:rPr lang="fi-FI" sz="3200" dirty="0"/>
              <a:t> omalla persoonallisella tyylilläsi. </a:t>
            </a:r>
          </a:p>
          <a:p>
            <a:pPr marL="0" indent="0">
              <a:buNone/>
            </a:pPr>
            <a:endParaRPr lang="fi-FI" sz="3200" dirty="0"/>
          </a:p>
          <a:p>
            <a:pPr marL="0" indent="0">
              <a:buNone/>
            </a:pPr>
            <a:r>
              <a:rPr lang="fi-FI" sz="3200" dirty="0"/>
              <a:t>Vältä metatekstiä (älä siis viittaa kirjoitustilanteeseen, omaan kirjoittamiseesi tai omaan tekstiisi). </a:t>
            </a:r>
          </a:p>
          <a:p>
            <a:pPr marL="0" indent="0">
              <a:buNone/>
            </a:pPr>
            <a:endParaRPr lang="fi-FI" sz="3200" dirty="0"/>
          </a:p>
          <a:p>
            <a:pPr marL="0" indent="0">
              <a:buNone/>
            </a:pPr>
            <a:r>
              <a:rPr lang="fi-FI" sz="3200" dirty="0"/>
              <a:t>Käytä kielen erilaisia tehokeinoja (retoriikkaa) monipuolisesti.</a:t>
            </a:r>
          </a:p>
        </p:txBody>
      </p:sp>
    </p:spTree>
    <p:extLst>
      <p:ext uri="{BB962C8B-B14F-4D97-AF65-F5344CB8AC3E}">
        <p14:creationId xmlns:p14="http://schemas.microsoft.com/office/powerpoint/2010/main" val="3115521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45F52A-3A2F-284D-AFC8-335C9722940A}"/>
              </a:ext>
            </a:extLst>
          </p:cNvPr>
          <p:cNvSpPr>
            <a:spLocks noGrp="1"/>
          </p:cNvSpPr>
          <p:nvPr>
            <p:ph type="title"/>
          </p:nvPr>
        </p:nvSpPr>
        <p:spPr>
          <a:xfrm>
            <a:off x="1086787" y="682050"/>
            <a:ext cx="9601200" cy="1485900"/>
          </a:xfrm>
        </p:spPr>
        <p:txBody>
          <a:bodyPr/>
          <a:lstStyle/>
          <a:p>
            <a:r>
              <a:rPr lang="fi-FI" dirty="0"/>
              <a:t>Tarkista lopuksi</a:t>
            </a:r>
          </a:p>
        </p:txBody>
      </p:sp>
      <p:sp>
        <p:nvSpPr>
          <p:cNvPr id="3" name="Sisällön paikkamerkki 2">
            <a:extLst>
              <a:ext uri="{FF2B5EF4-FFF2-40B4-BE49-F238E27FC236}">
                <a16:creationId xmlns:a16="http://schemas.microsoft.com/office/drawing/2014/main" id="{F4EF6C48-B228-174C-8FE1-95780A868D1C}"/>
              </a:ext>
            </a:extLst>
          </p:cNvPr>
          <p:cNvSpPr>
            <a:spLocks noGrp="1"/>
          </p:cNvSpPr>
          <p:nvPr>
            <p:ph idx="1"/>
          </p:nvPr>
        </p:nvSpPr>
        <p:spPr>
          <a:xfrm>
            <a:off x="1086787" y="1993692"/>
            <a:ext cx="9601200" cy="3843728"/>
          </a:xfrm>
        </p:spPr>
        <p:txBody>
          <a:bodyPr/>
          <a:lstStyle/>
          <a:p>
            <a:pPr marL="0" indent="0">
              <a:buNone/>
            </a:pPr>
            <a:r>
              <a:rPr lang="fi-FI" sz="3200" dirty="0"/>
              <a:t>Tarkista, että kokonaisuus on </a:t>
            </a:r>
            <a:r>
              <a:rPr lang="fi-FI" sz="3200" b="1" dirty="0"/>
              <a:t>ymmärrettävä</a:t>
            </a:r>
            <a:r>
              <a:rPr lang="fi-FI" sz="3200" dirty="0"/>
              <a:t>, </a:t>
            </a:r>
            <a:r>
              <a:rPr lang="fi-FI" sz="3200" b="1" dirty="0"/>
              <a:t>virheetön</a:t>
            </a:r>
            <a:r>
              <a:rPr lang="fi-FI" sz="3200" dirty="0"/>
              <a:t> </a:t>
            </a:r>
            <a:r>
              <a:rPr lang="fi-FI" sz="3200" b="1" dirty="0"/>
              <a:t>ja sujuva</a:t>
            </a:r>
            <a:r>
              <a:rPr lang="fi-FI" sz="3200" dirty="0"/>
              <a:t>.</a:t>
            </a:r>
          </a:p>
          <a:p>
            <a:pPr marL="0" indent="0">
              <a:buNone/>
            </a:pPr>
            <a:r>
              <a:rPr lang="fi-FI" sz="3200" dirty="0"/>
              <a:t>Tarkista myös sinulle tyypilliset kielivirheet.</a:t>
            </a:r>
          </a:p>
          <a:p>
            <a:pPr marL="0" indent="0">
              <a:buNone/>
            </a:pPr>
            <a:endParaRPr lang="fi-FI" sz="3200" dirty="0"/>
          </a:p>
          <a:p>
            <a:pPr marL="0" indent="0">
              <a:buNone/>
            </a:pPr>
            <a:endParaRPr lang="fi-FI" sz="3200" dirty="0"/>
          </a:p>
          <a:p>
            <a:pPr marL="0" indent="0">
              <a:buNone/>
            </a:pPr>
            <a:r>
              <a:rPr lang="fi-FI" sz="3200" dirty="0"/>
              <a:t>	MUISTA OTSIKKO!</a:t>
            </a:r>
          </a:p>
          <a:p>
            <a:endParaRPr lang="fi-FI" dirty="0"/>
          </a:p>
        </p:txBody>
      </p:sp>
      <p:pic>
        <p:nvPicPr>
          <p:cNvPr id="4" name="Kuva 3">
            <a:extLst>
              <a:ext uri="{FF2B5EF4-FFF2-40B4-BE49-F238E27FC236}">
                <a16:creationId xmlns:a16="http://schemas.microsoft.com/office/drawing/2014/main" id="{6AF8FDE5-CE0C-8B4C-B814-72A3D02EF21A}"/>
              </a:ext>
            </a:extLst>
          </p:cNvPr>
          <p:cNvPicPr>
            <a:picLocks noChangeAspect="1"/>
          </p:cNvPicPr>
          <p:nvPr/>
        </p:nvPicPr>
        <p:blipFill rotWithShape="1">
          <a:blip r:embed="rId2"/>
          <a:srcRect l="15459" r="36608" b="31188"/>
          <a:stretch/>
        </p:blipFill>
        <p:spPr>
          <a:xfrm>
            <a:off x="8289561" y="222176"/>
            <a:ext cx="3582651" cy="2897529"/>
          </a:xfrm>
          <a:prstGeom prst="rect">
            <a:avLst/>
          </a:prstGeom>
        </p:spPr>
      </p:pic>
      <p:pic>
        <p:nvPicPr>
          <p:cNvPr id="5" name="Kuva 4">
            <a:extLst>
              <a:ext uri="{FF2B5EF4-FFF2-40B4-BE49-F238E27FC236}">
                <a16:creationId xmlns:a16="http://schemas.microsoft.com/office/drawing/2014/main" id="{0566611E-D65A-E446-BFA8-91069DD4A84A}"/>
              </a:ext>
            </a:extLst>
          </p:cNvPr>
          <p:cNvPicPr>
            <a:picLocks noChangeAspect="1"/>
          </p:cNvPicPr>
          <p:nvPr/>
        </p:nvPicPr>
        <p:blipFill rotWithShape="1">
          <a:blip r:embed="rId3"/>
          <a:srcRect l="58755" t="34385" r="32933" b="35615"/>
          <a:stretch/>
        </p:blipFill>
        <p:spPr>
          <a:xfrm>
            <a:off x="1259173" y="4328557"/>
            <a:ext cx="689548" cy="1682498"/>
          </a:xfrm>
          <a:prstGeom prst="rect">
            <a:avLst/>
          </a:prstGeom>
        </p:spPr>
      </p:pic>
    </p:spTree>
    <p:extLst>
      <p:ext uri="{BB962C8B-B14F-4D97-AF65-F5344CB8AC3E}">
        <p14:creationId xmlns:p14="http://schemas.microsoft.com/office/powerpoint/2010/main" val="275225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45422E-7E64-8C44-9A66-EE1FC7C53014}"/>
              </a:ext>
            </a:extLst>
          </p:cNvPr>
          <p:cNvSpPr>
            <a:spLocks noGrp="1"/>
          </p:cNvSpPr>
          <p:nvPr>
            <p:ph type="title"/>
          </p:nvPr>
        </p:nvSpPr>
        <p:spPr/>
        <p:txBody>
          <a:bodyPr/>
          <a:lstStyle/>
          <a:p>
            <a:r>
              <a:rPr lang="fi-FI" dirty="0"/>
              <a:t>Valitse aiheesi.</a:t>
            </a:r>
          </a:p>
        </p:txBody>
      </p:sp>
      <p:sp>
        <p:nvSpPr>
          <p:cNvPr id="3" name="Sisällön paikkamerkki 2">
            <a:extLst>
              <a:ext uri="{FF2B5EF4-FFF2-40B4-BE49-F238E27FC236}">
                <a16:creationId xmlns:a16="http://schemas.microsoft.com/office/drawing/2014/main" id="{199BBF07-3D69-EC4A-8FE0-7AAE855BD2E5}"/>
              </a:ext>
            </a:extLst>
          </p:cNvPr>
          <p:cNvSpPr>
            <a:spLocks noGrp="1"/>
          </p:cNvSpPr>
          <p:nvPr>
            <p:ph idx="1"/>
          </p:nvPr>
        </p:nvSpPr>
        <p:spPr>
          <a:xfrm>
            <a:off x="1371600" y="1686394"/>
            <a:ext cx="9601200" cy="3581400"/>
          </a:xfrm>
        </p:spPr>
        <p:txBody>
          <a:bodyPr/>
          <a:lstStyle/>
          <a:p>
            <a:pPr marL="0" indent="0">
              <a:buNone/>
            </a:pPr>
            <a:r>
              <a:rPr lang="fi-FI" sz="3200" dirty="0"/>
              <a:t>Mieti, mistä sinulla on eniten tietoa,</a:t>
            </a:r>
          </a:p>
          <a:p>
            <a:pPr marL="0" indent="0">
              <a:buNone/>
            </a:pPr>
            <a:r>
              <a:rPr lang="fi-FI" sz="3200" dirty="0"/>
              <a:t>omakohtaisia kokemuksia </a:t>
            </a:r>
          </a:p>
          <a:p>
            <a:pPr marL="0" indent="0">
              <a:buNone/>
            </a:pPr>
            <a:r>
              <a:rPr lang="fi-FI" sz="3200" dirty="0"/>
              <a:t>ja perusteltuja mielipiteitä ja </a:t>
            </a:r>
          </a:p>
          <a:p>
            <a:pPr marL="0" indent="0">
              <a:buNone/>
            </a:pPr>
            <a:r>
              <a:rPr lang="fi-FI" sz="3200" dirty="0"/>
              <a:t>mikä tuntuu innostavalta pohtia. </a:t>
            </a:r>
          </a:p>
          <a:p>
            <a:endParaRPr lang="fi-FI" dirty="0"/>
          </a:p>
        </p:txBody>
      </p:sp>
      <p:pic>
        <p:nvPicPr>
          <p:cNvPr id="4" name="Kuva 3">
            <a:extLst>
              <a:ext uri="{FF2B5EF4-FFF2-40B4-BE49-F238E27FC236}">
                <a16:creationId xmlns:a16="http://schemas.microsoft.com/office/drawing/2014/main" id="{3F1ADE10-6204-0244-8748-2FDD470A946A}"/>
              </a:ext>
            </a:extLst>
          </p:cNvPr>
          <p:cNvPicPr>
            <a:picLocks noChangeAspect="1"/>
          </p:cNvPicPr>
          <p:nvPr/>
        </p:nvPicPr>
        <p:blipFill rotWithShape="1">
          <a:blip r:embed="rId2"/>
          <a:srcRect l="50245" r="9734"/>
          <a:stretch/>
        </p:blipFill>
        <p:spPr>
          <a:xfrm>
            <a:off x="8514414" y="685800"/>
            <a:ext cx="3252866" cy="5651500"/>
          </a:xfrm>
          <a:prstGeom prst="rect">
            <a:avLst/>
          </a:prstGeom>
        </p:spPr>
      </p:pic>
    </p:spTree>
    <p:extLst>
      <p:ext uri="{BB962C8B-B14F-4D97-AF65-F5344CB8AC3E}">
        <p14:creationId xmlns:p14="http://schemas.microsoft.com/office/powerpoint/2010/main" val="2104951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B2DA04-E1C7-1C4C-9198-39C87936B2CE}"/>
              </a:ext>
            </a:extLst>
          </p:cNvPr>
          <p:cNvSpPr>
            <a:spLocks noGrp="1"/>
          </p:cNvSpPr>
          <p:nvPr>
            <p:ph type="title"/>
          </p:nvPr>
        </p:nvSpPr>
        <p:spPr>
          <a:xfrm>
            <a:off x="838200" y="243745"/>
            <a:ext cx="10515600" cy="1325563"/>
          </a:xfrm>
        </p:spPr>
        <p:txBody>
          <a:bodyPr/>
          <a:lstStyle/>
          <a:p>
            <a:r>
              <a:rPr lang="fi-FI" dirty="0"/>
              <a:t>Päätä ajoissa: pohtiva vai kantaa ottava?</a:t>
            </a:r>
          </a:p>
        </p:txBody>
      </p:sp>
      <p:sp>
        <p:nvSpPr>
          <p:cNvPr id="3" name="Sisällön paikkamerkki 2">
            <a:extLst>
              <a:ext uri="{FF2B5EF4-FFF2-40B4-BE49-F238E27FC236}">
                <a16:creationId xmlns:a16="http://schemas.microsoft.com/office/drawing/2014/main" id="{A6FAF76A-8506-C349-AD41-1EE37342F879}"/>
              </a:ext>
            </a:extLst>
          </p:cNvPr>
          <p:cNvSpPr>
            <a:spLocks noGrp="1"/>
          </p:cNvSpPr>
          <p:nvPr>
            <p:ph idx="1"/>
          </p:nvPr>
        </p:nvSpPr>
        <p:spPr>
          <a:xfrm>
            <a:off x="754117" y="1285528"/>
            <a:ext cx="11112062" cy="5420072"/>
          </a:xfrm>
        </p:spPr>
        <p:txBody>
          <a:bodyPr>
            <a:normAutofit lnSpcReduction="10000"/>
          </a:bodyPr>
          <a:lstStyle/>
          <a:p>
            <a:pPr fontAlgn="base">
              <a:lnSpc>
                <a:spcPct val="120000"/>
              </a:lnSpc>
              <a:spcBef>
                <a:spcPts val="0"/>
              </a:spcBef>
            </a:pPr>
            <a:r>
              <a:rPr lang="fi-FI" sz="3600" dirty="0"/>
              <a:t>Pohtiva = aiheen erittelyä eri näkökulmista </a:t>
            </a:r>
            <a:r>
              <a:rPr lang="fi-FI" sz="3600" dirty="0">
                <a:sym typeface="Wingdings" pitchFamily="2" charset="2"/>
              </a:rPr>
              <a:t> </a:t>
            </a:r>
            <a:r>
              <a:rPr lang="fi-FI" sz="3600" dirty="0"/>
              <a:t>pohdinta päätyy johonkin. </a:t>
            </a:r>
          </a:p>
          <a:p>
            <a:pPr fontAlgn="base">
              <a:lnSpc>
                <a:spcPct val="120000"/>
              </a:lnSpc>
              <a:spcBef>
                <a:spcPts val="0"/>
              </a:spcBef>
            </a:pPr>
            <a:endParaRPr lang="fi-FI" sz="3600" dirty="0"/>
          </a:p>
          <a:p>
            <a:pPr fontAlgn="base">
              <a:lnSpc>
                <a:spcPct val="120000"/>
              </a:lnSpc>
              <a:spcBef>
                <a:spcPts val="0"/>
              </a:spcBef>
            </a:pPr>
            <a:r>
              <a:rPr lang="fi-FI" sz="3600" dirty="0"/>
              <a:t>Kantaa ottava = kirjoittajan oma perusteltu mielipide. </a:t>
            </a:r>
            <a:r>
              <a:rPr lang="fi-FI" sz="3200" dirty="0"/>
              <a:t>= kirjoittajan mielipide aiheesta tulee selkeästi esitetyksi ja teksti tukeutuu kirjoittajan esittämiin perusteluihin.</a:t>
            </a:r>
          </a:p>
          <a:p>
            <a:pPr fontAlgn="base">
              <a:lnSpc>
                <a:spcPct val="120000"/>
              </a:lnSpc>
              <a:spcBef>
                <a:spcPts val="0"/>
              </a:spcBef>
            </a:pPr>
            <a:endParaRPr lang="fi-FI" sz="3200" dirty="0"/>
          </a:p>
          <a:p>
            <a:pPr lvl="1" fontAlgn="base">
              <a:lnSpc>
                <a:spcPct val="120000"/>
              </a:lnSpc>
              <a:spcBef>
                <a:spcPts val="0"/>
              </a:spcBef>
            </a:pPr>
            <a:r>
              <a:rPr lang="fi-FI" sz="3200" dirty="0"/>
              <a:t>Pohtiva teksti voi sisältää kannanottoja, ja kantaa ottava teksti luonnollisesti sisältää myös pohdintaa.</a:t>
            </a:r>
          </a:p>
          <a:p>
            <a:endParaRPr lang="fi-FI" dirty="0"/>
          </a:p>
        </p:txBody>
      </p:sp>
    </p:spTree>
    <p:extLst>
      <p:ext uri="{BB962C8B-B14F-4D97-AF65-F5344CB8AC3E}">
        <p14:creationId xmlns:p14="http://schemas.microsoft.com/office/powerpoint/2010/main" val="154945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445588C-5C69-814C-8ECD-65B5E41E7AC5}"/>
              </a:ext>
            </a:extLst>
          </p:cNvPr>
          <p:cNvSpPr>
            <a:spLocks noGrp="1"/>
          </p:cNvSpPr>
          <p:nvPr>
            <p:ph type="title"/>
          </p:nvPr>
        </p:nvSpPr>
        <p:spPr>
          <a:xfrm>
            <a:off x="640080" y="325369"/>
            <a:ext cx="4368602" cy="1956841"/>
          </a:xfrm>
        </p:spPr>
        <p:txBody>
          <a:bodyPr anchor="b">
            <a:normAutofit/>
          </a:bodyPr>
          <a:lstStyle/>
          <a:p>
            <a:r>
              <a:rPr lang="fi-FI" b="1" dirty="0"/>
              <a:t>Aihe ja sen rajaus</a:t>
            </a:r>
            <a:endParaRPr lang="fi-FI" sz="5400" dirty="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5606F977-5987-D04F-9CC9-F599A5BDD251}"/>
              </a:ext>
            </a:extLst>
          </p:cNvPr>
          <p:cNvSpPr>
            <a:spLocks noGrp="1"/>
          </p:cNvSpPr>
          <p:nvPr>
            <p:ph idx="1"/>
          </p:nvPr>
        </p:nvSpPr>
        <p:spPr>
          <a:xfrm>
            <a:off x="640080" y="2872899"/>
            <a:ext cx="4243589" cy="3320668"/>
          </a:xfrm>
        </p:spPr>
        <p:txBody>
          <a:bodyPr>
            <a:normAutofit/>
          </a:bodyPr>
          <a:lstStyle/>
          <a:p>
            <a:r>
              <a:rPr lang="fi-FI" dirty="0"/>
              <a:t>Tekstin </a:t>
            </a:r>
            <a:r>
              <a:rPr lang="fi-FI" b="1" dirty="0"/>
              <a:t>aihe </a:t>
            </a:r>
            <a:r>
              <a:rPr lang="fi-FI" dirty="0"/>
              <a:t>kertoo, mitä teksti käsittelee. </a:t>
            </a:r>
          </a:p>
          <a:p>
            <a:r>
              <a:rPr lang="fi-FI" b="1" dirty="0"/>
              <a:t>Rajaus </a:t>
            </a:r>
            <a:r>
              <a:rPr lang="fi-FI" dirty="0"/>
              <a:t>taas tarkoittaa kirjoittajan aiheesta valitsemaa kohdistetumpaa käsittelyä</a:t>
            </a:r>
          </a:p>
          <a:p>
            <a:r>
              <a:rPr lang="fi-FI" b="1" dirty="0"/>
              <a:t>tulokulma</a:t>
            </a:r>
            <a:endParaRPr lang="fi-FI" sz="2200" b="1" dirty="0"/>
          </a:p>
        </p:txBody>
      </p:sp>
      <p:pic>
        <p:nvPicPr>
          <p:cNvPr id="2050" name="Picture 2">
            <a:extLst>
              <a:ext uri="{FF2B5EF4-FFF2-40B4-BE49-F238E27FC236}">
                <a16:creationId xmlns:a16="http://schemas.microsoft.com/office/drawing/2014/main" id="{ACF5134A-E171-3E4D-B597-241D5DF33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67" r="570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9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EF3D01-6F70-904F-8D85-FB304A125ABD}"/>
              </a:ext>
            </a:extLst>
          </p:cNvPr>
          <p:cNvSpPr>
            <a:spLocks noGrp="1"/>
          </p:cNvSpPr>
          <p:nvPr>
            <p:ph type="title"/>
          </p:nvPr>
        </p:nvSpPr>
        <p:spPr>
          <a:xfrm>
            <a:off x="538163" y="193675"/>
            <a:ext cx="10515600" cy="1325563"/>
          </a:xfrm>
        </p:spPr>
        <p:txBody>
          <a:bodyPr>
            <a:noAutofit/>
          </a:bodyPr>
          <a:lstStyle/>
          <a:p>
            <a:pPr marL="0" indent="0"/>
            <a:r>
              <a:rPr lang="fi-FI" sz="3600" dirty="0"/>
              <a:t>Hyvässä esseessä on rajaus, joka saa olla melko tiiviskin.</a:t>
            </a:r>
            <a:br>
              <a:rPr lang="fi-FI" sz="3600" dirty="0"/>
            </a:br>
            <a:r>
              <a:rPr lang="fi-FI" sz="3600" dirty="0"/>
              <a:t>Ilman rajausta essee pyörii helposti vain yleisellä tasolla.</a:t>
            </a:r>
          </a:p>
        </p:txBody>
      </p:sp>
      <p:sp>
        <p:nvSpPr>
          <p:cNvPr id="11" name="Sisällön paikkamerkki 10">
            <a:extLst>
              <a:ext uri="{FF2B5EF4-FFF2-40B4-BE49-F238E27FC236}">
                <a16:creationId xmlns:a16="http://schemas.microsoft.com/office/drawing/2014/main" id="{B111D98D-835F-D35A-1820-25682C275F8B}"/>
              </a:ext>
            </a:extLst>
          </p:cNvPr>
          <p:cNvSpPr>
            <a:spLocks noGrp="1"/>
          </p:cNvSpPr>
          <p:nvPr>
            <p:ph idx="1"/>
          </p:nvPr>
        </p:nvSpPr>
        <p:spPr>
          <a:xfrm>
            <a:off x="671513" y="1519238"/>
            <a:ext cx="10682287" cy="5338761"/>
          </a:xfrm>
        </p:spPr>
        <p:txBody>
          <a:bodyPr>
            <a:normAutofit fontScale="92500" lnSpcReduction="10000"/>
          </a:bodyPr>
          <a:lstStyle/>
          <a:p>
            <a:r>
              <a:rPr lang="fi-FI" dirty="0"/>
              <a:t>Tutki valitsemasi aihepiiri tarkasti.</a:t>
            </a:r>
          </a:p>
          <a:p>
            <a:r>
              <a:rPr lang="fi-FI" dirty="0"/>
              <a:t>Onko se kovin yleinen vai jo jotenkin rajattu?</a:t>
            </a:r>
          </a:p>
          <a:p>
            <a:r>
              <a:rPr lang="fi-FI" dirty="0"/>
              <a:t>Mieti, kuinka tarkkaa rajausta se vielä vaatii.</a:t>
            </a:r>
          </a:p>
          <a:p>
            <a:pPr marL="0" indent="0">
              <a:buNone/>
            </a:pPr>
            <a:endParaRPr lang="fi-FI" dirty="0"/>
          </a:p>
          <a:p>
            <a:pPr marL="0" indent="0">
              <a:buNone/>
            </a:pPr>
            <a:r>
              <a:rPr lang="fi-FI" dirty="0"/>
              <a:t>Sosiaalisen median edut ja haitat	</a:t>
            </a:r>
          </a:p>
          <a:p>
            <a:pPr marL="0" indent="0">
              <a:buNone/>
            </a:pPr>
            <a:r>
              <a:rPr lang="fi-FI" dirty="0"/>
              <a:t>						Sumuttavat ja manipuloivat sanat</a:t>
            </a:r>
          </a:p>
          <a:p>
            <a:pPr marL="0" indent="0">
              <a:buNone/>
            </a:pPr>
            <a:r>
              <a:rPr lang="fi-FI" dirty="0"/>
              <a:t>Digitaalinen arki				</a:t>
            </a:r>
          </a:p>
          <a:p>
            <a:pPr marL="0" indent="0">
              <a:buNone/>
            </a:pPr>
            <a:r>
              <a:rPr lang="fi-FI" dirty="0"/>
              <a:t>						Voiko kaiken ilmaista sanoin?</a:t>
            </a:r>
          </a:p>
          <a:p>
            <a:pPr marL="0" indent="0">
              <a:buNone/>
            </a:pPr>
            <a:r>
              <a:rPr lang="fi-FI" dirty="0"/>
              <a:t>Huumori vaikuttamiskeinona		</a:t>
            </a:r>
          </a:p>
          <a:p>
            <a:pPr marL="0" indent="0">
              <a:buNone/>
            </a:pPr>
            <a:r>
              <a:rPr lang="fi-FI" dirty="0"/>
              <a:t>						Internet ja sananvapaus</a:t>
            </a:r>
          </a:p>
          <a:p>
            <a:pPr marL="0" indent="0">
              <a:buNone/>
            </a:pPr>
            <a:r>
              <a:rPr lang="fi-FI" dirty="0"/>
              <a:t>Kenelle tai mille saa nauraa?		</a:t>
            </a:r>
          </a:p>
          <a:p>
            <a:pPr marL="0" indent="0">
              <a:buNone/>
            </a:pPr>
            <a:r>
              <a:rPr lang="fi-FI" dirty="0"/>
              <a:t>						Koskeeko sananvapaus kaikkia?</a:t>
            </a:r>
          </a:p>
          <a:p>
            <a:endParaRPr lang="fi-FI" dirty="0"/>
          </a:p>
        </p:txBody>
      </p:sp>
      <p:pic>
        <p:nvPicPr>
          <p:cNvPr id="12" name="Kuva 11" descr="Suurennuslasi">
            <a:extLst>
              <a:ext uri="{FF2B5EF4-FFF2-40B4-BE49-F238E27FC236}">
                <a16:creationId xmlns:a16="http://schemas.microsoft.com/office/drawing/2014/main" id="{76E765F2-15A8-3729-8867-AFDDEBA54314}"/>
              </a:ext>
            </a:extLst>
          </p:cNvPr>
          <p:cNvPicPr>
            <a:picLocks noChangeAspect="1"/>
          </p:cNvPicPr>
          <p:nvPr/>
        </p:nvPicPr>
        <p:blipFill>
          <a:blip r:embed="rId2"/>
          <a:stretch>
            <a:fillRect/>
          </a:stretch>
        </p:blipFill>
        <p:spPr>
          <a:xfrm>
            <a:off x="7552218" y="1519238"/>
            <a:ext cx="2076450" cy="2076450"/>
          </a:xfrm>
          <a:prstGeom prst="rect">
            <a:avLst/>
          </a:prstGeom>
        </p:spPr>
      </p:pic>
    </p:spTree>
    <p:extLst>
      <p:ext uri="{BB962C8B-B14F-4D97-AF65-F5344CB8AC3E}">
        <p14:creationId xmlns:p14="http://schemas.microsoft.com/office/powerpoint/2010/main" val="409521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9FEA64-6372-39C3-1321-BF14161BCD4C}"/>
              </a:ext>
            </a:extLst>
          </p:cNvPr>
          <p:cNvSpPr>
            <a:spLocks noGrp="1"/>
          </p:cNvSpPr>
          <p:nvPr>
            <p:ph type="title"/>
          </p:nvPr>
        </p:nvSpPr>
        <p:spPr>
          <a:xfrm>
            <a:off x="210879" y="253198"/>
            <a:ext cx="10515600" cy="1325563"/>
          </a:xfrm>
        </p:spPr>
        <p:txBody>
          <a:bodyPr/>
          <a:lstStyle/>
          <a:p>
            <a:r>
              <a:rPr lang="fi-FI" dirty="0"/>
              <a:t>Tee rajaus ja kirjoita työotsikko, jossa rajaus näkyy</a:t>
            </a:r>
          </a:p>
        </p:txBody>
      </p:sp>
      <p:sp>
        <p:nvSpPr>
          <p:cNvPr id="3" name="Sisällön paikkamerkki 2">
            <a:extLst>
              <a:ext uri="{FF2B5EF4-FFF2-40B4-BE49-F238E27FC236}">
                <a16:creationId xmlns:a16="http://schemas.microsoft.com/office/drawing/2014/main" id="{CF896147-CA79-DEA4-0403-828398088F66}"/>
              </a:ext>
            </a:extLst>
          </p:cNvPr>
          <p:cNvSpPr>
            <a:spLocks noGrp="1"/>
          </p:cNvSpPr>
          <p:nvPr>
            <p:ph idx="1"/>
          </p:nvPr>
        </p:nvSpPr>
        <p:spPr>
          <a:xfrm>
            <a:off x="838200" y="1825624"/>
            <a:ext cx="10515600" cy="4764361"/>
          </a:xfrm>
        </p:spPr>
        <p:txBody>
          <a:bodyPr>
            <a:normAutofit fontScale="92500" lnSpcReduction="20000"/>
          </a:bodyPr>
          <a:lstStyle/>
          <a:p>
            <a:r>
              <a:rPr lang="fi-FI" b="1" dirty="0"/>
              <a:t>Muotoile lause tai kysymys, joka kertoo tekstisi ytimen.</a:t>
            </a:r>
          </a:p>
          <a:p>
            <a:r>
              <a:rPr lang="fi-FI" dirty="0"/>
              <a:t>Pidä työotsikko edessäsi, kun ideoit ja suunnittelet tekstin rakennetta.</a:t>
            </a:r>
          </a:p>
          <a:p>
            <a:endParaRPr lang="fi-FI" dirty="0"/>
          </a:p>
          <a:p>
            <a:r>
              <a:rPr lang="fi-FI" dirty="0"/>
              <a:t>Hyviä työotsikoita:</a:t>
            </a:r>
          </a:p>
          <a:p>
            <a:pPr lvl="1"/>
            <a:r>
              <a:rPr lang="fi-FI" dirty="0"/>
              <a:t>kysymys, joka rajaa aiheen ja johon vastatessa pysyy aiheessa</a:t>
            </a:r>
          </a:p>
          <a:p>
            <a:pPr lvl="1"/>
            <a:r>
              <a:rPr lang="fi-FI" dirty="0"/>
              <a:t>”Asian hyvät ja huonot puolet” -tyyppinen otsikko, jossa on selkeät ”lokerot”, joihin tulee aiheen mukaisia asioita</a:t>
            </a:r>
          </a:p>
          <a:p>
            <a:pPr lvl="1"/>
            <a:r>
              <a:rPr lang="fi-FI" dirty="0"/>
              <a:t>kantaa ottavaan tekstiin mielipiteen esittävä väite, johon tarvitaan perusteluja</a:t>
            </a:r>
          </a:p>
          <a:p>
            <a:pPr marL="457200" lvl="1" indent="0">
              <a:buNone/>
            </a:pPr>
            <a:endParaRPr lang="fi-FI" dirty="0"/>
          </a:p>
          <a:p>
            <a:r>
              <a:rPr lang="fi-FI" dirty="0"/>
              <a:t>Työotsikko ohjaa ideointia.</a:t>
            </a:r>
          </a:p>
          <a:p>
            <a:r>
              <a:rPr lang="fi-FI" dirty="0"/>
              <a:t>Työotsikko pitää sinut rajauksessasi.</a:t>
            </a:r>
          </a:p>
          <a:p>
            <a:r>
              <a:rPr lang="fi-FI" dirty="0"/>
              <a:t>Jos et keksi varsinaista otsikkoa tai aika loppuu, työotsikko on parempi kuin ei otsikkoa ollenkaan.</a:t>
            </a:r>
          </a:p>
        </p:txBody>
      </p:sp>
      <p:pic>
        <p:nvPicPr>
          <p:cNvPr id="4" name="Kuva 3">
            <a:extLst>
              <a:ext uri="{FF2B5EF4-FFF2-40B4-BE49-F238E27FC236}">
                <a16:creationId xmlns:a16="http://schemas.microsoft.com/office/drawing/2014/main" id="{9F46C29D-5684-8858-2576-0148FE5062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3463" r="96399">
                        <a14:foregroundMark x1="9972" y1="63125" x2="7202" y2="66042"/>
                        <a14:foregroundMark x1="4571" y1="67708" x2="3463" y2="67083"/>
                        <a14:foregroundMark x1="91558" y1="53111" x2="94585" y2="60670"/>
                        <a14:foregroundMark x1="88643" y1="45833" x2="89715" y2="48509"/>
                        <a14:foregroundMark x1="95744" y1="61400" x2="96399" y2="55000"/>
                        <a14:backgroundMark x1="79501" y1="22917" x2="79086" y2="28125"/>
                        <a14:backgroundMark x1="95152" y1="63750" x2="93629" y2="66667"/>
                        <a14:backgroundMark x1="96676" y1="62500" x2="94737" y2="65417"/>
                        <a14:backgroundMark x1="89474" y1="51667" x2="86842" y2="54583"/>
                        <a14:backgroundMark x1="86427" y1="54583" x2="88366" y2="53333"/>
                        <a14:backgroundMark x1="84903" y1="53333" x2="89889" y2="51042"/>
                        <a14:backgroundMark x1="86842" y1="50000" x2="90997" y2="53958"/>
                      </a14:backgroundRemoval>
                    </a14:imgEffect>
                  </a14:imgLayer>
                </a14:imgProps>
              </a:ext>
            </a:extLst>
          </a:blip>
          <a:srcRect t="12076" b="12599"/>
          <a:stretch/>
        </p:blipFill>
        <p:spPr>
          <a:xfrm>
            <a:off x="8759485" y="297475"/>
            <a:ext cx="3051516" cy="1528149"/>
          </a:xfrm>
          <a:prstGeom prst="rect">
            <a:avLst/>
          </a:prstGeom>
        </p:spPr>
      </p:pic>
    </p:spTree>
    <p:extLst>
      <p:ext uri="{BB962C8B-B14F-4D97-AF65-F5344CB8AC3E}">
        <p14:creationId xmlns:p14="http://schemas.microsoft.com/office/powerpoint/2010/main" val="22654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2116</Words>
  <Application>Microsoft Macintosh PowerPoint</Application>
  <PresentationFormat>Laajakuva</PresentationFormat>
  <Paragraphs>313</Paragraphs>
  <Slides>43</Slides>
  <Notes>1</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43</vt:i4>
      </vt:variant>
    </vt:vector>
  </HeadingPairs>
  <TitlesOfParts>
    <vt:vector size="51" baseType="lpstr">
      <vt:lpstr>Arial</vt:lpstr>
      <vt:lpstr>Calibri</vt:lpstr>
      <vt:lpstr>Calibri Light</vt:lpstr>
      <vt:lpstr>Chalkduster</vt:lpstr>
      <vt:lpstr>Comic Sans MS</vt:lpstr>
      <vt:lpstr>inherit</vt:lpstr>
      <vt:lpstr>Open Sans</vt:lpstr>
      <vt:lpstr>Office-teema</vt:lpstr>
      <vt:lpstr>Kirjoitusprosessi yo-kokeessa</vt:lpstr>
      <vt:lpstr>Tärkeät käsitteet kirjoitustaidon kokeessa </vt:lpstr>
      <vt:lpstr>Tutustu kokeeseen.</vt:lpstr>
      <vt:lpstr>kevään 2022 aiheet</vt:lpstr>
      <vt:lpstr>Valitse aiheesi.</vt:lpstr>
      <vt:lpstr>Päätä ajoissa: pohtiva vai kantaa ottava?</vt:lpstr>
      <vt:lpstr>Aihe ja sen rajaus</vt:lpstr>
      <vt:lpstr>Hyvässä esseessä on rajaus, joka saa olla melko tiiviskin. Ilman rajausta essee pyörii helposti vain yleisellä tasolla.</vt:lpstr>
      <vt:lpstr>Tee rajaus ja kirjoita työotsikko, jossa rajaus näkyy</vt:lpstr>
      <vt:lpstr>Aiheen rajaus </vt:lpstr>
      <vt:lpstr>esimerkkejä rajaamisesta - Kevät 2022</vt:lpstr>
      <vt:lpstr>esimerkkejä rajaamisesta - Kevät 2021</vt:lpstr>
      <vt:lpstr>Ideoi sisältöä</vt:lpstr>
      <vt:lpstr>Käytä apuvälineitä</vt:lpstr>
      <vt:lpstr>Yo-kokeessa on aikaa…   </vt:lpstr>
      <vt:lpstr>Laajenevat kehät eli tarkastelun näkökulmia</vt:lpstr>
      <vt:lpstr>Aikajana eli asian aikaperspektiivi</vt:lpstr>
      <vt:lpstr>Abstraktiotikkaat by S.I.Hayakawa  – esimerkki: Panhelainen, Särkkä, Vähäpassi: Kirjoittamisen harjoituskurssi</vt:lpstr>
      <vt:lpstr>Kun olet ideoinut tarpeeksi,  mieti, mitä otat mukaan tekstiin</vt:lpstr>
      <vt:lpstr>PowerPoint-esitys</vt:lpstr>
      <vt:lpstr>Aineiston valinta</vt:lpstr>
      <vt:lpstr>Käytä aineistoa</vt:lpstr>
      <vt:lpstr>Kun aineistona on artikkeli:</vt:lpstr>
      <vt:lpstr>Kun aineistona on mielipideteksti:</vt:lpstr>
      <vt:lpstr>Kun aineistona on lista, grafiikka tai muu visuaalinen esitys:</vt:lpstr>
      <vt:lpstr>Kun aineistona on audiovisuaalinen teksti:</vt:lpstr>
      <vt:lpstr>Kun aineistona on kaunokirjallisuutta:</vt:lpstr>
      <vt:lpstr>Valitse aineistot</vt:lpstr>
      <vt:lpstr>Keskustele aineiston kanssa</vt:lpstr>
      <vt:lpstr>Täydennä siis ideointia aineistolla</vt:lpstr>
      <vt:lpstr>PowerPoint-esitys</vt:lpstr>
      <vt:lpstr>Mieti rauhassa…</vt:lpstr>
      <vt:lpstr>Suunnittele rakenne</vt:lpstr>
      <vt:lpstr>PowerPoint-esitys</vt:lpstr>
      <vt:lpstr>Kirjoita rakenne muistiin</vt:lpstr>
      <vt:lpstr>Ala kirjoittaa</vt:lpstr>
      <vt:lpstr>YO-kokeessa muista</vt:lpstr>
      <vt:lpstr>Muista punainen lanka</vt:lpstr>
      <vt:lpstr>PowerPoint-esitys</vt:lpstr>
      <vt:lpstr>Mitä kannattaa varoa?</vt:lpstr>
      <vt:lpstr>RAKENTEEN TARKISTUS</vt:lpstr>
      <vt:lpstr>Muista hyvä kielenkäyttö</vt:lpstr>
      <vt:lpstr>Tarkista lopuksi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Kirjoitusprosessi yo-kokeessa</dc:title>
  <dc:creator>Artimo Minna Annikki</dc:creator>
  <cp:lastModifiedBy>Artimo Minna Annikki</cp:lastModifiedBy>
  <cp:revision>12</cp:revision>
  <dcterms:created xsi:type="dcterms:W3CDTF">2021-11-09T11:44:41Z</dcterms:created>
  <dcterms:modified xsi:type="dcterms:W3CDTF">2023-11-09T11:12:11Z</dcterms:modified>
</cp:coreProperties>
</file>