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7" r:id="rId3"/>
    <p:sldId id="278" r:id="rId4"/>
    <p:sldId id="284" r:id="rId5"/>
    <p:sldId id="280" r:id="rId6"/>
    <p:sldId id="28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-132" y="-10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2C4A-69C5-483F-9204-2526AAD9E590}" type="datetimeFigureOut">
              <a:rPr lang="fi-FI" smtClean="0"/>
              <a:pPr/>
              <a:t>21.2.2020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4651-746C-4F87-B851-0DECEE12BDD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756815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2C4A-69C5-483F-9204-2526AAD9E590}" type="datetimeFigureOut">
              <a:rPr lang="fi-FI" smtClean="0"/>
              <a:pPr/>
              <a:t>21.2.2020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4651-746C-4F87-B851-0DECEE12BDD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416677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2C4A-69C5-483F-9204-2526AAD9E590}" type="datetimeFigureOut">
              <a:rPr lang="fi-FI" smtClean="0"/>
              <a:pPr/>
              <a:t>21.2.2020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4651-746C-4F87-B851-0DECEE12BDD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3576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2C4A-69C5-483F-9204-2526AAD9E590}" type="datetimeFigureOut">
              <a:rPr lang="fi-FI" smtClean="0"/>
              <a:pPr/>
              <a:t>21.2.2020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4651-746C-4F87-B851-0DECEE12BDD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715446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2C4A-69C5-483F-9204-2526AAD9E590}" type="datetimeFigureOut">
              <a:rPr lang="fi-FI" smtClean="0"/>
              <a:pPr/>
              <a:t>21.2.2020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4651-746C-4F87-B851-0DECEE12BDD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733587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2C4A-69C5-483F-9204-2526AAD9E590}" type="datetimeFigureOut">
              <a:rPr lang="fi-FI" smtClean="0"/>
              <a:pPr/>
              <a:t>21.2.2020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4651-746C-4F87-B851-0DECEE12BDD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0717781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2C4A-69C5-483F-9204-2526AAD9E590}" type="datetimeFigureOut">
              <a:rPr lang="fi-FI" smtClean="0"/>
              <a:pPr/>
              <a:t>21.2.2020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4651-746C-4F87-B851-0DECEE12BDD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6374561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2C4A-69C5-483F-9204-2526AAD9E590}" type="datetimeFigureOut">
              <a:rPr lang="fi-FI" smtClean="0"/>
              <a:pPr/>
              <a:t>21.2.2020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4651-746C-4F87-B851-0DECEE12BDD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343978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2C4A-69C5-483F-9204-2526AAD9E590}" type="datetimeFigureOut">
              <a:rPr lang="fi-FI" smtClean="0"/>
              <a:pPr/>
              <a:t>21.2.2020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4651-746C-4F87-B851-0DECEE12BDD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411323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2C4A-69C5-483F-9204-2526AAD9E590}" type="datetimeFigureOut">
              <a:rPr lang="fi-FI" smtClean="0"/>
              <a:pPr/>
              <a:t>21.2.2020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4651-746C-4F87-B851-0DECEE12BDD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81619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2C4A-69C5-483F-9204-2526AAD9E590}" type="datetimeFigureOut">
              <a:rPr lang="fi-FI" smtClean="0"/>
              <a:pPr/>
              <a:t>21.2.2020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4651-746C-4F87-B851-0DECEE12BDD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078091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2C4A-69C5-483F-9204-2526AAD9E590}" type="datetimeFigureOut">
              <a:rPr lang="fi-FI" smtClean="0"/>
              <a:pPr/>
              <a:t>21.2.2020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4651-746C-4F87-B851-0DECEE12BDD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484348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2C4A-69C5-483F-9204-2526AAD9E590}" type="datetimeFigureOut">
              <a:rPr lang="fi-FI" smtClean="0"/>
              <a:pPr/>
              <a:t>21.2.2020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4651-746C-4F87-B851-0DECEE12BDD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638621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2C4A-69C5-483F-9204-2526AAD9E590}" type="datetimeFigureOut">
              <a:rPr lang="fi-FI" smtClean="0"/>
              <a:pPr/>
              <a:t>21.2.2020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4651-746C-4F87-B851-0DECEE12BDD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167009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2C4A-69C5-483F-9204-2526AAD9E590}" type="datetimeFigureOut">
              <a:rPr lang="fi-FI" smtClean="0"/>
              <a:pPr/>
              <a:t>21.2.2020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4651-746C-4F87-B851-0DECEE12BDD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93339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2C4A-69C5-483F-9204-2526AAD9E590}" type="datetimeFigureOut">
              <a:rPr lang="fi-FI" smtClean="0"/>
              <a:pPr/>
              <a:t>21.2.2020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4651-746C-4F87-B851-0DECEE12BDD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495898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52C4A-69C5-483F-9204-2526AAD9E590}" type="datetimeFigureOut">
              <a:rPr lang="fi-FI" smtClean="0"/>
              <a:pPr/>
              <a:t>21.2.2020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E1A4651-746C-4F87-B851-0DECEE12BDD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479092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7067" y="2426289"/>
            <a:ext cx="7766936" cy="1646302"/>
          </a:xfrm>
        </p:spPr>
        <p:txBody>
          <a:bodyPr>
            <a:normAutofit fontScale="90000"/>
          </a:bodyPr>
          <a:lstStyle/>
          <a:p>
            <a:r>
              <a:rPr lang="fi-FI" dirty="0"/>
              <a:t>Voimaa yhdessä tekemisestä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Yhteisöllinen </a:t>
            </a:r>
            <a:r>
              <a:rPr lang="fi-FI" dirty="0" smtClean="0"/>
              <a:t>työ kouluilla 16.1.2020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795198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3549" y="0"/>
            <a:ext cx="8534400" cy="1507067"/>
          </a:xfrm>
        </p:spPr>
        <p:txBody>
          <a:bodyPr/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dirty="0"/>
              <a:t>Yhteisöllinen oppilashuolto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53880" y="1847425"/>
            <a:ext cx="8534400" cy="3615267"/>
          </a:xfrm>
        </p:spPr>
        <p:txBody>
          <a:bodyPr>
            <a:normAutofit fontScale="92500"/>
          </a:bodyPr>
          <a:lstStyle/>
          <a:p>
            <a:r>
              <a:rPr lang="fi-FI" b="1" dirty="0"/>
              <a:t>Koulukohtaisen opiskeluhuoltoryhmän (KOR) työskentelystä</a:t>
            </a:r>
          </a:p>
          <a:p>
            <a:r>
              <a:rPr lang="fi-FI" dirty="0"/>
              <a:t>Lakisääteinen ryhmä (oppilas -ja opiskelijahuoltolaki, 14 </a:t>
            </a:r>
            <a:r>
              <a:rPr lang="fi-FI" b="1" dirty="0"/>
              <a:t> §</a:t>
            </a:r>
            <a:r>
              <a:rPr lang="fi-FI" dirty="0"/>
              <a:t>)</a:t>
            </a:r>
          </a:p>
          <a:p>
            <a:r>
              <a:rPr lang="fi-FI" dirty="0"/>
              <a:t>Työn tavoitteena on opiskelijan ja yhteisön oppimisen, hyvinvoinnin, terveyden ja turvallisuuden edistäminen</a:t>
            </a:r>
          </a:p>
          <a:p>
            <a:r>
              <a:rPr lang="fi-FI" dirty="0"/>
              <a:t>Johtaa koulutuksen järjestäjän nimeämä edustaja eli rehtori tai apulaisrehtori</a:t>
            </a:r>
          </a:p>
          <a:p>
            <a:r>
              <a:rPr lang="fi-FI" dirty="0"/>
              <a:t>Voi tarvittaessa kuulla asiantuntijoita niin laajasti kuin tarve</a:t>
            </a:r>
          </a:p>
          <a:p>
            <a:r>
              <a:rPr lang="fi-FI" dirty="0"/>
              <a:t>Työn kohteena ryhmä, luokka, yhteisö, oppimis-/ opiskeluympäristö</a:t>
            </a:r>
            <a:r>
              <a:rPr lang="fi-FI" dirty="0">
                <a:sym typeface="Wingdings" panose="05000000000000000000" pitchFamily="2" charset="2"/>
              </a:rPr>
              <a:t>. </a:t>
            </a:r>
            <a:r>
              <a:rPr lang="fi-FI" dirty="0"/>
              <a:t>Asioiden käsittely yleisellä ja yhteisöllisellä tasolla</a:t>
            </a:r>
          </a:p>
          <a:p>
            <a:r>
              <a:rPr lang="fi-FI" dirty="0"/>
              <a:t>Kirjaaminen on hyvää hallintoa ja oikeusturvaa</a:t>
            </a:r>
          </a:p>
          <a:p>
            <a:r>
              <a:rPr lang="fi-FI" dirty="0"/>
              <a:t>Vanhempien ja oppilaiden osallisuus työskentelyyn tärkeää!</a:t>
            </a:r>
          </a:p>
        </p:txBody>
      </p:sp>
    </p:spTree>
    <p:extLst>
      <p:ext uri="{BB962C8B-B14F-4D97-AF65-F5344CB8AC3E}">
        <p14:creationId xmlns:p14="http://schemas.microsoft.com/office/powerpoint/2010/main" xmlns="" val="4125615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 descr="C:\Users\huhtinse\Desktop\Yhteisöllisen%20tehtävä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2045363" y="-170635"/>
            <a:ext cx="7808425" cy="6492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iruutu 3"/>
          <p:cNvSpPr txBox="1"/>
          <p:nvPr/>
        </p:nvSpPr>
        <p:spPr>
          <a:xfrm>
            <a:off x="5144758" y="2589924"/>
            <a:ext cx="17984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Koulukohtainen opiskeluhuolto-ryhmä (KOR)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3758456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237795" y="702545"/>
            <a:ext cx="8472261" cy="4764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556098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Ellipsi 3"/>
          <p:cNvSpPr/>
          <p:nvPr/>
        </p:nvSpPr>
        <p:spPr>
          <a:xfrm>
            <a:off x="2937298" y="1435877"/>
            <a:ext cx="6336704" cy="396044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Yhteisöllinen työ koululla</a:t>
            </a:r>
            <a:endParaRPr lang="fi-FI" dirty="0"/>
          </a:p>
        </p:txBody>
      </p:sp>
      <p:sp>
        <p:nvSpPr>
          <p:cNvPr id="7" name="Ellipsi 6"/>
          <p:cNvSpPr/>
          <p:nvPr/>
        </p:nvSpPr>
        <p:spPr>
          <a:xfrm>
            <a:off x="5087887" y="3717031"/>
            <a:ext cx="1728191" cy="11390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/>
              <a:t>Monialainen oh-työ (yksilö ja yhteisö)</a:t>
            </a:r>
          </a:p>
        </p:txBody>
      </p:sp>
      <p:sp>
        <p:nvSpPr>
          <p:cNvPr id="6" name="Ellipsi 5"/>
          <p:cNvSpPr/>
          <p:nvPr/>
        </p:nvSpPr>
        <p:spPr>
          <a:xfrm>
            <a:off x="3575720" y="2217485"/>
            <a:ext cx="172819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/>
              <a:t>Kolmiportainen tuki</a:t>
            </a:r>
          </a:p>
        </p:txBody>
      </p:sp>
      <p:sp>
        <p:nvSpPr>
          <p:cNvPr id="8" name="Ellipsi 7"/>
          <p:cNvSpPr/>
          <p:nvPr/>
        </p:nvSpPr>
        <p:spPr>
          <a:xfrm>
            <a:off x="5447928" y="2060848"/>
            <a:ext cx="1152128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OPS</a:t>
            </a:r>
          </a:p>
        </p:txBody>
      </p:sp>
      <p:sp>
        <p:nvSpPr>
          <p:cNvPr id="9" name="Ellipsi 8"/>
          <p:cNvSpPr/>
          <p:nvPr/>
        </p:nvSpPr>
        <p:spPr>
          <a:xfrm>
            <a:off x="6816078" y="2262398"/>
            <a:ext cx="172819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smtClean="0"/>
              <a:t>Kodin ja koulun yhteistyö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xmlns="" val="1593035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Monialaisuudesta voimaa!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Yhdessä tehden asiat muuttuvat helpommiksi</a:t>
            </a:r>
          </a:p>
          <a:p>
            <a:r>
              <a:rPr lang="fi-FI" dirty="0"/>
              <a:t>Vahva yhteisö, hyvä tiimi kannattelee hankalissakin tilanteissa!</a:t>
            </a:r>
          </a:p>
          <a:p>
            <a:r>
              <a:rPr lang="fi-FI" dirty="0"/>
              <a:t>Monta asiantuntijaa on enemmän kuin osiensa summa! Eli jos monialaisuuden tekee oikein, aina löytyy jotain uutta tulokulmaa ja energiaa asioiden eteenpäin viemiseksi!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3543770607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</TotalTime>
  <Words>86</Words>
  <Application>Microsoft Office PowerPoint</Application>
  <PresentationFormat>Mukautettu</PresentationFormat>
  <Paragraphs>21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Pinta</vt:lpstr>
      <vt:lpstr>Voimaa yhdessä tekemisestä</vt:lpstr>
      <vt:lpstr> Yhteisöllinen oppilashuolto</vt:lpstr>
      <vt:lpstr>Dia 3</vt:lpstr>
      <vt:lpstr>Dia 4</vt:lpstr>
      <vt:lpstr>Dia 5</vt:lpstr>
      <vt:lpstr>Monialaisuudesta voimaa!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Voimaa yhdessä tekemisestä</dc:title>
  <dc:creator>Huhtiniemi Seppo</dc:creator>
  <cp:lastModifiedBy>Ibm</cp:lastModifiedBy>
  <cp:revision>11</cp:revision>
  <dcterms:created xsi:type="dcterms:W3CDTF">2019-05-15T13:03:45Z</dcterms:created>
  <dcterms:modified xsi:type="dcterms:W3CDTF">2020-02-21T11:34:22Z</dcterms:modified>
</cp:coreProperties>
</file>