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0" r:id="rId3"/>
    <p:sldId id="263" r:id="rId4"/>
    <p:sldId id="261" r:id="rId5"/>
    <p:sldId id="262" r:id="rId6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58D0031-FC44-ACD0-F31F-BC9259B17C94}" v="23" dt="2020-10-18T15:02:04.983"/>
    <p1510:client id="{C81DF1CC-9F79-5BAC-FACC-F346BA3E5BE5}" v="651" dt="2020-12-17T18:33:02.14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1498" y="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microsoft.com/office/2016/11/relationships/changesInfo" Target="changesInfos/changesInfo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interova Zuzana" userId="S::zuzana.pinterova@edu.juuka.fi::d7a2ac04-571b-46e2-964b-ec09f6d82b35" providerId="AD" clId="Web-{C81DF1CC-9F79-5BAC-FACC-F346BA3E5BE5}"/>
    <pc:docChg chg="modSld">
      <pc:chgData name="Pinterova Zuzana" userId="S::zuzana.pinterova@edu.juuka.fi::d7a2ac04-571b-46e2-964b-ec09f6d82b35" providerId="AD" clId="Web-{C81DF1CC-9F79-5BAC-FACC-F346BA3E5BE5}" dt="2020-12-17T18:33:02.144" v="650" actId="20577"/>
      <pc:docMkLst>
        <pc:docMk/>
      </pc:docMkLst>
      <pc:sldChg chg="modSp">
        <pc:chgData name="Pinterova Zuzana" userId="S::zuzana.pinterova@edu.juuka.fi::d7a2ac04-571b-46e2-964b-ec09f6d82b35" providerId="AD" clId="Web-{C81DF1CC-9F79-5BAC-FACC-F346BA3E5BE5}" dt="2020-12-17T18:33:02.144" v="650" actId="20577"/>
        <pc:sldMkLst>
          <pc:docMk/>
          <pc:sldMk cId="0" sldId="260"/>
        </pc:sldMkLst>
        <pc:spChg chg="mod">
          <ac:chgData name="Pinterova Zuzana" userId="S::zuzana.pinterova@edu.juuka.fi::d7a2ac04-571b-46e2-964b-ec09f6d82b35" providerId="AD" clId="Web-{C81DF1CC-9F79-5BAC-FACC-F346BA3E5BE5}" dt="2020-12-17T18:33:02.144" v="650" actId="20577"/>
          <ac:spMkLst>
            <pc:docMk/>
            <pc:sldMk cId="0" sldId="260"/>
            <ac:spMk id="2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uorakulmainen kolmio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Otsikko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fi-FI"/>
              <a:t>Muokkaa perustyyl. napsautt.</a:t>
            </a:r>
            <a:endParaRPr kumimoji="0" lang="en-US"/>
          </a:p>
        </p:txBody>
      </p:sp>
      <p:sp>
        <p:nvSpPr>
          <p:cNvPr id="17" name="Alaotsikko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fi-FI"/>
              <a:t>Muokkaa alaotsikon perustyyliä napsautt.</a:t>
            </a:r>
            <a:endParaRPr kumimoji="0" lang="en-US"/>
          </a:p>
        </p:txBody>
      </p:sp>
      <p:grpSp>
        <p:nvGrpSpPr>
          <p:cNvPr id="2" name="Ryhmä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Puolivapaa piirto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dirty="0"/>
            </a:p>
          </p:txBody>
        </p:sp>
        <p:sp>
          <p:nvSpPr>
            <p:cNvPr id="8" name="Puolivapaa piirto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dirty="0"/>
            </a:p>
          </p:txBody>
        </p:sp>
        <p:sp>
          <p:nvSpPr>
            <p:cNvPr id="11" name="Puolivapaa piirto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 dirty="0"/>
            </a:p>
          </p:txBody>
        </p:sp>
        <p:cxnSp>
          <p:nvCxnSpPr>
            <p:cNvPr id="12" name="Suora yhdysviiva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Päivämäärän paikkamerkki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1A7BB26-19AF-4D1E-B046-D406460DEAE6}" type="datetimeFigureOut">
              <a:rPr lang="fi-FI" smtClean="0"/>
              <a:t>17.12.2020</a:t>
            </a:fld>
            <a:endParaRPr lang="fi-FI" dirty="0"/>
          </a:p>
        </p:txBody>
      </p:sp>
      <p:sp>
        <p:nvSpPr>
          <p:cNvPr id="19" name="Alatunnisteen paikkamerkki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fi-FI" dirty="0"/>
          </a:p>
        </p:txBody>
      </p:sp>
      <p:sp>
        <p:nvSpPr>
          <p:cNvPr id="27" name="Dian numeron paikkamerkki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96FCE930-F53F-45B2-8028-17DD06D080B8}" type="slidenum">
              <a:rPr lang="fi-FI" smtClean="0"/>
              <a:t>‹#›</a:t>
            </a:fld>
            <a:endParaRPr lang="fi-FI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i-FI"/>
              <a:t>Muokkaa perustyyl. napsautt.</a:t>
            </a:r>
            <a:endParaRPr kumimoji="0" lang="en-US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fi-FI"/>
              <a:t>Muokkaa tekstin perustyylejä napsauttamalla</a:t>
            </a:r>
          </a:p>
          <a:p>
            <a:pPr lvl="1" eaLnBrk="1" latinLnBrk="0" hangingPunct="1"/>
            <a:r>
              <a:rPr lang="fi-FI"/>
              <a:t>toinen taso</a:t>
            </a:r>
          </a:p>
          <a:p>
            <a:pPr lvl="2" eaLnBrk="1" latinLnBrk="0" hangingPunct="1"/>
            <a:r>
              <a:rPr lang="fi-FI"/>
              <a:t>kolmas taso</a:t>
            </a:r>
          </a:p>
          <a:p>
            <a:pPr lvl="3" eaLnBrk="1" latinLnBrk="0" hangingPunct="1"/>
            <a:r>
              <a:rPr lang="fi-FI"/>
              <a:t>neljäs taso</a:t>
            </a:r>
          </a:p>
          <a:p>
            <a:pPr lvl="4" eaLnBrk="1" latinLnBrk="0" hangingPunct="1"/>
            <a:r>
              <a:rPr lang="fi-FI"/>
              <a:t>viides taso</a:t>
            </a:r>
            <a:endParaRPr kumimoji="0" lang="en-US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A7BB26-19AF-4D1E-B046-D406460DEAE6}" type="datetimeFigureOut">
              <a:rPr lang="fi-FI" smtClean="0"/>
              <a:t>17.12.2020</a:t>
            </a:fld>
            <a:endParaRPr lang="fi-FI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FCE930-F53F-45B2-8028-17DD06D080B8}" type="slidenum">
              <a:rPr lang="fi-FI" smtClean="0"/>
              <a:t>‹#›</a:t>
            </a:fld>
            <a:endParaRPr lang="fi-FI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fi-FI"/>
              <a:t>Muokkaa perustyyl. napsautt.</a:t>
            </a:r>
            <a:endParaRPr kumimoji="0" lang="en-US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fi-FI"/>
              <a:t>Muokkaa tekstin perustyylejä napsauttamalla</a:t>
            </a:r>
          </a:p>
          <a:p>
            <a:pPr lvl="1" eaLnBrk="1" latinLnBrk="0" hangingPunct="1"/>
            <a:r>
              <a:rPr lang="fi-FI"/>
              <a:t>toinen taso</a:t>
            </a:r>
          </a:p>
          <a:p>
            <a:pPr lvl="2" eaLnBrk="1" latinLnBrk="0" hangingPunct="1"/>
            <a:r>
              <a:rPr lang="fi-FI"/>
              <a:t>kolmas taso</a:t>
            </a:r>
          </a:p>
          <a:p>
            <a:pPr lvl="3" eaLnBrk="1" latinLnBrk="0" hangingPunct="1"/>
            <a:r>
              <a:rPr lang="fi-FI"/>
              <a:t>neljäs taso</a:t>
            </a:r>
          </a:p>
          <a:p>
            <a:pPr lvl="4" eaLnBrk="1" latinLnBrk="0" hangingPunct="1"/>
            <a:r>
              <a:rPr lang="fi-FI"/>
              <a:t>viides taso</a:t>
            </a:r>
            <a:endParaRPr kumimoji="0" lang="en-US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A7BB26-19AF-4D1E-B046-D406460DEAE6}" type="datetimeFigureOut">
              <a:rPr lang="fi-FI" smtClean="0"/>
              <a:t>17.12.2020</a:t>
            </a:fld>
            <a:endParaRPr lang="fi-FI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FCE930-F53F-45B2-8028-17DD06D080B8}" type="slidenum">
              <a:rPr lang="fi-FI" smtClean="0"/>
              <a:t>‹#›</a:t>
            </a:fld>
            <a:endParaRPr lang="fi-FI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fi-FI"/>
              <a:t>Muokkaa tekstin perustyylejä napsauttamalla</a:t>
            </a:r>
          </a:p>
          <a:p>
            <a:pPr lvl="1" eaLnBrk="1" latinLnBrk="0" hangingPunct="1"/>
            <a:r>
              <a:rPr lang="fi-FI"/>
              <a:t>toinen taso</a:t>
            </a:r>
          </a:p>
          <a:p>
            <a:pPr lvl="2" eaLnBrk="1" latinLnBrk="0" hangingPunct="1"/>
            <a:r>
              <a:rPr lang="fi-FI"/>
              <a:t>kolmas taso</a:t>
            </a:r>
          </a:p>
          <a:p>
            <a:pPr lvl="3" eaLnBrk="1" latinLnBrk="0" hangingPunct="1"/>
            <a:r>
              <a:rPr lang="fi-FI"/>
              <a:t>neljäs taso</a:t>
            </a:r>
          </a:p>
          <a:p>
            <a:pPr lvl="4" eaLnBrk="1" latinLnBrk="0" hangingPunct="1"/>
            <a:r>
              <a:rPr lang="fi-FI"/>
              <a:t>viides taso</a:t>
            </a:r>
            <a:endParaRPr kumimoji="0" lang="en-US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A7BB26-19AF-4D1E-B046-D406460DEAE6}" type="datetimeFigureOut">
              <a:rPr lang="fi-FI" smtClean="0"/>
              <a:t>17.12.2020</a:t>
            </a:fld>
            <a:endParaRPr lang="fi-FI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FCE930-F53F-45B2-8028-17DD06D080B8}" type="slidenum">
              <a:rPr lang="fi-FI" smtClean="0"/>
              <a:t>‹#›</a:t>
            </a:fld>
            <a:endParaRPr lang="fi-FI" dirty="0"/>
          </a:p>
        </p:txBody>
      </p:sp>
      <p:sp>
        <p:nvSpPr>
          <p:cNvPr id="7" name="Otsikko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fi-FI"/>
              <a:t>Muokkaa perustyyl. napsautt.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fi-FI"/>
              <a:t>Muokkaa perustyyl. napsautt.</a:t>
            </a:r>
            <a:endParaRPr kumimoji="0" lang="en-US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fi-FI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A7BB26-19AF-4D1E-B046-D406460DEAE6}" type="datetimeFigureOut">
              <a:rPr lang="fi-FI" smtClean="0"/>
              <a:t>17.12.2020</a:t>
            </a:fld>
            <a:endParaRPr lang="fi-FI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FCE930-F53F-45B2-8028-17DD06D080B8}" type="slidenum">
              <a:rPr lang="fi-FI" smtClean="0"/>
              <a:t>‹#›</a:t>
            </a:fld>
            <a:endParaRPr lang="fi-FI" dirty="0"/>
          </a:p>
        </p:txBody>
      </p:sp>
      <p:sp>
        <p:nvSpPr>
          <p:cNvPr id="7" name="Lovettu nuolenkärki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 dirty="0"/>
          </a:p>
        </p:txBody>
      </p:sp>
      <p:sp>
        <p:nvSpPr>
          <p:cNvPr id="8" name="Lovettu nuolenkärki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fi-FI"/>
              <a:t>Muokkaa tekstin perustyylejä napsauttamalla</a:t>
            </a:r>
          </a:p>
          <a:p>
            <a:pPr lvl="1" eaLnBrk="1" latinLnBrk="0" hangingPunct="1"/>
            <a:r>
              <a:rPr lang="fi-FI"/>
              <a:t>toinen taso</a:t>
            </a:r>
          </a:p>
          <a:p>
            <a:pPr lvl="2" eaLnBrk="1" latinLnBrk="0" hangingPunct="1"/>
            <a:r>
              <a:rPr lang="fi-FI"/>
              <a:t>kolmas taso</a:t>
            </a:r>
          </a:p>
          <a:p>
            <a:pPr lvl="3" eaLnBrk="1" latinLnBrk="0" hangingPunct="1"/>
            <a:r>
              <a:rPr lang="fi-FI"/>
              <a:t>neljäs taso</a:t>
            </a:r>
          </a:p>
          <a:p>
            <a:pPr lvl="4" eaLnBrk="1" latinLnBrk="0" hangingPunct="1"/>
            <a:r>
              <a:rPr lang="fi-FI"/>
              <a:t>viides taso</a:t>
            </a:r>
            <a:endParaRPr kumimoji="0" lang="en-US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fi-FI"/>
              <a:t>Muokkaa tekstin perustyylejä napsauttamalla</a:t>
            </a:r>
          </a:p>
          <a:p>
            <a:pPr lvl="1" eaLnBrk="1" latinLnBrk="0" hangingPunct="1"/>
            <a:r>
              <a:rPr lang="fi-FI"/>
              <a:t>toinen taso</a:t>
            </a:r>
          </a:p>
          <a:p>
            <a:pPr lvl="2" eaLnBrk="1" latinLnBrk="0" hangingPunct="1"/>
            <a:r>
              <a:rPr lang="fi-FI"/>
              <a:t>kolmas taso</a:t>
            </a:r>
          </a:p>
          <a:p>
            <a:pPr lvl="3" eaLnBrk="1" latinLnBrk="0" hangingPunct="1"/>
            <a:r>
              <a:rPr lang="fi-FI"/>
              <a:t>neljäs taso</a:t>
            </a:r>
          </a:p>
          <a:p>
            <a:pPr lvl="4" eaLnBrk="1" latinLnBrk="0" hangingPunct="1"/>
            <a:r>
              <a:rPr lang="fi-FI"/>
              <a:t>viides taso</a:t>
            </a:r>
            <a:endParaRPr kumimoji="0" lang="en-US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A7BB26-19AF-4D1E-B046-D406460DEAE6}" type="datetimeFigureOut">
              <a:rPr lang="fi-FI" smtClean="0"/>
              <a:t>17.12.2020</a:t>
            </a:fld>
            <a:endParaRPr lang="fi-FI" dirty="0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FCE930-F53F-45B2-8028-17DD06D080B8}" type="slidenum">
              <a:rPr lang="fi-FI" smtClean="0"/>
              <a:t>‹#›</a:t>
            </a:fld>
            <a:endParaRPr lang="fi-FI" dirty="0"/>
          </a:p>
        </p:txBody>
      </p:sp>
      <p:sp>
        <p:nvSpPr>
          <p:cNvPr id="8" name="Otsikko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fi-FI"/>
              <a:t>Muokkaa perustyyl. napsautt.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Vertailu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fi-FI"/>
              <a:t>Muokkaa perustyyl. napsautt.</a:t>
            </a:r>
            <a:endParaRPr kumimoji="0" lang="en-US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fi-FI"/>
              <a:t>Muokkaa tekstin perustyylejä napsauttamalla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fi-FI"/>
              <a:t>Muokkaa tekstin perustyylejä napsauttamalla</a:t>
            </a:r>
          </a:p>
        </p:txBody>
      </p:sp>
      <p:sp>
        <p:nvSpPr>
          <p:cNvPr id="5" name="Sisällön paikkamerkki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fi-FI"/>
              <a:t>Muokkaa tekstin perustyylejä napsauttamalla</a:t>
            </a:r>
          </a:p>
          <a:p>
            <a:pPr lvl="1" eaLnBrk="1" latinLnBrk="0" hangingPunct="1"/>
            <a:r>
              <a:rPr lang="fi-FI"/>
              <a:t>toinen taso</a:t>
            </a:r>
          </a:p>
          <a:p>
            <a:pPr lvl="2" eaLnBrk="1" latinLnBrk="0" hangingPunct="1"/>
            <a:r>
              <a:rPr lang="fi-FI"/>
              <a:t>kolmas taso</a:t>
            </a:r>
          </a:p>
          <a:p>
            <a:pPr lvl="3" eaLnBrk="1" latinLnBrk="0" hangingPunct="1"/>
            <a:r>
              <a:rPr lang="fi-FI"/>
              <a:t>neljäs taso</a:t>
            </a:r>
          </a:p>
          <a:p>
            <a:pPr lvl="4" eaLnBrk="1" latinLnBrk="0" hangingPunct="1"/>
            <a:r>
              <a:rPr lang="fi-FI"/>
              <a:t>viides taso</a:t>
            </a:r>
            <a:endParaRPr kumimoji="0" lang="en-US"/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fi-FI"/>
              <a:t>Muokkaa tekstin perustyylejä napsauttamalla</a:t>
            </a:r>
          </a:p>
          <a:p>
            <a:pPr lvl="1" eaLnBrk="1" latinLnBrk="0" hangingPunct="1"/>
            <a:r>
              <a:rPr lang="fi-FI"/>
              <a:t>toinen taso</a:t>
            </a:r>
          </a:p>
          <a:p>
            <a:pPr lvl="2" eaLnBrk="1" latinLnBrk="0" hangingPunct="1"/>
            <a:r>
              <a:rPr lang="fi-FI"/>
              <a:t>kolmas taso</a:t>
            </a:r>
          </a:p>
          <a:p>
            <a:pPr lvl="3" eaLnBrk="1" latinLnBrk="0" hangingPunct="1"/>
            <a:r>
              <a:rPr lang="fi-FI"/>
              <a:t>neljäs taso</a:t>
            </a:r>
          </a:p>
          <a:p>
            <a:pPr lvl="4" eaLnBrk="1" latinLnBrk="0" hangingPunct="1"/>
            <a:r>
              <a:rPr lang="fi-FI"/>
              <a:t>viides taso</a:t>
            </a:r>
            <a:endParaRPr kumimoji="0" lang="en-US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A7BB26-19AF-4D1E-B046-D406460DEAE6}" type="datetimeFigureOut">
              <a:rPr lang="fi-FI" smtClean="0"/>
              <a:t>17.12.2020</a:t>
            </a:fld>
            <a:endParaRPr lang="fi-FI" dirty="0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FCE930-F53F-45B2-8028-17DD06D080B8}" type="slidenum">
              <a:rPr lang="fi-FI" smtClean="0"/>
              <a:t>‹#›</a:t>
            </a:fld>
            <a:endParaRPr lang="fi-FI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A7BB26-19AF-4D1E-B046-D406460DEAE6}" type="datetimeFigureOut">
              <a:rPr lang="fi-FI" smtClean="0"/>
              <a:t>17.12.2020</a:t>
            </a:fld>
            <a:endParaRPr lang="fi-FI" dirty="0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FCE930-F53F-45B2-8028-17DD06D080B8}" type="slidenum">
              <a:rPr lang="fi-FI" smtClean="0"/>
              <a:t>‹#›</a:t>
            </a:fld>
            <a:endParaRPr lang="fi-FI" dirty="0"/>
          </a:p>
        </p:txBody>
      </p:sp>
      <p:sp>
        <p:nvSpPr>
          <p:cNvPr id="6" name="Otsikko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fi-FI"/>
              <a:t>Muokkaa perustyyl. napsautt.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A7BB26-19AF-4D1E-B046-D406460DEAE6}" type="datetimeFigureOut">
              <a:rPr lang="fi-FI" smtClean="0"/>
              <a:t>17.12.2020</a:t>
            </a:fld>
            <a:endParaRPr lang="fi-FI" dirty="0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FCE930-F53F-45B2-8028-17DD06D080B8}" type="slidenum">
              <a:rPr lang="fi-FI" smtClean="0"/>
              <a:t>‹#›</a:t>
            </a:fld>
            <a:endParaRPr lang="fi-FI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tsikollinen sisältö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fi-FI"/>
              <a:t>Muokkaa perustyyl. napsautt.</a:t>
            </a:r>
            <a:endParaRPr kumimoji="0" lang="en-US"/>
          </a:p>
        </p:txBody>
      </p:sp>
      <p:sp>
        <p:nvSpPr>
          <p:cNvPr id="3" name="Tekstin paikkamerkki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fi-FI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fi-FI"/>
              <a:t>Muokkaa tekstin perustyylejä napsauttamalla</a:t>
            </a:r>
          </a:p>
          <a:p>
            <a:pPr lvl="1" eaLnBrk="1" latinLnBrk="0" hangingPunct="1"/>
            <a:r>
              <a:rPr lang="fi-FI"/>
              <a:t>toinen taso</a:t>
            </a:r>
          </a:p>
          <a:p>
            <a:pPr lvl="2" eaLnBrk="1" latinLnBrk="0" hangingPunct="1"/>
            <a:r>
              <a:rPr lang="fi-FI"/>
              <a:t>kolmas taso</a:t>
            </a:r>
          </a:p>
          <a:p>
            <a:pPr lvl="3" eaLnBrk="1" latinLnBrk="0" hangingPunct="1"/>
            <a:r>
              <a:rPr lang="fi-FI"/>
              <a:t>neljäs taso</a:t>
            </a:r>
          </a:p>
          <a:p>
            <a:pPr lvl="4" eaLnBrk="1" latinLnBrk="0" hangingPunct="1"/>
            <a:r>
              <a:rPr lang="fi-FI"/>
              <a:t>viides taso</a:t>
            </a:r>
            <a:endParaRPr kumimoji="0" lang="en-US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71A7BB26-19AF-4D1E-B046-D406460DEAE6}" type="datetimeFigureOut">
              <a:rPr lang="fi-FI" smtClean="0"/>
              <a:t>17.12.2020</a:t>
            </a:fld>
            <a:endParaRPr lang="fi-FI" dirty="0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FCE930-F53F-45B2-8028-17DD06D080B8}" type="slidenum">
              <a:rPr lang="fi-FI" smtClean="0"/>
              <a:t>‹#›</a:t>
            </a:fld>
            <a:endParaRPr lang="fi-FI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tsikollinen kuva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fi-FI"/>
              <a:t>Muokkaa tekstin perustyylejä napsauttamalla</a:t>
            </a:r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fi-FI" dirty="0"/>
              <a:t>Lisää kuva napsauttamalla kuvaketta</a:t>
            </a:r>
            <a:endParaRPr kumimoji="0" lang="en-US" dirty="0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1A7BB26-19AF-4D1E-B046-D406460DEAE6}" type="datetimeFigureOut">
              <a:rPr lang="fi-FI" smtClean="0"/>
              <a:t>17.12.2020</a:t>
            </a:fld>
            <a:endParaRPr lang="fi-FI" dirty="0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fi-FI" dirty="0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96FCE930-F53F-45B2-8028-17DD06D080B8}" type="slidenum">
              <a:rPr lang="fi-FI" smtClean="0"/>
              <a:t>‹#›</a:t>
            </a:fld>
            <a:endParaRPr lang="fi-FI" dirty="0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fi-FI"/>
              <a:t>Muokkaa perustyyl. napsautt.</a:t>
            </a:r>
            <a:endParaRPr kumimoji="0" lang="en-US"/>
          </a:p>
        </p:txBody>
      </p:sp>
      <p:sp>
        <p:nvSpPr>
          <p:cNvPr id="8" name="Puolivapaa piirto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Puolivapaa piirto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0" name="Suorakulmainen kolmio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 dirty="0"/>
          </a:p>
        </p:txBody>
      </p:sp>
      <p:cxnSp>
        <p:nvCxnSpPr>
          <p:cNvPr id="11" name="Suora yhdysviiva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Lovettu nuolenkärki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 dirty="0"/>
          </a:p>
        </p:txBody>
      </p:sp>
      <p:sp>
        <p:nvSpPr>
          <p:cNvPr id="13" name="Lovettu nuolenkärki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uolivapaa piirto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2" name="Puolivapaa piirto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4" name="Suorakulmainen kolmio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 dirty="0"/>
          </a:p>
        </p:txBody>
      </p:sp>
      <p:cxnSp>
        <p:nvCxnSpPr>
          <p:cNvPr id="15" name="Suora yhdysviiva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Otsikon paikkamerkki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fi-FI"/>
              <a:t>Muokkaa perustyyl. napsautt.</a:t>
            </a:r>
            <a:endParaRPr kumimoji="0" lang="en-US"/>
          </a:p>
        </p:txBody>
      </p:sp>
      <p:sp>
        <p:nvSpPr>
          <p:cNvPr id="30" name="Tekstin paikkamerkki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i-FI"/>
              <a:t>Muokkaa tekstin perustyylejä napsauttamalla</a:t>
            </a:r>
          </a:p>
          <a:p>
            <a:pPr lvl="1" eaLnBrk="1" latinLnBrk="0" hangingPunct="1"/>
            <a:r>
              <a:rPr kumimoji="0" lang="fi-FI"/>
              <a:t>toinen taso</a:t>
            </a:r>
          </a:p>
          <a:p>
            <a:pPr lvl="2" eaLnBrk="1" latinLnBrk="0" hangingPunct="1"/>
            <a:r>
              <a:rPr kumimoji="0" lang="fi-FI"/>
              <a:t>kolmas taso</a:t>
            </a:r>
          </a:p>
          <a:p>
            <a:pPr lvl="3" eaLnBrk="1" latinLnBrk="0" hangingPunct="1"/>
            <a:r>
              <a:rPr kumimoji="0" lang="fi-FI"/>
              <a:t>neljäs taso</a:t>
            </a:r>
          </a:p>
          <a:p>
            <a:pPr lvl="4" eaLnBrk="1" latinLnBrk="0" hangingPunct="1"/>
            <a:r>
              <a:rPr kumimoji="0" lang="fi-FI"/>
              <a:t>viides taso</a:t>
            </a:r>
            <a:endParaRPr kumimoji="0" lang="en-US"/>
          </a:p>
        </p:txBody>
      </p:sp>
      <p:sp>
        <p:nvSpPr>
          <p:cNvPr id="10" name="Päivämäärän paikkamerkki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71A7BB26-19AF-4D1E-B046-D406460DEAE6}" type="datetimeFigureOut">
              <a:rPr lang="fi-FI" smtClean="0"/>
              <a:t>17.12.2020</a:t>
            </a:fld>
            <a:endParaRPr lang="fi-FI" dirty="0"/>
          </a:p>
        </p:txBody>
      </p:sp>
      <p:sp>
        <p:nvSpPr>
          <p:cNvPr id="22" name="Alatunnisteen paikkamerkki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fi-FI" dirty="0"/>
          </a:p>
        </p:txBody>
      </p:sp>
      <p:sp>
        <p:nvSpPr>
          <p:cNvPr id="18" name="Dian numeron paikkamerkki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96FCE930-F53F-45B2-8028-17DD06D080B8}" type="slidenum">
              <a:rPr lang="fi-FI" smtClean="0"/>
              <a:t>‹#›</a:t>
            </a:fld>
            <a:endParaRPr lang="fi-FI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395536" y="332656"/>
            <a:ext cx="8136904" cy="2880320"/>
          </a:xfrm>
        </p:spPr>
        <p:txBody>
          <a:bodyPr vert="horz" lIns="91440" tIns="45720" rIns="91440" bIns="45720" anchor="b">
            <a:normAutofit fontScale="90000"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algn="l"/>
            <a:br>
              <a:rPr lang="fi-FI" altLang="fi-FI" dirty="0"/>
            </a:br>
            <a:br>
              <a:rPr lang="fi-FI" altLang="fi-FI" dirty="0"/>
            </a:br>
            <a:br>
              <a:rPr lang="fi-FI" altLang="fi-FI" dirty="0"/>
            </a:br>
            <a:br>
              <a:rPr lang="fi-FI" altLang="fi-FI" dirty="0"/>
            </a:br>
            <a:br>
              <a:rPr lang="fi-FI" altLang="fi-FI" dirty="0"/>
            </a:br>
            <a:r>
              <a:rPr lang="fi-FI" altLang="fi-FI" dirty="0"/>
              <a:t>TERVEYTIETO TE1 </a:t>
            </a:r>
            <a:br>
              <a:rPr lang="fi-FI" altLang="fi-FI" dirty="0"/>
            </a:br>
            <a:r>
              <a:rPr lang="fi-FI" altLang="fi-FI" dirty="0"/>
              <a:t> 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666679" y="2839927"/>
            <a:ext cx="6264696" cy="2520280"/>
          </a:xfrm>
        </p:spPr>
        <p:txBody>
          <a:bodyPr vert="horz" lIns="45720" tIns="45720" rIns="45720" bIns="45720" anchor="t">
            <a:normAutofit/>
          </a:bodyPr>
          <a:lstStyle/>
          <a:p>
            <a:pPr marR="63500" algn="l"/>
            <a:r>
              <a:rPr lang="fi-FI" dirty="0"/>
              <a:t>Parityö</a:t>
            </a:r>
            <a:endParaRPr lang="en-US" dirty="0"/>
          </a:p>
          <a:p>
            <a:pPr marR="63500" algn="l"/>
            <a:r>
              <a:rPr lang="fi-FI" sz="1800" dirty="0"/>
              <a:t>					</a:t>
            </a:r>
            <a:endParaRPr lang="fi-FI" sz="1800" dirty="0">
              <a:cs typeface="Lucida Sans Unicode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isällön paikkamerkki 1"/>
          <p:cNvSpPr>
            <a:spLocks noGrp="1"/>
          </p:cNvSpPr>
          <p:nvPr>
            <p:ph idx="1"/>
          </p:nvPr>
        </p:nvSpPr>
        <p:spPr>
          <a:xfrm>
            <a:off x="323528" y="1124744"/>
            <a:ext cx="8445624" cy="5400600"/>
          </a:xfrm>
        </p:spPr>
        <p:txBody>
          <a:bodyPr vert="horz" lIns="91440" tIns="45720" rIns="91440" bIns="45720" anchor="t">
            <a:noAutofit/>
          </a:bodyPr>
          <a:lstStyle/>
          <a:p>
            <a:pPr indent="-255905">
              <a:lnSpc>
                <a:spcPct val="200000"/>
              </a:lnSpc>
            </a:pPr>
            <a:r>
              <a:rPr lang="fi-FI" sz="1800" dirty="0"/>
              <a:t>Laatikaa annetusta aiheesta kirjallinen esitys (PWP), joka toimii teidän suullisen  esityksen pohjana (</a:t>
            </a:r>
            <a:r>
              <a:rPr lang="fi-FI" sz="1800" dirty="0" err="1"/>
              <a:t>max</a:t>
            </a:r>
            <a:r>
              <a:rPr lang="fi-FI" sz="1800" dirty="0"/>
              <a:t>. 10-15min).</a:t>
            </a:r>
            <a:endParaRPr lang="fi-FI" sz="1800">
              <a:cs typeface="Lucida Sans Unicode"/>
            </a:endParaRPr>
          </a:p>
          <a:p>
            <a:pPr indent="-255905">
              <a:lnSpc>
                <a:spcPct val="200000"/>
              </a:lnSpc>
            </a:pPr>
            <a:r>
              <a:rPr lang="fi-FI" sz="1800" dirty="0">
                <a:cs typeface="Lucida Sans Unicode"/>
              </a:rPr>
              <a:t>PWP voi sisältää</a:t>
            </a:r>
            <a:r>
              <a:rPr lang="fi-FI" sz="1800">
                <a:cs typeface="Lucida Sans Unicode"/>
              </a:rPr>
              <a:t> myös kuvia, muttei enemmän kun itse tekstiä.</a:t>
            </a:r>
          </a:p>
          <a:p>
            <a:pPr indent="-255905">
              <a:lnSpc>
                <a:spcPct val="200000"/>
              </a:lnSpc>
            </a:pPr>
            <a:r>
              <a:rPr lang="fi-FI" sz="1800"/>
              <a:t>Miettikää myös joku aiheeseen sopiva tehtävä / havainnollista </a:t>
            </a:r>
            <a:r>
              <a:rPr lang="fi-FI" sz="1800" dirty="0"/>
              <a:t>esimerkki muille opiskelijoille (kysymyksiä, </a:t>
            </a:r>
            <a:r>
              <a:rPr lang="fi-FI" sz="1800" dirty="0" err="1"/>
              <a:t>kahootia</a:t>
            </a:r>
            <a:r>
              <a:rPr lang="fi-FI" sz="1800" dirty="0"/>
              <a:t>, lyhyitä videoita ym.) jos se on mahdollista.</a:t>
            </a:r>
            <a:endParaRPr lang="fi-FI" sz="1800">
              <a:cs typeface="Lucida Sans Unicode"/>
            </a:endParaRPr>
          </a:p>
          <a:p>
            <a:pPr indent="-255905">
              <a:lnSpc>
                <a:spcPct val="200000"/>
              </a:lnSpc>
            </a:pPr>
            <a:r>
              <a:rPr lang="fi-FI" sz="1800" dirty="0"/>
              <a:t>Työskentely tapahtuu pääosin omalla ajalla.</a:t>
            </a:r>
            <a:endParaRPr lang="fi-FI" sz="1800">
              <a:cs typeface="Lucida Sans Unicode"/>
            </a:endParaRPr>
          </a:p>
          <a:p>
            <a:pPr indent="-255905">
              <a:lnSpc>
                <a:spcPct val="200000"/>
              </a:lnSpc>
            </a:pPr>
            <a:r>
              <a:rPr lang="fi-FI" sz="1800" dirty="0"/>
              <a:t>Käyttäkää mahdollisimman monipuolisia ja luotettavia tietolähteitä.</a:t>
            </a:r>
            <a:endParaRPr lang="fi-FI" sz="1800">
              <a:cs typeface="Lucida Sans Unicode"/>
            </a:endParaRPr>
          </a:p>
          <a:p>
            <a:pPr indent="-255905">
              <a:lnSpc>
                <a:spcPct val="200000"/>
              </a:lnSpc>
            </a:pPr>
            <a:endParaRPr lang="fi-FI" sz="1600" dirty="0">
              <a:cs typeface="Lucida Sans Unicode"/>
            </a:endParaRPr>
          </a:p>
          <a:p>
            <a:pPr indent="-255905"/>
            <a:endParaRPr lang="fi-FI" sz="1800" dirty="0">
              <a:cs typeface="Lucida Sans Unicode"/>
            </a:endParaRPr>
          </a:p>
        </p:txBody>
      </p:sp>
      <p:sp>
        <p:nvSpPr>
          <p:cNvPr id="3" name="Otsikko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/>
          </a:bodyPr>
          <a:lstStyle/>
          <a:p>
            <a:r>
              <a:rPr lang="fi-FI" sz="2800" dirty="0"/>
              <a:t>Parityö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isällön paikkamerkki 1"/>
          <p:cNvSpPr>
            <a:spLocks noGrp="1"/>
          </p:cNvSpPr>
          <p:nvPr>
            <p:ph idx="1"/>
          </p:nvPr>
        </p:nvSpPr>
        <p:spPr>
          <a:xfrm>
            <a:off x="395536" y="1484784"/>
            <a:ext cx="8229600" cy="5026563"/>
          </a:xfrm>
        </p:spPr>
        <p:txBody>
          <a:bodyPr>
            <a:normAutofit fontScale="47500" lnSpcReduction="20000"/>
          </a:bodyPr>
          <a:lstStyle/>
          <a:p>
            <a:pPr marL="624078" indent="-514350">
              <a:lnSpc>
                <a:spcPct val="170000"/>
              </a:lnSpc>
              <a:buAutoNum type="arabicPeriod"/>
            </a:pPr>
            <a:r>
              <a:rPr lang="fi-FI" sz="3200" dirty="0"/>
              <a:t>Riippuvuus ja sen muodot </a:t>
            </a:r>
          </a:p>
          <a:p>
            <a:pPr marL="624078" indent="-514350">
              <a:lnSpc>
                <a:spcPct val="170000"/>
              </a:lnSpc>
              <a:buAutoNum type="arabicPeriod"/>
            </a:pPr>
            <a:r>
              <a:rPr lang="fi-FI" sz="3200" dirty="0"/>
              <a:t>Riippuvuuden ulottuvuudet, yhteiskunnalliset vaikutukset ja hoito.</a:t>
            </a:r>
          </a:p>
          <a:p>
            <a:pPr marL="624078" indent="-514350">
              <a:lnSpc>
                <a:spcPct val="170000"/>
              </a:lnSpc>
              <a:buAutoNum type="arabicPeriod"/>
            </a:pPr>
            <a:r>
              <a:rPr lang="fi-FI" sz="3200" dirty="0"/>
              <a:t>Tupakka ja sen terveysvaikutukset</a:t>
            </a:r>
          </a:p>
          <a:p>
            <a:pPr marL="624078" indent="-514350">
              <a:lnSpc>
                <a:spcPct val="170000"/>
              </a:lnSpc>
              <a:buAutoNum type="arabicPeriod"/>
            </a:pPr>
            <a:r>
              <a:rPr lang="fi-FI" sz="3200" dirty="0"/>
              <a:t>Suomen tupakkapolitiikka ja sen vaikutukset kansanterveyteen. </a:t>
            </a:r>
          </a:p>
          <a:p>
            <a:pPr marL="624078" indent="-514350">
              <a:lnSpc>
                <a:spcPct val="170000"/>
              </a:lnSpc>
              <a:buAutoNum type="arabicPeriod"/>
            </a:pPr>
            <a:r>
              <a:rPr lang="fi-FI" sz="3200" dirty="0"/>
              <a:t>Alkoholi ja sen terveysvaikutukset</a:t>
            </a:r>
          </a:p>
          <a:p>
            <a:pPr marL="624078" indent="-514350">
              <a:lnSpc>
                <a:spcPct val="170000"/>
              </a:lnSpc>
              <a:buAutoNum type="arabicPeriod"/>
            </a:pPr>
            <a:r>
              <a:rPr lang="fi-FI" sz="3200" dirty="0"/>
              <a:t>Alkoholikulutus sekä alkoholipolitiikka Suomessa ja sen vaikutukset kansanterveyteen.</a:t>
            </a:r>
          </a:p>
          <a:p>
            <a:pPr marL="624078" indent="-514350">
              <a:lnSpc>
                <a:spcPct val="170000"/>
              </a:lnSpc>
              <a:buAutoNum type="arabicPeriod"/>
            </a:pPr>
            <a:r>
              <a:rPr lang="fi-FI" sz="3200" dirty="0"/>
              <a:t>Huumeiden luokittelu, käytön vaiheet ja terveysriskit sekä kannabis</a:t>
            </a:r>
          </a:p>
          <a:p>
            <a:pPr marL="624078" indent="-514350">
              <a:lnSpc>
                <a:spcPct val="170000"/>
              </a:lnSpc>
              <a:buAutoNum type="arabicPeriod"/>
            </a:pPr>
            <a:r>
              <a:rPr lang="fi-FI" sz="3300" b="0" i="0" dirty="0">
                <a:solidFill>
                  <a:srgbClr val="000000"/>
                </a:solidFill>
                <a:effectLst/>
                <a:latin typeface="+mj-lt"/>
              </a:rPr>
              <a:t>Huumepolitiikka Suomessa ja maailmassa </a:t>
            </a:r>
            <a:endParaRPr lang="fi-FI" sz="3300" dirty="0">
              <a:latin typeface="+mj-lt"/>
            </a:endParaRPr>
          </a:p>
          <a:p>
            <a:pPr marL="624078" indent="-514350">
              <a:buAutoNum type="arabicPeriod"/>
            </a:pPr>
            <a:endParaRPr lang="fi-FI" dirty="0"/>
          </a:p>
          <a:p>
            <a:pPr marL="624078" indent="-514350">
              <a:buNone/>
            </a:pPr>
            <a:r>
              <a:rPr lang="fi-FI" dirty="0"/>
              <a:t> </a:t>
            </a:r>
          </a:p>
          <a:p>
            <a:endParaRPr lang="fi-FI" dirty="0"/>
          </a:p>
        </p:txBody>
      </p:sp>
      <p:sp>
        <p:nvSpPr>
          <p:cNvPr id="3" name="Otsikko 2"/>
          <p:cNvSpPr>
            <a:spLocks noGrp="1"/>
          </p:cNvSpPr>
          <p:nvPr>
            <p:ph type="title"/>
          </p:nvPr>
        </p:nvSpPr>
        <p:spPr>
          <a:xfrm>
            <a:off x="467544" y="692696"/>
            <a:ext cx="8229600" cy="706090"/>
          </a:xfrm>
        </p:spPr>
        <p:txBody>
          <a:bodyPr>
            <a:noAutofit/>
          </a:bodyPr>
          <a:lstStyle/>
          <a:p>
            <a:r>
              <a:rPr lang="fi-FI" sz="2800" dirty="0"/>
              <a:t>Parityön aiheet</a:t>
            </a:r>
            <a:br>
              <a:rPr lang="fi-FI" sz="2800" dirty="0"/>
            </a:br>
            <a:endParaRPr lang="fi-FI" sz="2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isällön paikkamerkki 1"/>
          <p:cNvSpPr>
            <a:spLocks noGrp="1"/>
          </p:cNvSpPr>
          <p:nvPr>
            <p:ph idx="1"/>
          </p:nvPr>
        </p:nvSpPr>
        <p:spPr>
          <a:xfrm>
            <a:off x="395536" y="908720"/>
            <a:ext cx="8291264" cy="5098571"/>
          </a:xfrm>
        </p:spPr>
        <p:txBody>
          <a:bodyPr>
            <a:normAutofit/>
          </a:bodyPr>
          <a:lstStyle/>
          <a:p>
            <a:r>
              <a:rPr lang="fi-FI" sz="1800" dirty="0"/>
              <a:t>Kiitettävä ja erinomainen (9 ja 10)</a:t>
            </a:r>
          </a:p>
          <a:p>
            <a:pPr lvl="1"/>
            <a:r>
              <a:rPr lang="fi-FI" sz="1600" dirty="0"/>
              <a:t>monipuolista asiasisällön käsittelyä eri näkökulmista</a:t>
            </a:r>
          </a:p>
          <a:p>
            <a:pPr lvl="1"/>
            <a:r>
              <a:rPr lang="fi-FI" sz="1600" dirty="0"/>
              <a:t>havainnollistava esimerkki sopii hyvin aiheeseen ja opiskelijoille laadittu tehtävä on soveltava ja/ tai mielekäs</a:t>
            </a:r>
          </a:p>
          <a:p>
            <a:pPr lvl="1"/>
            <a:r>
              <a:rPr lang="fi-FI" sz="1600" dirty="0"/>
              <a:t>aiheen käsittelyssä on käytetty monipuolisesti myös muuta materiaalia kuin oppikirjaa ja lähteet ovat merkitty asiallisesti</a:t>
            </a:r>
          </a:p>
          <a:p>
            <a:pPr lvl="1"/>
            <a:r>
              <a:rPr lang="fi-FI" sz="1600" dirty="0"/>
              <a:t>suullisessa esityksessä pääasiat tulevat esille ja esitys on johdonmukainen </a:t>
            </a:r>
          </a:p>
          <a:p>
            <a:pPr lvl="1"/>
            <a:r>
              <a:rPr lang="fi-FI" sz="1600" dirty="0"/>
              <a:t>parin työskentely on sujuvaa ja kaikki kantavat vastuunsa</a:t>
            </a:r>
          </a:p>
          <a:p>
            <a:pPr lvl="1">
              <a:buNone/>
            </a:pPr>
            <a:endParaRPr lang="fi-FI" sz="1200" dirty="0"/>
          </a:p>
          <a:p>
            <a:r>
              <a:rPr lang="fi-FI" sz="1800" dirty="0"/>
              <a:t>Hyvä (8)</a:t>
            </a:r>
          </a:p>
          <a:p>
            <a:pPr lvl="1"/>
            <a:r>
              <a:rPr lang="fi-FI" sz="1600" dirty="0"/>
              <a:t>asiasisällön esitellään hyvin eri näkökulmista</a:t>
            </a:r>
          </a:p>
          <a:p>
            <a:pPr lvl="1"/>
            <a:r>
              <a:rPr lang="fi-FI" sz="1600" dirty="0"/>
              <a:t>havainnollistava esimerkki löytyy ja toisille opiskelijoille laadittu tehtävä on asiallinen</a:t>
            </a:r>
          </a:p>
          <a:p>
            <a:pPr lvl="1"/>
            <a:r>
              <a:rPr lang="fi-FI" sz="1600" dirty="0"/>
              <a:t>aiheen käsittelyssä on käytetty myös jotain muuta materiaalia kuin oppikirjaa ja lähteet ovat merkitty asiallisesti</a:t>
            </a:r>
          </a:p>
          <a:p>
            <a:pPr lvl="1"/>
            <a:r>
              <a:rPr lang="fi-FI" sz="1600" dirty="0"/>
              <a:t>suullisessa esityksessä pääasiat tulevat esille</a:t>
            </a:r>
          </a:p>
          <a:p>
            <a:pPr lvl="1"/>
            <a:r>
              <a:rPr lang="fi-FI" sz="1600" dirty="0"/>
              <a:t>parin työskentely on sujuvaa</a:t>
            </a:r>
          </a:p>
          <a:p>
            <a:endParaRPr lang="fi-FI" sz="1600" dirty="0"/>
          </a:p>
        </p:txBody>
      </p:sp>
      <p:sp>
        <p:nvSpPr>
          <p:cNvPr id="3" name="Otsikko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>
            <a:normAutofit/>
          </a:bodyPr>
          <a:lstStyle/>
          <a:p>
            <a:r>
              <a:rPr lang="fi-FI" sz="2400" dirty="0"/>
              <a:t>Parityön arviointi kriteerit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isällön paikkamerkki 1"/>
          <p:cNvSpPr>
            <a:spLocks noGrp="1"/>
          </p:cNvSpPr>
          <p:nvPr>
            <p:ph idx="1"/>
          </p:nvPr>
        </p:nvSpPr>
        <p:spPr>
          <a:xfrm>
            <a:off x="539552" y="764704"/>
            <a:ext cx="8147248" cy="5242587"/>
          </a:xfrm>
        </p:spPr>
        <p:txBody>
          <a:bodyPr/>
          <a:lstStyle/>
          <a:p>
            <a:r>
              <a:rPr lang="fi-FI" sz="1200" dirty="0"/>
              <a:t>… jatkuu</a:t>
            </a:r>
          </a:p>
          <a:p>
            <a:endParaRPr lang="fi-FI" sz="1200" dirty="0"/>
          </a:p>
          <a:p>
            <a:r>
              <a:rPr lang="fi-FI" sz="1800" dirty="0"/>
              <a:t>Kohtalainen, tyydyttävä (6 ja 7)</a:t>
            </a:r>
          </a:p>
          <a:p>
            <a:pPr lvl="1"/>
            <a:r>
              <a:rPr lang="fi-FI" sz="1400" dirty="0"/>
              <a:t>asiasisältö esitellään suppeasti eri näkökulmista (7), suppeasti vain yhdestä näkökulmasta (6)</a:t>
            </a:r>
          </a:p>
          <a:p>
            <a:pPr lvl="1"/>
            <a:r>
              <a:rPr lang="fi-FI" sz="1400" dirty="0"/>
              <a:t>havainnollistava esimerkki  ei ole aiheeseen sopiva ja toisille opiskelijoille laadittu tehtävä on vaatimaton</a:t>
            </a:r>
          </a:p>
          <a:p>
            <a:pPr lvl="1"/>
            <a:r>
              <a:rPr lang="fi-FI" sz="1400" dirty="0"/>
              <a:t>aiheen käsittelyssä on käytetty vain  oppikirjaa ja muut lähteet ovat merkitty puutteellisesti</a:t>
            </a:r>
          </a:p>
          <a:p>
            <a:pPr lvl="1"/>
            <a:r>
              <a:rPr lang="fi-FI" sz="1400" dirty="0"/>
              <a:t>suullisessa esityksessä kaikki pääasiat eivät välttämättä tule esille</a:t>
            </a:r>
          </a:p>
          <a:p>
            <a:pPr lvl="1"/>
            <a:r>
              <a:rPr lang="fi-FI" sz="1400" dirty="0"/>
              <a:t>parin työskentelyssä voi esiintyä puutteita</a:t>
            </a:r>
          </a:p>
          <a:p>
            <a:pPr lvl="1"/>
            <a:endParaRPr lang="fi-FI" sz="1400" dirty="0"/>
          </a:p>
          <a:p>
            <a:r>
              <a:rPr lang="fi-FI" sz="1800" dirty="0"/>
              <a:t>Välttävä (5)</a:t>
            </a:r>
          </a:p>
          <a:p>
            <a:pPr lvl="1"/>
            <a:r>
              <a:rPr lang="fi-FI" sz="1400" dirty="0"/>
              <a:t>asiasisältö on vaatimaton ja luettelomainen</a:t>
            </a:r>
          </a:p>
          <a:p>
            <a:pPr lvl="1"/>
            <a:r>
              <a:rPr lang="fi-FI" sz="1400" dirty="0"/>
              <a:t>havainnollistava esimerkki  ja toisille opiskelijoille laadittu tehtävä puuttuvat kokonaan</a:t>
            </a:r>
          </a:p>
          <a:p>
            <a:pPr lvl="1"/>
            <a:r>
              <a:rPr lang="fi-FI" sz="1400" dirty="0"/>
              <a:t>aiheen käsittelyssä on käytetty vain  oppikirjaa</a:t>
            </a:r>
          </a:p>
          <a:p>
            <a:pPr lvl="1"/>
            <a:r>
              <a:rPr lang="fi-FI" sz="1400" dirty="0"/>
              <a:t>suullinen esitys on sekava</a:t>
            </a:r>
          </a:p>
          <a:p>
            <a:pPr lvl="1"/>
            <a:r>
              <a:rPr lang="fi-FI" sz="1400" dirty="0"/>
              <a:t>parin työskentelyssä on puutteita</a:t>
            </a:r>
          </a:p>
          <a:p>
            <a:endParaRPr lang="fi-FI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la">
  <a:themeElements>
    <a:clrScheme name="Aula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Aula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Aula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128</TotalTime>
  <Words>337</Words>
  <Application>Microsoft Office PowerPoint</Application>
  <PresentationFormat>Näytössä katseltava diaesitys (4:3)</PresentationFormat>
  <Paragraphs>50</Paragraphs>
  <Slides>5</Slides>
  <Notes>0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5</vt:i4>
      </vt:variant>
    </vt:vector>
  </HeadingPairs>
  <TitlesOfParts>
    <vt:vector size="6" baseType="lpstr">
      <vt:lpstr>Aula</vt:lpstr>
      <vt:lpstr>     TERVEYTIETO TE1   </vt:lpstr>
      <vt:lpstr>Parityö</vt:lpstr>
      <vt:lpstr>Parityön aiheet </vt:lpstr>
      <vt:lpstr>Parityön arviointi kriteerit</vt:lpstr>
      <vt:lpstr>PowerPoint-esitys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TERVEYTIETO TE1   Terveyden perusteet</dc:title>
  <dc:creator>opettaja</dc:creator>
  <cp:lastModifiedBy>Zuzana</cp:lastModifiedBy>
  <cp:revision>93</cp:revision>
  <dcterms:created xsi:type="dcterms:W3CDTF">2017-02-07T20:01:26Z</dcterms:created>
  <dcterms:modified xsi:type="dcterms:W3CDTF">2020-12-17T18:33:07Z</dcterms:modified>
</cp:coreProperties>
</file>