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2" r:id="rId4"/>
    <p:sldId id="263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IUMBOF0Oz037Mhzv/YcdjG7l2A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lonen, Hilda M" initials="" lastIdx="2" clrIdx="0"/>
  <p:cmAuthor id="1" name="Karri Lehtinen" initials="" lastIdx="1" clrIdx="1"/>
  <p:cmAuthor id="2" name="Kimmo Päivärinta" initials="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1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4" Type="http://schemas.openxmlformats.org/officeDocument/2006/relationships/slide" Target="slides/slide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6993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64933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rgbClr val="00A87E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4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4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7E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8"/>
            <a:ext cx="21031199" cy="29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15. Esikuvana Englanti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Historia</a:t>
            </a:r>
            <a:endParaRPr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5532437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Tietoisku: </a:t>
            </a:r>
            <a:b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Teollistumisen edellytykset </a:t>
            </a:r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 lang="fi-FI"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EAFCAE0-48E7-46A7-A648-6CC5CFD38EA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Teollistumisen edellytykset</a:t>
            </a: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6" name="Tekstin paikkamerkki 2">
            <a:extLst>
              <a:ext uri="{FF2B5EF4-FFF2-40B4-BE49-F238E27FC236}">
                <a16:creationId xmlns:a16="http://schemas.microsoft.com/office/drawing/2014/main" id="{C469747B-61C6-4B86-B915-3ED852C46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</p:spPr>
        <p:txBody>
          <a:bodyPr>
            <a:noAutofit/>
          </a:bodyPr>
          <a:lstStyle/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500" dirty="0"/>
              <a:t>teknologia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500" dirty="0"/>
              <a:t>pääoma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500" dirty="0"/>
              <a:t>raaka-aineet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500" dirty="0"/>
              <a:t>energia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500" dirty="0"/>
              <a:t>työvoima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500" dirty="0"/>
              <a:t>markkinat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500" dirty="0"/>
              <a:t>suotuisa lainsäädäntö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500" dirty="0"/>
              <a:t>hyvät kuljetusyhteydet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endParaRPr lang="fi-FI" sz="5500" dirty="0"/>
          </a:p>
        </p:txBody>
      </p:sp>
    </p:spTree>
    <p:extLst>
      <p:ext uri="{BB962C8B-B14F-4D97-AF65-F5344CB8AC3E}">
        <p14:creationId xmlns:p14="http://schemas.microsoft.com/office/powerpoint/2010/main" val="2795359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Teollistumisen edellytykset </a:t>
            </a:r>
            <a:b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Isossa-Britanniassa</a:t>
            </a: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6" name="Tekstin paikkamerkki 2">
            <a:extLst>
              <a:ext uri="{FF2B5EF4-FFF2-40B4-BE49-F238E27FC236}">
                <a16:creationId xmlns:a16="http://schemas.microsoft.com/office/drawing/2014/main" id="{C469747B-61C6-4B86-B915-3ED852C46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</p:spPr>
        <p:txBody>
          <a:bodyPr>
            <a:noAutofit/>
          </a:bodyPr>
          <a:lstStyle/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500" dirty="0"/>
              <a:t>teknologia: höyrykoneen ja monen muun keksinnön kotimaa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500" dirty="0"/>
              <a:t>pääoma: rahaa siirtomaakaupasta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500" dirty="0"/>
              <a:t>raaka-aineet: siirtomaista ja omasta maaperästä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500" dirty="0"/>
              <a:t>energia: paljon kivihiiltä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500" dirty="0"/>
              <a:t>työvoima: väestömäärä kasvoi nopeasti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500" dirty="0"/>
              <a:t>markkinat: Eurooppa ja siirtomaat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500" dirty="0"/>
              <a:t>suotuisa lainsäädäntö: liberalismi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500"/>
              <a:t>hyvät kuljetusyhteydet: meritiet, kanavat ja rautatiet</a:t>
            </a:r>
          </a:p>
        </p:txBody>
      </p:sp>
    </p:spTree>
    <p:extLst>
      <p:ext uri="{BB962C8B-B14F-4D97-AF65-F5344CB8AC3E}">
        <p14:creationId xmlns:p14="http://schemas.microsoft.com/office/powerpoint/2010/main" val="1695733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84</Words>
  <Application>Microsoft Office PowerPoint</Application>
  <PresentationFormat>Mukautettu</PresentationFormat>
  <Paragraphs>28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15. Esikuvana Englanti</vt:lpstr>
      <vt:lpstr>Tietoisku:  Teollistumisen edellytykset </vt:lpstr>
      <vt:lpstr>Teollistumisen edellytykset</vt:lpstr>
      <vt:lpstr>Teollistumisen edellytykset  Isossa-Britanniassa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Keräilijöiden ja metsästäjien elämäntapa</dc:title>
  <dc:creator>karri</dc:creator>
  <cp:lastModifiedBy>karri</cp:lastModifiedBy>
  <cp:revision>33</cp:revision>
  <dcterms:created xsi:type="dcterms:W3CDTF">2020-11-30T15:53:58Z</dcterms:created>
  <dcterms:modified xsi:type="dcterms:W3CDTF">2021-01-05T12:47:11Z</dcterms:modified>
</cp:coreProperties>
</file>