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74" r:id="rId2"/>
  </p:sldMasterIdLst>
  <p:notesMasterIdLst>
    <p:notesMasterId r:id="rId34"/>
  </p:notesMasterIdLst>
  <p:handoutMasterIdLst>
    <p:handoutMasterId r:id="rId35"/>
  </p:handoutMasterIdLst>
  <p:sldIdLst>
    <p:sldId id="298" r:id="rId3"/>
    <p:sldId id="346" r:id="rId4"/>
    <p:sldId id="347" r:id="rId5"/>
    <p:sldId id="348" r:id="rId6"/>
    <p:sldId id="311" r:id="rId7"/>
    <p:sldId id="351" r:id="rId8"/>
    <p:sldId id="350" r:id="rId9"/>
    <p:sldId id="349" r:id="rId10"/>
    <p:sldId id="313" r:id="rId11"/>
    <p:sldId id="338" r:id="rId12"/>
    <p:sldId id="314" r:id="rId13"/>
    <p:sldId id="302" r:id="rId14"/>
    <p:sldId id="304" r:id="rId15"/>
    <p:sldId id="354" r:id="rId16"/>
    <p:sldId id="315" r:id="rId17"/>
    <p:sldId id="301" r:id="rId18"/>
    <p:sldId id="352" r:id="rId19"/>
    <p:sldId id="342" r:id="rId20"/>
    <p:sldId id="343" r:id="rId21"/>
    <p:sldId id="340" r:id="rId22"/>
    <p:sldId id="344" r:id="rId23"/>
    <p:sldId id="293" r:id="rId24"/>
    <p:sldId id="325" r:id="rId25"/>
    <p:sldId id="332" r:id="rId26"/>
    <p:sldId id="353" r:id="rId27"/>
    <p:sldId id="317" r:id="rId28"/>
    <p:sldId id="289" r:id="rId29"/>
    <p:sldId id="318" r:id="rId30"/>
    <p:sldId id="321" r:id="rId31"/>
    <p:sldId id="323" r:id="rId32"/>
    <p:sldId id="299" r:id="rId33"/>
  </p:sldIdLst>
  <p:sldSz cx="9144000" cy="6858000" type="screen4x3"/>
  <p:notesSz cx="6797675" cy="9926638"/>
  <p:defaultTextStyle>
    <a:defPPr>
      <a:defRPr lang="fi-FI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17">
          <p15:clr>
            <a:srgbClr val="A4A3A4"/>
          </p15:clr>
        </p15:guide>
        <p15:guide id="2" pos="5602">
          <p15:clr>
            <a:srgbClr val="A4A3A4"/>
          </p15:clr>
        </p15:guide>
        <p15:guide id="3" pos="38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B3616"/>
    <a:srgbClr val="B3A1FD"/>
    <a:srgbClr val="009900"/>
    <a:srgbClr val="FF0000"/>
    <a:srgbClr val="7E87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9879" autoAdjust="0"/>
  </p:normalViewPr>
  <p:slideViewPr>
    <p:cSldViewPr showGuides="1">
      <p:cViewPr varScale="1">
        <p:scale>
          <a:sx n="123" d="100"/>
          <a:sy n="123" d="100"/>
        </p:scale>
        <p:origin x="1200" y="90"/>
      </p:cViewPr>
      <p:guideLst>
        <p:guide orient="horz" pos="1117"/>
        <p:guide pos="5602"/>
        <p:guide pos="385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howGuides="1">
      <p:cViewPr varScale="1">
        <p:scale>
          <a:sx n="79" d="100"/>
          <a:sy n="79" d="100"/>
        </p:scale>
        <p:origin x="-3936" y="-96"/>
      </p:cViewPr>
      <p:guideLst>
        <p:guide orient="horz" pos="3128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27.xml"/><Relationship Id="rId1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\\lohja.local\levyjaot\suojatut\Yhteislyseon%20lukio%20hallinto\panun%20esitykset\Kopio%20OPH%20Opiskelijatilasto%2020%209%202012.xls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Ty&#246;kirja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7918744531933584E-2"/>
          <c:y val="0.26158651559212831"/>
          <c:w val="0.47443203513982385"/>
          <c:h val="0.65939782857539475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</c:plotArea>
    <c:legend>
      <c:legendPos val="r"/>
      <c:layout>
        <c:manualLayout>
          <c:xMode val="edge"/>
          <c:yMode val="edge"/>
          <c:x val="0.59462926509186365"/>
          <c:y val="0.4043471118151013"/>
          <c:w val="0.24325415573053374"/>
          <c:h val="0.47363140206643678"/>
        </c:manualLayout>
      </c:layout>
      <c:overlay val="0"/>
      <c:txPr>
        <a:bodyPr/>
        <a:lstStyle/>
        <a:p>
          <a:pPr>
            <a:defRPr sz="1600" baseline="0">
              <a:latin typeface="Calibri" pitchFamily="34" charset="0"/>
            </a:defRPr>
          </a:pPr>
          <a:endParaRPr lang="fi-FI"/>
        </a:p>
      </c:txPr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explosion val="27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93E-4362-8C7C-EF172D22335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93E-4362-8C7C-EF172D22335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E93E-4362-8C7C-EF172D22335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E93E-4362-8C7C-EF172D22335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E93E-4362-8C7C-EF172D223355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E93E-4362-8C7C-EF172D223355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E93E-4362-8C7C-EF172D223355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E93E-4362-8C7C-EF172D223355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E93E-4362-8C7C-EF172D223355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E93E-4362-8C7C-EF172D223355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E93E-4362-8C7C-EF172D223355}"/>
              </c:ext>
            </c:extLst>
          </c:dPt>
          <c:dLbls>
            <c:delete val="1"/>
          </c:dLbls>
          <c:cat>
            <c:strRef>
              <c:f>Taul1!$A$1:$A$11</c:f>
              <c:strCache>
                <c:ptCount val="11"/>
                <c:pt idx="0">
                  <c:v>Lohja 626</c:v>
                </c:pt>
                <c:pt idx="1">
                  <c:v>Siuntio  15</c:v>
                </c:pt>
                <c:pt idx="2">
                  <c:v>Inkoo  10</c:v>
                </c:pt>
                <c:pt idx="3">
                  <c:v>Vihti   16</c:v>
                </c:pt>
                <c:pt idx="4">
                  <c:v>Espoo 3</c:v>
                </c:pt>
                <c:pt idx="5">
                  <c:v>Kirkkonummi 5</c:v>
                </c:pt>
                <c:pt idx="6">
                  <c:v>Riihimäki 1</c:v>
                </c:pt>
                <c:pt idx="7">
                  <c:v>Tuusula 2</c:v>
                </c:pt>
                <c:pt idx="8">
                  <c:v>Raasepori   1</c:v>
                </c:pt>
                <c:pt idx="9">
                  <c:v>Turku 1</c:v>
                </c:pt>
                <c:pt idx="10">
                  <c:v>vaihto-opiskelijat 4</c:v>
                </c:pt>
              </c:strCache>
            </c:strRef>
          </c:cat>
          <c:val>
            <c:numRef>
              <c:f>Taul1!$B$1:$B$11</c:f>
              <c:numCache>
                <c:formatCode>General</c:formatCode>
                <c:ptCount val="11"/>
                <c:pt idx="0">
                  <c:v>626</c:v>
                </c:pt>
                <c:pt idx="1">
                  <c:v>15</c:v>
                </c:pt>
                <c:pt idx="2">
                  <c:v>10</c:v>
                </c:pt>
                <c:pt idx="3">
                  <c:v>16</c:v>
                </c:pt>
                <c:pt idx="4">
                  <c:v>3</c:v>
                </c:pt>
                <c:pt idx="5">
                  <c:v>5</c:v>
                </c:pt>
                <c:pt idx="6">
                  <c:v>1</c:v>
                </c:pt>
                <c:pt idx="7">
                  <c:v>2</c:v>
                </c:pt>
                <c:pt idx="8">
                  <c:v>1</c:v>
                </c:pt>
                <c:pt idx="9">
                  <c:v>1</c:v>
                </c:pt>
                <c:pt idx="10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E93E-4362-8C7C-EF172D223355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0.00406</cdr:x>
      <cdr:y>0.00564</cdr:y>
    </cdr:to>
    <cdr:pic>
      <cdr:nvPicPr>
        <cdr:cNvPr id="3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24386" cy="2438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</cdr:x>
      <cdr:y>0</cdr:y>
    </cdr:from>
    <cdr:to>
      <cdr:x>0.00406</cdr:x>
      <cdr:y>0.00564</cdr:y>
    </cdr:to>
    <cdr:pic>
      <cdr:nvPicPr>
        <cdr:cNvPr id="4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24386" cy="24386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1"/>
            <a:ext cx="2946297" cy="496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05" tIns="45853" rIns="91705" bIns="45853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379" y="1"/>
            <a:ext cx="2946296" cy="496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05" tIns="45853" rIns="91705" bIns="45853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" y="9430148"/>
            <a:ext cx="2946297" cy="496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05" tIns="45853" rIns="91705" bIns="45853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379" y="9430148"/>
            <a:ext cx="2946296" cy="496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05" tIns="45853" rIns="91705" bIns="45853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FE67882-CC98-4D95-98A4-34EFCAC65D3A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138149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3" y="1"/>
            <a:ext cx="2946297" cy="496490"/>
          </a:xfrm>
          <a:prstGeom prst="rect">
            <a:avLst/>
          </a:prstGeom>
        </p:spPr>
        <p:txBody>
          <a:bodyPr vert="horz" lIns="91705" tIns="45853" rIns="91705" bIns="45853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49787" y="1"/>
            <a:ext cx="2946297" cy="496490"/>
          </a:xfrm>
          <a:prstGeom prst="rect">
            <a:avLst/>
          </a:prstGeom>
        </p:spPr>
        <p:txBody>
          <a:bodyPr vert="horz" lIns="91705" tIns="45853" rIns="91705" bIns="45853" rtlCol="0"/>
          <a:lstStyle>
            <a:lvl1pPr algn="r">
              <a:defRPr sz="1200"/>
            </a:lvl1pPr>
          </a:lstStyle>
          <a:p>
            <a:fld id="{2370B205-0AF4-458D-88F1-C75BB747979F}" type="datetimeFigureOut">
              <a:rPr lang="fi-FI" smtClean="0"/>
              <a:pPr/>
              <a:t>20.1.2020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2950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705" tIns="45853" rIns="91705" bIns="45853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0408" y="4715075"/>
            <a:ext cx="5436865" cy="4466827"/>
          </a:xfrm>
          <a:prstGeom prst="rect">
            <a:avLst/>
          </a:prstGeom>
        </p:spPr>
        <p:txBody>
          <a:bodyPr vert="horz" lIns="91705" tIns="45853" rIns="91705" bIns="45853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3" y="9428556"/>
            <a:ext cx="2946297" cy="496490"/>
          </a:xfrm>
          <a:prstGeom prst="rect">
            <a:avLst/>
          </a:prstGeom>
        </p:spPr>
        <p:txBody>
          <a:bodyPr vert="horz" lIns="91705" tIns="45853" rIns="91705" bIns="45853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49787" y="9428556"/>
            <a:ext cx="2946297" cy="496490"/>
          </a:xfrm>
          <a:prstGeom prst="rect">
            <a:avLst/>
          </a:prstGeom>
        </p:spPr>
        <p:txBody>
          <a:bodyPr vert="horz" lIns="91705" tIns="45853" rIns="91705" bIns="45853" rtlCol="0" anchor="b"/>
          <a:lstStyle>
            <a:lvl1pPr algn="r">
              <a:defRPr sz="1200"/>
            </a:lvl1pPr>
          </a:lstStyle>
          <a:p>
            <a:fld id="{BDEBF3CC-2B2C-464B-A6F7-0533B3BDF13E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28753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BF3CC-2B2C-464B-A6F7-0533B3BDF13E}" type="slidenum">
              <a:rPr lang="fi-FI" smtClean="0"/>
              <a:pPr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744113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Kone on leasing-kone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37DD9-53C0-4AAA-912E-AA37FE6E361F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875733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Kisakallio: 1. vuosi sen jälkeen oman seuran kautta. Tennari käytössä. 1.palkki. Koeviikolla urheiluvalmennusta.</a:t>
            </a:r>
            <a:r>
              <a:rPr lang="fi-FI" baseline="0" dirty="0"/>
              <a:t> </a:t>
            </a:r>
            <a:r>
              <a:rPr lang="fi-FI" baseline="0" dirty="0" err="1"/>
              <a:t>Lopalla</a:t>
            </a:r>
            <a:r>
              <a:rPr lang="fi-FI" baseline="0" dirty="0"/>
              <a:t> aamutreenit.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37DD9-53C0-4AAA-912E-AA37FE6E361F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60536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Musiikissa voi saada kursseja myös Musiikkiopiston opistotason tutkinnon kursseista </a:t>
            </a:r>
            <a:r>
              <a:rPr lang="fi-FI" dirty="0" err="1" smtClean="0"/>
              <a:t>max</a:t>
            </a:r>
            <a:r>
              <a:rPr lang="fi-FI" dirty="0" smtClean="0"/>
              <a:t> 6.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37DD9-53C0-4AAA-912E-AA37FE6E361F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73078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/>
              <a:t>Misha</a:t>
            </a:r>
            <a:r>
              <a:rPr lang="fi-FI" dirty="0"/>
              <a:t> on erillinen </a:t>
            </a:r>
            <a:r>
              <a:rPr lang="fi-FI" dirty="0" err="1"/>
              <a:t>oppimisympäritöasiantuntija</a:t>
            </a:r>
            <a:r>
              <a:rPr lang="fi-FI" baseline="0" dirty="0"/>
              <a:t> palkattuna: keskittyy digipedagogiikkaan ja oppimisympäristötyöhön. Päätyönään! Myös opiskelijoilla siten vahva tuki.</a:t>
            </a:r>
          </a:p>
          <a:p>
            <a:r>
              <a:rPr lang="fi-FI" baseline="0" dirty="0"/>
              <a:t>Oppilaskunta: kirjakirppis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37DD9-53C0-4AAA-912E-AA37FE6E361F}" type="slidenum">
              <a:rPr lang="fi-FI" smtClean="0"/>
              <a:t>25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85753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BB8E6-21E3-4884-A76C-6563D1D1638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8F044D-FA78-4C69-8D2A-BA7C4E5FF305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4B0048-32BE-4D3F-800B-231123C94725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250825" y="6453188"/>
            <a:ext cx="4619625" cy="2682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Lohjan Yhteislyseon lukio, rehtori Panu Ruoste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6011863" y="6381750"/>
            <a:ext cx="2895600" cy="2603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Järnefeltin koulu 30.10.2008</a:t>
            </a:r>
            <a:r>
              <a:rPr lang="fi-FI" sz="1400" i="0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250825" y="6453188"/>
            <a:ext cx="4619625" cy="2682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Lohjan Yhteislyseon lukio, rehtori Panu Ruoste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6011863" y="6381750"/>
            <a:ext cx="2895600" cy="2603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Järnefeltin koulu 30.10.2008</a:t>
            </a:r>
            <a:r>
              <a:rPr lang="fi-FI" sz="1400" i="0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250825" y="6453188"/>
            <a:ext cx="4619625" cy="2682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Lohjan Yhteislyseon lukio, rehtori Panu Ruoste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6011863" y="6381750"/>
            <a:ext cx="2895600" cy="2603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Järnefeltin koulu 30.10.2008</a:t>
            </a:r>
            <a:r>
              <a:rPr lang="fi-FI" sz="1400" i="0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>
          <a:xfrm>
            <a:off x="250825" y="6453188"/>
            <a:ext cx="4619625" cy="2682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Lohjan Yhteislyseon lukio, rehtori Panu Ruoste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>
          <a:xfrm>
            <a:off x="6011863" y="6381750"/>
            <a:ext cx="2895600" cy="2603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Järnefeltin koulu 30.10.2008</a:t>
            </a:r>
            <a:r>
              <a:rPr lang="fi-FI" sz="1400" i="0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>
          <a:xfrm>
            <a:off x="250825" y="6453188"/>
            <a:ext cx="4619625" cy="2682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Lohjan Yhteislyseon lukio, rehtori Panu Ruoste</a:t>
            </a:r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>
          <a:xfrm>
            <a:off x="6011863" y="6381750"/>
            <a:ext cx="2895600" cy="2603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Järnefeltin koulu 30.10.2008</a:t>
            </a:r>
            <a:r>
              <a:rPr lang="fi-FI" sz="1400" i="0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>
          <a:xfrm>
            <a:off x="250825" y="6453188"/>
            <a:ext cx="4619625" cy="2682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Lohjan Yhteislyseon lukio, rehtori Panu Ruoste</a:t>
            </a: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>
          <a:xfrm>
            <a:off x="6011863" y="6381750"/>
            <a:ext cx="2895600" cy="2603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Järnefeltin koulu 30.10.2008</a:t>
            </a:r>
            <a:r>
              <a:rPr lang="fi-FI" sz="1400" i="0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>
          <a:xfrm>
            <a:off x="250825" y="6453188"/>
            <a:ext cx="4619625" cy="2682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Lohjan Yhteislyseon lukio, rehtori Panu Ruoste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>
          <a:xfrm>
            <a:off x="6011863" y="6381750"/>
            <a:ext cx="2895600" cy="2603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Järnefeltin koulu 30.10.2008</a:t>
            </a:r>
            <a:r>
              <a:rPr lang="fi-FI" sz="1400" i="0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7ED5FF-31B4-40C5-A9D2-E67095C2CEDA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 smtClean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>
          <a:xfrm>
            <a:off x="250825" y="6453188"/>
            <a:ext cx="4619625" cy="2682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Lohjan Yhteislyseon lukio, rehtori Panu Ruoste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>
          <a:xfrm>
            <a:off x="6011863" y="6381750"/>
            <a:ext cx="2895600" cy="2603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Järnefeltin koulu 30.10.2008</a:t>
            </a:r>
            <a:r>
              <a:rPr lang="fi-FI" sz="1400" i="0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250825" y="6453188"/>
            <a:ext cx="4619625" cy="2682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Lohjan Yhteislyseon lukio, rehtori Panu Ruoste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6011863" y="6381750"/>
            <a:ext cx="2895600" cy="2603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Järnefeltin koulu 30.10.2008</a:t>
            </a:r>
            <a:r>
              <a:rPr lang="fi-FI" sz="1400" i="0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250825" y="6453188"/>
            <a:ext cx="4619625" cy="2682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Lohjan Yhteislyseon lukio, rehtori Panu Ruoste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6011863" y="6381750"/>
            <a:ext cx="2895600" cy="2603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/>
              <a:t>Järnefeltin koulu 30.10.2008</a:t>
            </a:r>
            <a:r>
              <a:rPr lang="fi-FI" sz="1400" i="0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C7305C-9AE3-41A0-94A3-1FF019695EE6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E82415-60E3-458E-A9A4-41A09E1CB316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4962B0-6F0D-4701-B267-EFDBBDC588CA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6E9BC9-309B-4042-80C6-3597D55DB788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2AEF4F-A246-493C-832A-767F06C744FB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14C10B-D513-4B15-A59B-ED0EC584E238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i-FI" noProof="0" smtClean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682BE-D6D0-4360-B841-D39EBF7039BA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smtClean="0"/>
              <a:t>Muokkaa perustyyl. napsautt.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</a:p>
        </p:txBody>
      </p:sp>
      <p:sp>
        <p:nvSpPr>
          <p:cNvPr id="962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62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62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B1A4E8E-A7D1-4584-99A2-9E714E2569A3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9" r:id="rId1"/>
    <p:sldLayoutId id="2147484050" r:id="rId2"/>
    <p:sldLayoutId id="2147484051" r:id="rId3"/>
    <p:sldLayoutId id="2147484052" r:id="rId4"/>
    <p:sldLayoutId id="2147484053" r:id="rId5"/>
    <p:sldLayoutId id="2147484054" r:id="rId6"/>
    <p:sldLayoutId id="2147484055" r:id="rId7"/>
    <p:sldLayoutId id="2147484056" r:id="rId8"/>
    <p:sldLayoutId id="2147484057" r:id="rId9"/>
    <p:sldLayoutId id="2147484058" r:id="rId10"/>
    <p:sldLayoutId id="2147484059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13" cstate="print">
            <a:lum bright="54000" contrast="-74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83188"/>
            <a:ext cx="9144000" cy="167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iruutu 1"/>
          <p:cNvSpPr txBox="1"/>
          <p:nvPr userDrawn="1"/>
        </p:nvSpPr>
        <p:spPr>
          <a:xfrm>
            <a:off x="6489646" y="6455426"/>
            <a:ext cx="2664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1000" dirty="0" smtClean="0">
                <a:latin typeface="+mn-lt"/>
              </a:rPr>
              <a:t>Lohjan Yhteislyseon lukio</a:t>
            </a:r>
          </a:p>
          <a:p>
            <a:pPr algn="r"/>
            <a:r>
              <a:rPr lang="fi-FI" sz="1000" dirty="0" smtClean="0">
                <a:latin typeface="+mn-lt"/>
              </a:rPr>
              <a:t>AVOIMET OVET</a:t>
            </a:r>
            <a:endParaRPr lang="fi-FI" sz="1000" dirty="0"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1" r:id="rId2"/>
    <p:sldLayoutId id="2147484062" r:id="rId3"/>
    <p:sldLayoutId id="2147484063" r:id="rId4"/>
    <p:sldLayoutId id="2147484064" r:id="rId5"/>
    <p:sldLayoutId id="2147484065" r:id="rId6"/>
    <p:sldLayoutId id="2147484066" r:id="rId7"/>
    <p:sldLayoutId id="2147484067" r:id="rId8"/>
    <p:sldLayoutId id="2147484068" r:id="rId9"/>
    <p:sldLayoutId id="2147484069" r:id="rId10"/>
    <p:sldLayoutId id="2147484070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hyperlink" Target="http://www.lyll.fi/" TargetMode="External"/><Relationship Id="rId7" Type="http://schemas.openxmlformats.org/officeDocument/2006/relationships/hyperlink" Target="opiskelijahuolto.pdf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hyperlink" Target="tj1415.pdf" TargetMode="External"/><Relationship Id="rId5" Type="http://schemas.openxmlformats.org/officeDocument/2006/relationships/hyperlink" Target="Ainevalintakortti%202014-%202015%20peruskoulu.pdf" TargetMode="External"/><Relationship Id="rId10" Type="http://schemas.openxmlformats.org/officeDocument/2006/relationships/image" Target="../media/image21.png"/><Relationship Id="rId4" Type="http://schemas.openxmlformats.org/officeDocument/2006/relationships/hyperlink" Target="kalenteri1415.pdf" TargetMode="External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bitti.fi/fi/ohjeet/tietokoneen-hankinta/" TargetMode="Externa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pintoluotsi.fi/fi-FI/opiskelu/ammatillinen_koulutus" TargetMode="External"/><Relationship Id="rId2" Type="http://schemas.openxmlformats.org/officeDocument/2006/relationships/hyperlink" Target="http://www.opintoluotsi.fi/fi-FI/opiskelu/yliopisto_opinnot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www.opintoluotsi.fi/fi-FI/opiskelu/ammattikorkeakouluopinnot/ammattikorkeakoulututkinto/mita_ammattikorkeakouluissa_voi_opiskella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0.xml"/><Relationship Id="rId1" Type="http://schemas.openxmlformats.org/officeDocument/2006/relationships/video" Target="https://www.youtube.com/embed/2nwJs9NOPGo?feature=oembed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video" Target="https://www.youtube.com/embed/YXIHCaW3NVA" TargetMode="Externa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183188"/>
            <a:ext cx="9144000" cy="167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tsikko 1"/>
          <p:cNvSpPr txBox="1">
            <a:spLocks/>
          </p:cNvSpPr>
          <p:nvPr/>
        </p:nvSpPr>
        <p:spPr>
          <a:xfrm>
            <a:off x="0" y="584200"/>
            <a:ext cx="9144000" cy="2160588"/>
          </a:xfrm>
          <a:prstGeom prst="rect">
            <a:avLst/>
          </a:prstGeom>
        </p:spPr>
        <p:txBody>
          <a:bodyPr lIns="95782" tIns="47891" rIns="95782" bIns="47891" anchor="ctr"/>
          <a:lstStyle/>
          <a:p>
            <a:pPr algn="ctr" defTabSz="957816" fontAlgn="auto">
              <a:spcAft>
                <a:spcPts val="0"/>
              </a:spcAft>
              <a:defRPr/>
            </a:pPr>
            <a:r>
              <a:rPr lang="fi-FI" sz="7200" b="1" dirty="0">
                <a:solidFill>
                  <a:srgbClr val="2B3616"/>
                </a:solidFill>
                <a:latin typeface="Calibri" pitchFamily="34" charset="0"/>
                <a:ea typeface="+mj-ea"/>
                <a:cs typeface="+mj-cs"/>
              </a:rPr>
              <a:t>Lohjan</a:t>
            </a:r>
          </a:p>
          <a:p>
            <a:pPr algn="ctr" defTabSz="957816" fontAlgn="auto">
              <a:spcAft>
                <a:spcPts val="0"/>
              </a:spcAft>
              <a:defRPr/>
            </a:pPr>
            <a:r>
              <a:rPr lang="fi-FI" sz="7200" b="1" dirty="0" smtClean="0">
                <a:solidFill>
                  <a:srgbClr val="2B3616"/>
                </a:solidFill>
                <a:latin typeface="Calibri" pitchFamily="34" charset="0"/>
                <a:ea typeface="+mj-ea"/>
                <a:cs typeface="+mj-cs"/>
              </a:rPr>
              <a:t>Yhteislyseon</a:t>
            </a:r>
            <a:r>
              <a:rPr lang="fi-FI" sz="7200" b="1" spc="-150" dirty="0" smtClean="0">
                <a:solidFill>
                  <a:srgbClr val="2B3616"/>
                </a:solidFill>
                <a:latin typeface="Calibri" pitchFamily="34" charset="0"/>
                <a:ea typeface="+mj-ea"/>
                <a:cs typeface="+mj-cs"/>
              </a:rPr>
              <a:t> lukio</a:t>
            </a:r>
            <a:endParaRPr lang="fi-FI" sz="7200" b="1" spc="-150" dirty="0">
              <a:solidFill>
                <a:srgbClr val="2B3616"/>
              </a:solidFill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8" name="Tekstikehys 7"/>
          <p:cNvSpPr txBox="1"/>
          <p:nvPr/>
        </p:nvSpPr>
        <p:spPr>
          <a:xfrm>
            <a:off x="3496128" y="3357563"/>
            <a:ext cx="2151743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i-FI" b="1" dirty="0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AVOIMET OVET</a:t>
            </a:r>
            <a:r>
              <a:rPr lang="fi-FI" b="1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/>
            </a:r>
            <a:br>
              <a:rPr lang="fi-FI" b="1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</a:br>
            <a:r>
              <a:rPr lang="fi-FI" b="1" dirty="0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21.1.2020</a:t>
            </a:r>
            <a:endParaRPr lang="fi-FI" b="1" dirty="0">
              <a:solidFill>
                <a:schemeClr val="bg2">
                  <a:lumMod val="25000"/>
                </a:schemeClr>
              </a:solidFill>
              <a:latin typeface="Calibri" pitchFamily="34" charset="0"/>
            </a:endParaRPr>
          </a:p>
          <a:p>
            <a:pPr algn="ctr">
              <a:defRPr/>
            </a:pPr>
            <a:endParaRPr lang="fi-FI" b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>
            <a:lum bright="54000" contrast="-74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83188"/>
            <a:ext cx="9144000" cy="167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5175"/>
          </a:xfrm>
        </p:spPr>
        <p:txBody>
          <a:bodyPr/>
          <a:lstStyle/>
          <a:p>
            <a:pPr eaLnBrk="1" hangingPunct="1">
              <a:defRPr/>
            </a:pPr>
            <a:r>
              <a:rPr lang="fi-FI" b="1" kern="1200" dirty="0" smtClean="0">
                <a:solidFill>
                  <a:srgbClr val="2B3616"/>
                </a:solidFill>
                <a:latin typeface="Calibri" pitchFamily="34" charset="0"/>
              </a:rPr>
              <a:t>Lohjan</a:t>
            </a:r>
            <a:r>
              <a:rPr lang="fi-FI" dirty="0" smtClean="0">
                <a:latin typeface="Calibri" pitchFamily="34" charset="0"/>
              </a:rPr>
              <a:t> </a:t>
            </a:r>
            <a:r>
              <a:rPr lang="fi-FI" b="1" kern="1200" dirty="0" smtClean="0">
                <a:solidFill>
                  <a:srgbClr val="2B3616"/>
                </a:solidFill>
                <a:latin typeface="Calibri" pitchFamily="34" charset="0"/>
              </a:rPr>
              <a:t>Yhteislyseon</a:t>
            </a:r>
            <a:r>
              <a:rPr lang="fi-FI" dirty="0" smtClean="0">
                <a:latin typeface="Calibri" pitchFamily="34" charset="0"/>
              </a:rPr>
              <a:t> </a:t>
            </a:r>
            <a:r>
              <a:rPr lang="fi-FI" b="1" kern="1200" dirty="0" smtClean="0">
                <a:solidFill>
                  <a:srgbClr val="2B3616"/>
                </a:solidFill>
                <a:latin typeface="Calibri" pitchFamily="34" charset="0"/>
              </a:rPr>
              <a:t>lukio</a:t>
            </a:r>
          </a:p>
        </p:txBody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3" y="1353976"/>
            <a:ext cx="3767907" cy="4772186"/>
          </a:xfrm>
        </p:spPr>
        <p:txBody>
          <a:bodyPr/>
          <a:lstStyle/>
          <a:p>
            <a:pPr marL="712788" indent="-712788" eaLnBrk="1" hangingPunct="1"/>
            <a:r>
              <a:rPr lang="fi-FI" altLang="fi-FI" sz="2400" dirty="0" smtClean="0">
                <a:latin typeface="Calibri" pitchFamily="34" charset="0"/>
                <a:hlinkClick r:id="rId3"/>
              </a:rPr>
              <a:t>www.lyll.fi</a:t>
            </a:r>
            <a:endParaRPr lang="fi-FI" altLang="fi-FI" sz="2400" dirty="0" smtClean="0">
              <a:latin typeface="Calibri" pitchFamily="34" charset="0"/>
            </a:endParaRPr>
          </a:p>
          <a:p>
            <a:pPr marL="712788" lvl="1" indent="-712788" eaLnBrk="1" hangingPunct="1">
              <a:buFontTx/>
              <a:buNone/>
            </a:pPr>
            <a:r>
              <a:rPr lang="fi-FI" altLang="fi-FI" sz="2400" dirty="0" smtClean="0">
                <a:latin typeface="Calibri" pitchFamily="34" charset="0"/>
                <a:sym typeface="Wingdings" pitchFamily="2" charset="2"/>
              </a:rPr>
              <a:t>	</a:t>
            </a:r>
            <a:r>
              <a:rPr lang="fi-FI" altLang="fi-FI" sz="2000" dirty="0" smtClean="0">
                <a:latin typeface="Calibri" pitchFamily="34" charset="0"/>
                <a:sym typeface="Wingdings" pitchFamily="2" charset="2"/>
              </a:rPr>
              <a:t> </a:t>
            </a:r>
            <a:r>
              <a:rPr lang="fi-FI" altLang="fi-FI" sz="2000" dirty="0" smtClean="0">
                <a:latin typeface="Calibri" pitchFamily="34" charset="0"/>
              </a:rPr>
              <a:t>Lukio </a:t>
            </a:r>
            <a:r>
              <a:rPr lang="fi-FI" altLang="fi-FI" sz="2000" dirty="0" smtClean="0">
                <a:latin typeface="Calibri" pitchFamily="34" charset="0"/>
                <a:sym typeface="Wingdings" pitchFamily="2" charset="2"/>
              </a:rPr>
              <a:t> Lukioon haku</a:t>
            </a:r>
          </a:p>
          <a:p>
            <a:pPr marL="712788" lvl="1" indent="-712788" eaLnBrk="1" hangingPunct="1">
              <a:buFontTx/>
              <a:buNone/>
            </a:pPr>
            <a:endParaRPr lang="fi-FI" altLang="fi-FI" sz="2400" dirty="0" smtClean="0">
              <a:latin typeface="Calibri" pitchFamily="34" charset="0"/>
            </a:endParaRPr>
          </a:p>
          <a:p>
            <a:pPr marL="712788" indent="-712788" eaLnBrk="1" hangingPunct="1"/>
            <a:r>
              <a:rPr lang="fi-FI" altLang="fi-FI" sz="2400" dirty="0" smtClean="0">
                <a:latin typeface="Calibri" pitchFamily="34" charset="0"/>
                <a:hlinkClick r:id="rId4" action="ppaction://hlinkfile"/>
              </a:rPr>
              <a:t>Kalenteri</a:t>
            </a:r>
            <a:endParaRPr lang="fi-FI" altLang="fi-FI" sz="2400" dirty="0" smtClean="0">
              <a:latin typeface="Calibri" pitchFamily="34" charset="0"/>
            </a:endParaRPr>
          </a:p>
          <a:p>
            <a:pPr marL="712788" indent="-712788" eaLnBrk="1" hangingPunct="1"/>
            <a:r>
              <a:rPr lang="fi-FI" altLang="fi-FI" sz="2400" dirty="0" smtClean="0">
                <a:latin typeface="Calibri" pitchFamily="34" charset="0"/>
                <a:hlinkClick r:id="rId5" action="ppaction://hlinkfile"/>
              </a:rPr>
              <a:t>Ainevalintakortti</a:t>
            </a:r>
            <a:endParaRPr lang="fi-FI" altLang="fi-FI" sz="2400" dirty="0" smtClean="0">
              <a:latin typeface="Calibri" pitchFamily="34" charset="0"/>
            </a:endParaRPr>
          </a:p>
          <a:p>
            <a:pPr marL="712788" indent="-712788" eaLnBrk="1" hangingPunct="1"/>
            <a:r>
              <a:rPr lang="fi-FI" altLang="fi-FI" sz="2400" dirty="0" smtClean="0">
                <a:latin typeface="Calibri" pitchFamily="34" charset="0"/>
                <a:hlinkClick r:id="rId6" action="ppaction://hlinkfile"/>
              </a:rPr>
              <a:t>Kurssitarjotin</a:t>
            </a:r>
            <a:endParaRPr lang="fi-FI" altLang="fi-FI" sz="2400" dirty="0" smtClean="0">
              <a:latin typeface="Calibri" pitchFamily="34" charset="0"/>
            </a:endParaRPr>
          </a:p>
          <a:p>
            <a:pPr marL="712788" indent="-712788" eaLnBrk="1" hangingPunct="1"/>
            <a:r>
              <a:rPr lang="fi-FI" altLang="fi-FI" sz="2400" dirty="0" smtClean="0">
                <a:latin typeface="Calibri" pitchFamily="34" charset="0"/>
                <a:hlinkClick r:id="rId7" action="ppaction://hlinkfile"/>
              </a:rPr>
              <a:t>Opiskelijahuolto</a:t>
            </a:r>
            <a:endParaRPr lang="fi-FI" altLang="fi-FI" sz="2400" dirty="0" smtClean="0">
              <a:latin typeface="Calibri" pitchFamily="34" charset="0"/>
            </a:endParaRPr>
          </a:p>
        </p:txBody>
      </p:sp>
      <p:pic>
        <p:nvPicPr>
          <p:cNvPr id="7" name="Sisällön paikkamerkki 3">
            <a:extLst>
              <a:ext uri="{FF2B5EF4-FFF2-40B4-BE49-F238E27FC236}">
                <a16:creationId xmlns:a16="http://schemas.microsoft.com/office/drawing/2014/main" id="{591924D2-F58D-4F68-9B95-BA152A2BD6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52599" y="1353976"/>
            <a:ext cx="5391401" cy="3587192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9F3C7159-10CC-4564-80BE-CA12CBC821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71050" y="5543380"/>
            <a:ext cx="580471" cy="580471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F037E607-394C-40E5-944E-6A9B1D9C9C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92803" y="5543380"/>
            <a:ext cx="580471" cy="580471"/>
          </a:xfrm>
          <a:prstGeom prst="rect">
            <a:avLst/>
          </a:prstGeom>
        </p:spPr>
      </p:pic>
      <p:sp>
        <p:nvSpPr>
          <p:cNvPr id="10" name="Tekstin paikkamerkki 6">
            <a:extLst>
              <a:ext uri="{FF2B5EF4-FFF2-40B4-BE49-F238E27FC236}">
                <a16:creationId xmlns:a16="http://schemas.microsoft.com/office/drawing/2014/main" id="{7FCEAB5A-BA5C-41A9-8A0E-B1C1AD661249}"/>
              </a:ext>
            </a:extLst>
          </p:cNvPr>
          <p:cNvSpPr txBox="1">
            <a:spLocks/>
          </p:cNvSpPr>
          <p:nvPr/>
        </p:nvSpPr>
        <p:spPr>
          <a:xfrm>
            <a:off x="6804248" y="5122748"/>
            <a:ext cx="2160240" cy="48107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fi-FI" sz="2000" kern="0" dirty="0" smtClean="0">
                <a:solidFill>
                  <a:srgbClr val="2B3616"/>
                </a:solidFill>
              </a:rPr>
              <a:t>Seuraa meitä:</a:t>
            </a:r>
            <a:endParaRPr lang="fi-FI" sz="2000" kern="0" dirty="0">
              <a:solidFill>
                <a:srgbClr val="2B361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0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781051"/>
          </a:xfrm>
        </p:spPr>
        <p:txBody>
          <a:bodyPr/>
          <a:lstStyle/>
          <a:p>
            <a:r>
              <a:rPr lang="fi-FI" b="1" kern="1200" dirty="0" smtClean="0">
                <a:solidFill>
                  <a:srgbClr val="2B3616"/>
                </a:solidFill>
                <a:latin typeface="Calibri" pitchFamily="34" charset="0"/>
              </a:rPr>
              <a:t>WILMA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395949" y="1916832"/>
            <a:ext cx="3322711" cy="4497363"/>
          </a:xfrm>
        </p:spPr>
        <p:txBody>
          <a:bodyPr/>
          <a:lstStyle/>
          <a:p>
            <a:pPr eaLnBrk="1" hangingPunct="1"/>
            <a:r>
              <a:rPr lang="fi-FI" sz="2200" dirty="0" smtClean="0"/>
              <a:t>Koulu tiedottaa ajankohtaisista asioista.</a:t>
            </a:r>
          </a:p>
          <a:p>
            <a:pPr eaLnBrk="1" hangingPunct="1"/>
            <a:r>
              <a:rPr lang="fi-FI" sz="2200" dirty="0" smtClean="0"/>
              <a:t>Opiskelijat valitsevat itse opiskeltavat kurssit.</a:t>
            </a:r>
          </a:p>
          <a:p>
            <a:pPr eaLnBrk="1" hangingPunct="1"/>
            <a:r>
              <a:rPr lang="fi-FI" sz="2200" dirty="0" smtClean="0"/>
              <a:t>Opiskelijat näkevät arvosanansa.</a:t>
            </a:r>
          </a:p>
          <a:p>
            <a:pPr eaLnBrk="1" hangingPunct="1"/>
            <a:r>
              <a:rPr lang="fi-FI" sz="2200" dirty="0" smtClean="0"/>
              <a:t>Huoltajat hyväksyvät opiskelijoiden poissaolot.</a:t>
            </a: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95" y="2060848"/>
            <a:ext cx="5266793" cy="32693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781051"/>
          </a:xfrm>
        </p:spPr>
        <p:txBody>
          <a:bodyPr/>
          <a:lstStyle/>
          <a:p>
            <a:r>
              <a:rPr lang="fi-FI" b="1" kern="1200" dirty="0" smtClean="0">
                <a:solidFill>
                  <a:srgbClr val="2B3616"/>
                </a:solidFill>
                <a:latin typeface="Calibri" pitchFamily="34" charset="0"/>
              </a:rPr>
              <a:t>Opintojen kulku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116012" y="1628775"/>
            <a:ext cx="7570787" cy="44973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Aft>
                <a:spcPct val="50000"/>
              </a:spcAft>
            </a:pPr>
            <a:r>
              <a:rPr lang="fi-FI" sz="2400" dirty="0" smtClean="0">
                <a:latin typeface="Calibri" pitchFamily="34" charset="0"/>
              </a:rPr>
              <a:t>Lukuvuosi jakaantuu viiteen jaksoon.</a:t>
            </a:r>
          </a:p>
          <a:p>
            <a:pPr eaLnBrk="1" hangingPunct="1">
              <a:lnSpc>
                <a:spcPct val="90000"/>
              </a:lnSpc>
              <a:spcAft>
                <a:spcPct val="50000"/>
              </a:spcAft>
            </a:pPr>
            <a:r>
              <a:rPr lang="fi-FI" sz="2400" dirty="0" smtClean="0">
                <a:latin typeface="Calibri" pitchFamily="34" charset="0"/>
              </a:rPr>
              <a:t>Jakson aikana opiskellaan 5 – 7 kurssia.</a:t>
            </a:r>
          </a:p>
          <a:p>
            <a:pPr eaLnBrk="1" hangingPunct="1">
              <a:lnSpc>
                <a:spcPct val="90000"/>
              </a:lnSpc>
              <a:spcAft>
                <a:spcPts val="0"/>
              </a:spcAft>
            </a:pPr>
            <a:r>
              <a:rPr lang="fi-FI" sz="2400" dirty="0" smtClean="0">
                <a:latin typeface="Calibri" pitchFamily="34" charset="0"/>
              </a:rPr>
              <a:t>Opinnot kestävät 3 (4) vuotta,</a:t>
            </a:r>
            <a:br>
              <a:rPr lang="fi-FI" sz="2400" dirty="0" smtClean="0">
                <a:latin typeface="Calibri" pitchFamily="34" charset="0"/>
              </a:rPr>
            </a:br>
            <a:r>
              <a:rPr lang="fi-FI" sz="2400" dirty="0" smtClean="0">
                <a:latin typeface="Calibri" pitchFamily="34" charset="0"/>
              </a:rPr>
              <a:t>yli kolme vuotta, jos</a:t>
            </a:r>
          </a:p>
          <a:p>
            <a:pPr marL="714375" lvl="1" indent="-352425" eaLnBrk="1" hangingPunct="1">
              <a:lnSpc>
                <a:spcPct val="90000"/>
              </a:lnSpc>
            </a:pPr>
            <a:r>
              <a:rPr lang="fi-FI" sz="2000" dirty="0" smtClean="0">
                <a:latin typeface="Calibri" pitchFamily="34" charset="0"/>
              </a:rPr>
              <a:t>opiskelet paljon ylimääräisiä kursseja</a:t>
            </a:r>
          </a:p>
          <a:p>
            <a:pPr marL="714375" lvl="1" indent="-352425" eaLnBrk="1" hangingPunct="1">
              <a:lnSpc>
                <a:spcPct val="90000"/>
              </a:lnSpc>
            </a:pPr>
            <a:r>
              <a:rPr lang="fi-FI" sz="2000" dirty="0" smtClean="0">
                <a:latin typeface="Calibri" pitchFamily="34" charset="0"/>
              </a:rPr>
              <a:t>harrastukset vievät runsaasti aikaa</a:t>
            </a:r>
            <a:r>
              <a:rPr lang="fi-FI" sz="2000" dirty="0" smtClean="0">
                <a:latin typeface="Calibri" pitchFamily="34" charset="0"/>
              </a:rPr>
              <a:t>.</a:t>
            </a:r>
          </a:p>
          <a:p>
            <a:pPr marL="314325" indent="-352425" eaLnBrk="1" hangingPunct="1">
              <a:lnSpc>
                <a:spcPct val="90000"/>
              </a:lnSpc>
            </a:pPr>
            <a:r>
              <a:rPr lang="fi-FI" sz="2400" dirty="0" smtClean="0">
                <a:latin typeface="Calibri" pitchFamily="34" charset="0"/>
              </a:rPr>
              <a:t>Tiimijakso – lukuvuoden 2. jakso</a:t>
            </a:r>
            <a:endParaRPr lang="fi-FI" sz="2400" dirty="0" smtClean="0">
              <a:latin typeface="Calibri" pitchFamily="34" charset="0"/>
            </a:endParaRP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 rotWithShape="1">
          <a:blip r:embed="rId2"/>
          <a:srcRect l="8589" b="5500"/>
          <a:stretch/>
        </p:blipFill>
        <p:spPr>
          <a:xfrm>
            <a:off x="6588224" y="1629483"/>
            <a:ext cx="2299302" cy="30243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0" y="-2"/>
            <a:ext cx="9144000" cy="781051"/>
          </a:xfrm>
        </p:spPr>
        <p:txBody>
          <a:bodyPr/>
          <a:lstStyle/>
          <a:p>
            <a:endParaRPr lang="fi-FI" b="1" kern="1200" dirty="0" smtClean="0">
              <a:solidFill>
                <a:srgbClr val="2B3616"/>
              </a:solidFill>
              <a:latin typeface="Calibri" pitchFamily="34" charset="0"/>
            </a:endParaRPr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80728"/>
            <a:ext cx="8201025" cy="4400550"/>
          </a:xfrm>
          <a:prstGeom prst="rect">
            <a:avLst/>
          </a:prstGeom>
        </p:spPr>
      </p:pic>
      <p:sp>
        <p:nvSpPr>
          <p:cNvPr id="9" name="Tekstiruutu 8"/>
          <p:cNvSpPr txBox="1"/>
          <p:nvPr/>
        </p:nvSpPr>
        <p:spPr>
          <a:xfrm>
            <a:off x="5652120" y="3789040"/>
            <a:ext cx="1429965" cy="83099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fi-FI" sz="1600" dirty="0">
                <a:solidFill>
                  <a:schemeClr val="bg1"/>
                </a:solidFill>
              </a:rPr>
              <a:t>211 opiskelijaa</a:t>
            </a:r>
          </a:p>
          <a:p>
            <a:r>
              <a:rPr lang="fi-FI" sz="1600" dirty="0">
                <a:solidFill>
                  <a:schemeClr val="bg1"/>
                </a:solidFill>
              </a:rPr>
              <a:t>36 tiimiä</a:t>
            </a:r>
          </a:p>
          <a:p>
            <a:r>
              <a:rPr lang="fi-FI" sz="1600" dirty="0">
                <a:solidFill>
                  <a:schemeClr val="bg1"/>
                </a:solidFill>
              </a:rPr>
              <a:t>4-6 hlö 7 tiimi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0" y="-2"/>
            <a:ext cx="9144000" cy="781051"/>
          </a:xfrm>
        </p:spPr>
        <p:txBody>
          <a:bodyPr/>
          <a:lstStyle/>
          <a:p>
            <a:r>
              <a:rPr lang="fi-FI" b="1" kern="1200" dirty="0" smtClean="0">
                <a:solidFill>
                  <a:srgbClr val="2B3616"/>
                </a:solidFill>
                <a:latin typeface="Calibri" pitchFamily="34" charset="0"/>
              </a:rPr>
              <a:t>Kurssit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116012" y="1628775"/>
            <a:ext cx="7570787" cy="4497388"/>
          </a:xfrm>
        </p:spPr>
        <p:txBody>
          <a:bodyPr/>
          <a:lstStyle/>
          <a:p>
            <a:pPr eaLnBrk="1" hangingPunct="1">
              <a:spcAft>
                <a:spcPct val="50000"/>
              </a:spcAft>
            </a:pPr>
            <a:r>
              <a:rPr lang="fi-FI" sz="2400" dirty="0" smtClean="0"/>
              <a:t>Oppiaineet on jaettu 38 tunnin kursseiksi.</a:t>
            </a:r>
          </a:p>
          <a:p>
            <a:pPr eaLnBrk="1" hangingPunct="1">
              <a:spcAft>
                <a:spcPct val="50000"/>
              </a:spcAft>
            </a:pPr>
            <a:r>
              <a:rPr lang="fi-FI" sz="2400" dirty="0" smtClean="0"/>
              <a:t>Lukion suorittamiseen vaaditaan</a:t>
            </a:r>
            <a:br>
              <a:rPr lang="fi-FI" sz="2400" dirty="0" smtClean="0"/>
            </a:br>
            <a:r>
              <a:rPr lang="fi-FI" sz="2400" dirty="0" smtClean="0"/>
              <a:t>vähintään 75 kurssia.</a:t>
            </a:r>
          </a:p>
          <a:p>
            <a:pPr eaLnBrk="1" hangingPunct="1">
              <a:spcAft>
                <a:spcPts val="0"/>
              </a:spcAft>
            </a:pPr>
            <a:r>
              <a:rPr lang="fi-FI" sz="2400" dirty="0" smtClean="0"/>
              <a:t>Lukiossa on</a:t>
            </a:r>
          </a:p>
          <a:p>
            <a:pPr marL="714375" lvl="1" indent="-352425" eaLnBrk="1" hangingPunct="1"/>
            <a:r>
              <a:rPr lang="fi-FI" sz="2000" dirty="0" smtClean="0"/>
              <a:t>pakollisia</a:t>
            </a:r>
          </a:p>
          <a:p>
            <a:pPr marL="714375" lvl="1" indent="-352425" eaLnBrk="1" hangingPunct="1"/>
            <a:r>
              <a:rPr lang="fi-FI" sz="2000" dirty="0" smtClean="0"/>
              <a:t>syventäviä ja</a:t>
            </a:r>
          </a:p>
          <a:p>
            <a:pPr marL="714375" lvl="1" indent="-352425" eaLnBrk="1" hangingPunct="1"/>
            <a:r>
              <a:rPr lang="fi-FI" sz="2000" dirty="0" smtClean="0"/>
              <a:t>soveltavia kursseja.</a:t>
            </a: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128" y="2060848"/>
            <a:ext cx="3197646" cy="339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88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420" y="404664"/>
            <a:ext cx="9144000" cy="781051"/>
          </a:xfrm>
        </p:spPr>
        <p:txBody>
          <a:bodyPr/>
          <a:lstStyle/>
          <a:p>
            <a:r>
              <a:rPr lang="fi-FI" b="1" kern="1200" dirty="0" smtClean="0">
                <a:solidFill>
                  <a:srgbClr val="2B3616"/>
                </a:solidFill>
                <a:latin typeface="Calibri" pitchFamily="34" charset="0"/>
              </a:rPr>
              <a:t>Tärkeät valinnat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116012" y="1639341"/>
            <a:ext cx="7570787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i-FI" sz="2400" dirty="0" smtClean="0"/>
              <a:t>Pitkä matematiikka</a:t>
            </a:r>
          </a:p>
          <a:p>
            <a:pPr marL="714375" lvl="1" indent="-352425" eaLnBrk="1" hangingPunct="1">
              <a:lnSpc>
                <a:spcPct val="90000"/>
              </a:lnSpc>
            </a:pPr>
            <a:r>
              <a:rPr lang="fi-FI" sz="2000" dirty="0" smtClean="0"/>
              <a:t>hyödyksi tekniikan, luonnontieteiden ja lääketieteen opinnoissa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fi-FI" sz="2400" dirty="0" smtClean="0"/>
              <a:t>Ylimääräinen kieli</a:t>
            </a:r>
          </a:p>
          <a:p>
            <a:pPr marL="714375" lvl="1" indent="-352425" eaLnBrk="1" hangingPunct="1">
              <a:lnSpc>
                <a:spcPct val="90000"/>
              </a:lnSpc>
            </a:pPr>
            <a:r>
              <a:rPr lang="fi-FI" sz="2000" dirty="0" smtClean="0"/>
              <a:t>hyvä kielitaito on osa yleissivistystä</a:t>
            </a:r>
          </a:p>
          <a:p>
            <a:pPr marL="714375" lvl="1" indent="-352425" eaLnBrk="1" hangingPunct="1">
              <a:lnSpc>
                <a:spcPct val="90000"/>
              </a:lnSpc>
            </a:pPr>
            <a:r>
              <a:rPr lang="fi-FI" sz="2000" dirty="0" smtClean="0"/>
              <a:t>hyötyä jatko-opinnoissa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fi-FI" sz="2400" dirty="0"/>
              <a:t>Syventävät kurssit</a:t>
            </a:r>
          </a:p>
          <a:p>
            <a:pPr marL="714375" lvl="1" indent="-352425" eaLnBrk="1" hangingPunct="1">
              <a:lnSpc>
                <a:spcPct val="90000"/>
              </a:lnSpc>
            </a:pPr>
            <a:r>
              <a:rPr lang="fi-FI" sz="2000" dirty="0" smtClean="0"/>
              <a:t>yo-kirjoitukset perustuvat pakollisiin ja syventäviin kursseihin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</a:pPr>
            <a:r>
              <a:rPr lang="fi-FI" sz="2400" dirty="0"/>
              <a:t>Taideaineista ja liikunnasta kevennystä teoriaopintoihin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781051"/>
          </a:xfrm>
        </p:spPr>
        <p:txBody>
          <a:bodyPr/>
          <a:lstStyle/>
          <a:p>
            <a:r>
              <a:rPr lang="fi-FI" b="1" kern="1200" dirty="0" smtClean="0">
                <a:solidFill>
                  <a:srgbClr val="2B3616"/>
                </a:solidFill>
                <a:latin typeface="Calibri" pitchFamily="34" charset="0"/>
              </a:rPr>
              <a:t>Miten opiskellaan?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116012" y="1628775"/>
            <a:ext cx="7570787" cy="4497388"/>
          </a:xfrm>
        </p:spPr>
        <p:txBody>
          <a:bodyPr/>
          <a:lstStyle/>
          <a:p>
            <a:pPr eaLnBrk="1" hangingPunct="1">
              <a:spcAft>
                <a:spcPct val="50000"/>
              </a:spcAft>
            </a:pPr>
            <a:r>
              <a:rPr lang="fi-FI" sz="2400" dirty="0" smtClean="0">
                <a:latin typeface="Calibri" pitchFamily="34" charset="0"/>
              </a:rPr>
              <a:t>Työskentelytavat lukiossa monipuolisia</a:t>
            </a:r>
          </a:p>
          <a:p>
            <a:pPr marL="714375" lvl="1" indent="-352425" eaLnBrk="1" hangingPunct="1">
              <a:spcBef>
                <a:spcPts val="0"/>
              </a:spcBef>
              <a:spcAft>
                <a:spcPts val="1200"/>
              </a:spcAft>
            </a:pPr>
            <a:r>
              <a:rPr lang="fi-FI" sz="2400" dirty="0" smtClean="0">
                <a:latin typeface="Calibri" pitchFamily="34" charset="0"/>
              </a:rPr>
              <a:t>luokkaopetusta</a:t>
            </a:r>
          </a:p>
          <a:p>
            <a:pPr marL="714375" lvl="1" indent="-352425" eaLnBrk="1" hangingPunct="1">
              <a:spcBef>
                <a:spcPts val="0"/>
              </a:spcBef>
              <a:spcAft>
                <a:spcPts val="1200"/>
              </a:spcAft>
            </a:pPr>
            <a:r>
              <a:rPr lang="fi-FI" sz="2400" dirty="0" smtClean="0">
                <a:latin typeface="Calibri" pitchFamily="34" charset="0"/>
              </a:rPr>
              <a:t>itsenäistä tiedon hankintaa</a:t>
            </a:r>
          </a:p>
          <a:p>
            <a:pPr marL="714375" lvl="1" indent="-352425" eaLnBrk="1" hangingPunct="1">
              <a:spcBef>
                <a:spcPts val="0"/>
              </a:spcBef>
              <a:spcAft>
                <a:spcPts val="1200"/>
              </a:spcAft>
            </a:pPr>
            <a:r>
              <a:rPr lang="fi-FI" sz="2400" dirty="0" smtClean="0">
                <a:latin typeface="Calibri" pitchFamily="34" charset="0"/>
              </a:rPr>
              <a:t>yhteistoiminnallista</a:t>
            </a:r>
            <a:br>
              <a:rPr lang="fi-FI" sz="2400" dirty="0" smtClean="0">
                <a:latin typeface="Calibri" pitchFamily="34" charset="0"/>
              </a:rPr>
            </a:br>
            <a:r>
              <a:rPr lang="fi-FI" sz="2400" dirty="0" smtClean="0">
                <a:latin typeface="Calibri" pitchFamily="34" charset="0"/>
              </a:rPr>
              <a:t>oppimista</a:t>
            </a:r>
          </a:p>
          <a:p>
            <a:pPr marL="714375" lvl="1" indent="-352425" eaLnBrk="1" hangingPunct="1">
              <a:spcBef>
                <a:spcPts val="0"/>
              </a:spcBef>
              <a:spcAft>
                <a:spcPts val="1200"/>
              </a:spcAft>
            </a:pPr>
            <a:r>
              <a:rPr lang="fi-FI" sz="2400" dirty="0" smtClean="0">
                <a:latin typeface="Calibri" pitchFamily="34" charset="0"/>
              </a:rPr>
              <a:t>keskusteluja</a:t>
            </a:r>
          </a:p>
          <a:p>
            <a:pPr marL="714375" lvl="1" indent="-352425" eaLnBrk="1" hangingPunct="1">
              <a:spcBef>
                <a:spcPts val="0"/>
              </a:spcBef>
              <a:spcAft>
                <a:spcPts val="1200"/>
              </a:spcAft>
            </a:pPr>
            <a:r>
              <a:rPr lang="fi-FI" sz="2400" dirty="0" smtClean="0">
                <a:latin typeface="Calibri" pitchFamily="34" charset="0"/>
              </a:rPr>
              <a:t>verkko-opiskelu</a:t>
            </a:r>
            <a:endParaRPr lang="fi-FI" sz="2400" dirty="0">
              <a:latin typeface="Calibri" pitchFamily="34" charset="0"/>
            </a:endParaRP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8017" y="3284984"/>
            <a:ext cx="3118782" cy="16299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547664" y="332656"/>
            <a:ext cx="6264696" cy="1088068"/>
          </a:xfrm>
        </p:spPr>
        <p:txBody>
          <a:bodyPr>
            <a:noAutofit/>
          </a:bodyPr>
          <a:lstStyle/>
          <a:p>
            <a:r>
              <a:rPr lang="fi-FI" b="1" dirty="0">
                <a:solidFill>
                  <a:srgbClr val="2B3616"/>
                </a:solidFill>
              </a:rPr>
              <a:t>Tukea opintoihin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 rotWithShape="1">
          <a:blip r:embed="rId2"/>
          <a:srcRect l="42946" t="11374" r="34851" b="8256"/>
          <a:stretch/>
        </p:blipFill>
        <p:spPr>
          <a:xfrm>
            <a:off x="96964" y="1870381"/>
            <a:ext cx="5267124" cy="3574843"/>
          </a:xfrm>
          <a:prstGeom prst="rect">
            <a:avLst/>
          </a:prstGeom>
        </p:spPr>
      </p:pic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580112" y="1817225"/>
            <a:ext cx="3312367" cy="3988039"/>
          </a:xfrm>
        </p:spPr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sz="2800" dirty="0" smtClean="0"/>
              <a:t>Aineenopettajat</a:t>
            </a:r>
            <a:endParaRPr lang="fi-FI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fi-FI" sz="2800" dirty="0" smtClean="0"/>
              <a:t>Erityisopettaja</a:t>
            </a:r>
            <a:endParaRPr lang="fi-FI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fi-FI" sz="2800" dirty="0" smtClean="0"/>
              <a:t>Läksykerhot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800" dirty="0" smtClean="0"/>
              <a:t>Vertaistutorit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800" dirty="0" smtClean="0"/>
              <a:t>Tukiopetuspajat</a:t>
            </a:r>
            <a:endParaRPr lang="fi-FI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fi-FI" sz="2800" dirty="0" smtClean="0"/>
              <a:t>Opiskelijahuolto</a:t>
            </a:r>
            <a:r>
              <a:rPr lang="fi-FI" sz="2800" dirty="0"/>
              <a:t>:</a:t>
            </a:r>
          </a:p>
          <a:p>
            <a:pPr lvl="1"/>
            <a:r>
              <a:rPr lang="fi-FI" sz="2400" dirty="0"/>
              <a:t>Terveydenhoitaja</a:t>
            </a:r>
          </a:p>
          <a:p>
            <a:pPr lvl="1"/>
            <a:r>
              <a:rPr lang="fi-FI" sz="2400" dirty="0"/>
              <a:t>Kuraattori</a:t>
            </a:r>
          </a:p>
          <a:p>
            <a:pPr lvl="1"/>
            <a:r>
              <a:rPr lang="fi-FI" sz="2400" dirty="0"/>
              <a:t>Psykologi</a:t>
            </a:r>
          </a:p>
          <a:p>
            <a:pPr lvl="1"/>
            <a:r>
              <a:rPr lang="fi-FI" sz="2400" dirty="0"/>
              <a:t>Opinto-ohjaajat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1540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7246" y="248335"/>
            <a:ext cx="9143999" cy="680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>
              <a:spcBef>
                <a:spcPct val="50000"/>
              </a:spcBef>
            </a:pPr>
            <a:r>
              <a:rPr lang="fi-FI" sz="4400" b="1" dirty="0" smtClean="0">
                <a:solidFill>
                  <a:srgbClr val="2B3616"/>
                </a:solidFill>
                <a:latin typeface="+mj-lt"/>
              </a:rPr>
              <a:t>Ylioppilastutkinto (2022 alkaen)</a:t>
            </a:r>
            <a:endParaRPr lang="fi-FI" sz="4400" b="1" dirty="0">
              <a:solidFill>
                <a:srgbClr val="2B3616"/>
              </a:solidFill>
              <a:latin typeface="+mn-lt"/>
            </a:endParaRPr>
          </a:p>
        </p:txBody>
      </p:sp>
      <p:sp>
        <p:nvSpPr>
          <p:cNvPr id="3" name="Suorakulmio 29"/>
          <p:cNvSpPr>
            <a:spLocks noChangeArrowheads="1"/>
          </p:cNvSpPr>
          <p:nvPr/>
        </p:nvSpPr>
        <p:spPr bwMode="auto">
          <a:xfrm>
            <a:off x="1331913" y="2518023"/>
            <a:ext cx="7488559" cy="1774081"/>
          </a:xfrm>
          <a:prstGeom prst="rect">
            <a:avLst/>
          </a:prstGeom>
          <a:solidFill>
            <a:srgbClr val="1F3E00"/>
          </a:solidFill>
          <a:ln w="28575">
            <a:noFill/>
            <a:prstDash val="sysDot"/>
            <a:miter lim="800000"/>
            <a:headEnd/>
            <a:tailEnd/>
          </a:ln>
          <a:effectLst>
            <a:outerShdw blurRad="330200" dist="292100" dir="12600000" algn="ctr" rotWithShape="0">
              <a:schemeClr val="bg1">
                <a:lumMod val="65000"/>
                <a:alpha val="99000"/>
              </a:schemeClr>
            </a:outerShdw>
          </a:effectLst>
        </p:spPr>
        <p:txBody>
          <a:bodyPr wrap="none"/>
          <a:lstStyle/>
          <a:p>
            <a:pPr eaLnBrk="0" hangingPunct="0">
              <a:tabLst>
                <a:tab pos="4114800" algn="r"/>
                <a:tab pos="4800600" algn="r"/>
              </a:tabLst>
            </a:pPr>
            <a:endParaRPr lang="fi-FI">
              <a:latin typeface="Calibri" pitchFamily="34" charset="0"/>
              <a:ea typeface="Times New Roman" pitchFamily="18" charset="0"/>
              <a:cs typeface="ArialMT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331913" y="4149080"/>
            <a:ext cx="3744912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80000" rIns="0" bIns="0" anchor="ctr">
            <a:spAutoFit/>
          </a:bodyPr>
          <a:lstStyle/>
          <a:p>
            <a:pPr hangingPunct="0">
              <a:lnSpc>
                <a:spcPct val="95000"/>
              </a:lnSpc>
              <a:buClr>
                <a:srgbClr val="000000"/>
              </a:buClr>
              <a:buSzPct val="45000"/>
              <a:buFont typeface="StarSymbol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800" b="1" dirty="0">
                <a:latin typeface="Calibri" pitchFamily="34" charset="0"/>
              </a:rPr>
              <a:t>= </a:t>
            </a:r>
            <a:r>
              <a:rPr lang="en-GB" sz="2800" b="1" dirty="0" smtClean="0">
                <a:latin typeface="Calibri" pitchFamily="34" charset="0"/>
              </a:rPr>
              <a:t>5 </a:t>
            </a:r>
            <a:r>
              <a:rPr lang="en-GB" sz="2800" b="1" dirty="0" err="1">
                <a:latin typeface="Calibri" pitchFamily="34" charset="0"/>
              </a:rPr>
              <a:t>pakollista</a:t>
            </a:r>
            <a:r>
              <a:rPr lang="en-GB" sz="2800" b="1" dirty="0">
                <a:latin typeface="Calibri" pitchFamily="34" charset="0"/>
              </a:rPr>
              <a:t> </a:t>
            </a:r>
            <a:r>
              <a:rPr lang="en-GB" sz="2800" b="1" dirty="0" err="1">
                <a:latin typeface="Calibri" pitchFamily="34" charset="0"/>
              </a:rPr>
              <a:t>koetta</a:t>
            </a:r>
            <a:endParaRPr lang="en-GB" sz="2800" b="1" dirty="0">
              <a:latin typeface="Calibri" pitchFamily="34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-1" y="2708920"/>
            <a:ext cx="1319213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i-FI" sz="2000" b="1" dirty="0">
                <a:latin typeface="Calibri" pitchFamily="34" charset="0"/>
              </a:rPr>
              <a:t>ja </a:t>
            </a:r>
            <a:br>
              <a:rPr lang="fi-FI" sz="2000" b="1" dirty="0">
                <a:latin typeface="Calibri" pitchFamily="34" charset="0"/>
              </a:rPr>
            </a:br>
            <a:r>
              <a:rPr lang="fi-FI" sz="2000" b="1" dirty="0" smtClean="0">
                <a:latin typeface="Calibri" pitchFamily="34" charset="0"/>
              </a:rPr>
              <a:t>neljä pakollista</a:t>
            </a:r>
            <a:r>
              <a:rPr lang="fi-FI" sz="2000" b="1" dirty="0">
                <a:latin typeface="Calibri" pitchFamily="34" charset="0"/>
              </a:rPr>
              <a:t/>
            </a:r>
            <a:br>
              <a:rPr lang="fi-FI" sz="2000" b="1" dirty="0">
                <a:latin typeface="Calibri" pitchFamily="34" charset="0"/>
              </a:rPr>
            </a:br>
            <a:r>
              <a:rPr lang="fi-FI" sz="2000" b="1" dirty="0" smtClean="0">
                <a:latin typeface="Calibri" pitchFamily="34" charset="0"/>
              </a:rPr>
              <a:t>kolmesta eri ryhmästä</a:t>
            </a:r>
            <a:endParaRPr lang="fi-FI" sz="2000" b="1" dirty="0">
              <a:latin typeface="Calibri" pitchFamily="34" charset="0"/>
            </a:endParaRPr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1439863" y="1426468"/>
            <a:ext cx="1674812" cy="955675"/>
          </a:xfrm>
          <a:prstGeom prst="roundRect">
            <a:avLst>
              <a:gd name="adj" fmla="val 130"/>
            </a:avLst>
          </a:prstGeom>
          <a:solidFill>
            <a:srgbClr val="DBF1E4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330200" dist="292100" dir="12600000" algn="ctr" rotWithShape="0">
              <a:schemeClr val="bg1">
                <a:lumMod val="65000"/>
                <a:alpha val="99000"/>
              </a:schemeClr>
            </a:outerShdw>
          </a:effec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fi-FI" sz="14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439863" y="1758255"/>
            <a:ext cx="167322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spAutoFit/>
          </a:bodyPr>
          <a:lstStyle/>
          <a:p>
            <a:pPr algn="ctr" hangingPunct="0">
              <a:lnSpc>
                <a:spcPct val="95000"/>
              </a:lnSpc>
              <a:buClr>
                <a:srgbClr val="000000"/>
              </a:buClr>
              <a:buSzPct val="45000"/>
              <a:buFont typeface="StarSymbol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b="1" dirty="0" err="1">
                <a:latin typeface="Calibri" pitchFamily="34" charset="0"/>
              </a:rPr>
              <a:t>äidinkieli</a:t>
            </a:r>
            <a:endParaRPr lang="en-GB" sz="2000" b="1" dirty="0">
              <a:latin typeface="Calibri" pitchFamily="34" charset="0"/>
            </a:endParaRPr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1439863" y="2650629"/>
            <a:ext cx="1674812" cy="1204913"/>
          </a:xfrm>
          <a:prstGeom prst="roundRect">
            <a:avLst>
              <a:gd name="adj" fmla="val 130"/>
            </a:avLst>
          </a:prstGeom>
          <a:solidFill>
            <a:srgbClr val="BADF89"/>
          </a:solidFill>
          <a:ln w="9360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fi-FI">
              <a:latin typeface="Calibri" pitchFamily="34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1493838" y="2725994"/>
            <a:ext cx="1568450" cy="1052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spAutoFit/>
          </a:bodyPr>
          <a:lstStyle/>
          <a:p>
            <a:pPr algn="ctr" hangingPunct="0">
              <a:lnSpc>
                <a:spcPct val="95000"/>
              </a:lnSpc>
              <a:buClr>
                <a:srgbClr val="000000"/>
              </a:buClr>
              <a:buSzPct val="45000"/>
              <a:buFont typeface="StarSymbol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 dirty="0" err="1">
                <a:latin typeface="Calibri" pitchFamily="34" charset="0"/>
              </a:rPr>
              <a:t>toinen</a:t>
            </a:r>
            <a:r>
              <a:rPr lang="en-GB" sz="1800" b="1" dirty="0">
                <a:latin typeface="Calibri" pitchFamily="34" charset="0"/>
              </a:rPr>
              <a:t/>
            </a:r>
            <a:br>
              <a:rPr lang="en-GB" sz="1800" b="1" dirty="0">
                <a:latin typeface="Calibri" pitchFamily="34" charset="0"/>
              </a:rPr>
            </a:br>
            <a:r>
              <a:rPr lang="en-GB" sz="1800" b="1" dirty="0" err="1">
                <a:latin typeface="Calibri" pitchFamily="34" charset="0"/>
              </a:rPr>
              <a:t>kotimainen</a:t>
            </a:r>
            <a:r>
              <a:rPr lang="en-GB" sz="1800" b="1" dirty="0">
                <a:latin typeface="Calibri" pitchFamily="34" charset="0"/>
              </a:rPr>
              <a:t/>
            </a:r>
            <a:br>
              <a:rPr lang="en-GB" sz="1800" b="1" dirty="0">
                <a:latin typeface="Calibri" pitchFamily="34" charset="0"/>
              </a:rPr>
            </a:br>
            <a:r>
              <a:rPr lang="en-GB" sz="1800" b="1" dirty="0" err="1" smtClean="0">
                <a:latin typeface="Calibri" pitchFamily="34" charset="0"/>
              </a:rPr>
              <a:t>kieli</a:t>
            </a:r>
            <a:endParaRPr lang="en-GB" sz="1800" b="1" dirty="0" smtClean="0">
              <a:latin typeface="Calibri" pitchFamily="34" charset="0"/>
            </a:endParaRPr>
          </a:p>
          <a:p>
            <a:pPr algn="ctr" hangingPunct="0">
              <a:lnSpc>
                <a:spcPct val="95000"/>
              </a:lnSpc>
              <a:buClr>
                <a:srgbClr val="000000"/>
              </a:buClr>
              <a:buSzPct val="45000"/>
              <a:buFont typeface="StarSymbol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 dirty="0" err="1">
                <a:solidFill>
                  <a:srgbClr val="FF0000"/>
                </a:solidFill>
                <a:latin typeface="Calibri" pitchFamily="34" charset="0"/>
              </a:rPr>
              <a:t>k</a:t>
            </a:r>
            <a:r>
              <a:rPr lang="en-GB" sz="1800" b="1" dirty="0" err="1" smtClean="0">
                <a:solidFill>
                  <a:srgbClr val="FF0000"/>
                </a:solidFill>
                <a:latin typeface="Calibri" pitchFamily="34" charset="0"/>
              </a:rPr>
              <a:t>eskipitkä</a:t>
            </a:r>
            <a:r>
              <a:rPr lang="en-GB" sz="1800" b="1" dirty="0" smtClean="0">
                <a:solidFill>
                  <a:srgbClr val="FF0000"/>
                </a:solidFill>
                <a:latin typeface="Calibri" pitchFamily="34" charset="0"/>
              </a:rPr>
              <a:t>/</a:t>
            </a:r>
            <a:r>
              <a:rPr lang="en-GB" sz="1800" b="1" dirty="0" err="1" smtClean="0">
                <a:solidFill>
                  <a:srgbClr val="FF0000"/>
                </a:solidFill>
                <a:latin typeface="Calibri" pitchFamily="34" charset="0"/>
              </a:rPr>
              <a:t>pitkä</a:t>
            </a:r>
            <a:endParaRPr lang="en-GB" sz="18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1" name="AutoShape 10"/>
          <p:cNvSpPr>
            <a:spLocks noChangeArrowheads="1"/>
          </p:cNvSpPr>
          <p:nvPr/>
        </p:nvSpPr>
        <p:spPr bwMode="auto">
          <a:xfrm>
            <a:off x="6934200" y="2650629"/>
            <a:ext cx="1670050" cy="1204913"/>
          </a:xfrm>
          <a:prstGeom prst="roundRect">
            <a:avLst>
              <a:gd name="adj" fmla="val 130"/>
            </a:avLst>
          </a:prstGeom>
          <a:solidFill>
            <a:srgbClr val="BADF89"/>
          </a:solidFill>
          <a:ln w="9360">
            <a:noFill/>
            <a:round/>
            <a:headEnd/>
            <a:tailEnd/>
          </a:ln>
          <a:effectLst>
            <a:outerShdw blurRad="330200" dist="292100" dir="12600000" algn="ctr" rotWithShape="0">
              <a:schemeClr val="bg1">
                <a:lumMod val="65000"/>
                <a:alpha val="99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fi-FI">
              <a:latin typeface="Calibri" pitchFamily="34" charset="0"/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6948488" y="3106242"/>
            <a:ext cx="165576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spAutoFit/>
          </a:bodyPr>
          <a:lstStyle/>
          <a:p>
            <a:pPr algn="ctr" hangingPunct="0">
              <a:lnSpc>
                <a:spcPct val="95000"/>
              </a:lnSpc>
              <a:buClr>
                <a:srgbClr val="000000"/>
              </a:buClr>
              <a:buSzPct val="45000"/>
              <a:buFont typeface="StarSymbol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b="1">
                <a:latin typeface="Calibri" pitchFamily="34" charset="0"/>
              </a:rPr>
              <a:t>reaaliaine</a:t>
            </a:r>
          </a:p>
        </p:txBody>
      </p:sp>
      <p:sp>
        <p:nvSpPr>
          <p:cNvPr id="13" name="AutoShape 12"/>
          <p:cNvSpPr>
            <a:spLocks noChangeArrowheads="1"/>
          </p:cNvSpPr>
          <p:nvPr/>
        </p:nvSpPr>
        <p:spPr bwMode="auto">
          <a:xfrm>
            <a:off x="3219450" y="2650629"/>
            <a:ext cx="1676400" cy="1204913"/>
          </a:xfrm>
          <a:prstGeom prst="roundRect">
            <a:avLst>
              <a:gd name="adj" fmla="val 130"/>
            </a:avLst>
          </a:prstGeom>
          <a:solidFill>
            <a:srgbClr val="BADF89"/>
          </a:solidFill>
          <a:ln w="9360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fi-FI">
              <a:latin typeface="Calibri" pitchFamily="34" charset="0"/>
            </a:endParaRP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3311525" y="2725994"/>
            <a:ext cx="1439863" cy="1052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 anchorCtr="1">
            <a:spAutoFit/>
          </a:bodyPr>
          <a:lstStyle/>
          <a:p>
            <a:pPr algn="ctr" hangingPunct="0">
              <a:lnSpc>
                <a:spcPct val="95000"/>
              </a:lnSpc>
              <a:buClr>
                <a:srgbClr val="000000"/>
              </a:buClr>
              <a:buSzPct val="45000"/>
              <a:buFont typeface="StarSymbol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 dirty="0" err="1">
                <a:latin typeface="Calibri" pitchFamily="34" charset="0"/>
              </a:rPr>
              <a:t>vieras</a:t>
            </a:r>
            <a:r>
              <a:rPr lang="en-GB" sz="1800" b="1" dirty="0">
                <a:latin typeface="Calibri" pitchFamily="34" charset="0"/>
              </a:rPr>
              <a:t/>
            </a:r>
            <a:br>
              <a:rPr lang="en-GB" sz="1800" b="1" dirty="0">
                <a:latin typeface="Calibri" pitchFamily="34" charset="0"/>
              </a:rPr>
            </a:br>
            <a:r>
              <a:rPr lang="en-GB" sz="1800" b="1" dirty="0" err="1" smtClean="0">
                <a:latin typeface="Calibri" pitchFamily="34" charset="0"/>
              </a:rPr>
              <a:t>kieli</a:t>
            </a:r>
            <a:endParaRPr lang="en-GB" sz="1800" b="1" dirty="0" smtClean="0">
              <a:latin typeface="Calibri" pitchFamily="34" charset="0"/>
            </a:endParaRPr>
          </a:p>
          <a:p>
            <a:pPr algn="ctr" hangingPunct="0">
              <a:lnSpc>
                <a:spcPct val="95000"/>
              </a:lnSpc>
              <a:buClr>
                <a:srgbClr val="000000"/>
              </a:buClr>
              <a:buSzPct val="45000"/>
              <a:buFont typeface="StarSymbol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1800" b="1" dirty="0" smtClean="0">
              <a:latin typeface="Calibri" pitchFamily="34" charset="0"/>
            </a:endParaRPr>
          </a:p>
          <a:p>
            <a:pPr algn="ctr" hangingPunct="0">
              <a:lnSpc>
                <a:spcPct val="95000"/>
              </a:lnSpc>
              <a:buClr>
                <a:srgbClr val="000000"/>
              </a:buClr>
              <a:buSzPct val="45000"/>
              <a:buFont typeface="StarSymbol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b="1" dirty="0" err="1" smtClean="0">
                <a:solidFill>
                  <a:srgbClr val="FF0000"/>
                </a:solidFill>
                <a:latin typeface="Calibri" pitchFamily="34" charset="0"/>
              </a:rPr>
              <a:t>pitkä</a:t>
            </a:r>
            <a:r>
              <a:rPr lang="en-GB" sz="1800" b="1" dirty="0" smtClean="0">
                <a:solidFill>
                  <a:srgbClr val="FF0000"/>
                </a:solidFill>
                <a:latin typeface="Calibri" pitchFamily="34" charset="0"/>
              </a:rPr>
              <a:t>/</a:t>
            </a:r>
            <a:r>
              <a:rPr lang="en-GB" sz="1800" b="1" dirty="0" err="1" smtClean="0">
                <a:solidFill>
                  <a:srgbClr val="FF0000"/>
                </a:solidFill>
                <a:latin typeface="Calibri" pitchFamily="34" charset="0"/>
              </a:rPr>
              <a:t>lyhyt</a:t>
            </a:r>
            <a:endParaRPr lang="en-GB" sz="18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4953000" y="2650629"/>
            <a:ext cx="1658938" cy="1204913"/>
            <a:chOff x="4841" y="1597"/>
            <a:chExt cx="1243" cy="759"/>
          </a:xfrm>
          <a:solidFill>
            <a:srgbClr val="BADF8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" name="AutoShape 15"/>
            <p:cNvSpPr>
              <a:spLocks noChangeArrowheads="1"/>
            </p:cNvSpPr>
            <p:nvPr/>
          </p:nvSpPr>
          <p:spPr bwMode="auto">
            <a:xfrm>
              <a:off x="4841" y="1597"/>
              <a:ext cx="1243" cy="759"/>
            </a:xfrm>
            <a:prstGeom prst="roundRect">
              <a:avLst>
                <a:gd name="adj" fmla="val 130"/>
              </a:avLst>
            </a:prstGeom>
            <a:grpFill/>
            <a:ln w="9360">
              <a:noFill/>
              <a:round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fi-FI">
                <a:latin typeface="Calibri" pitchFamily="34" charset="0"/>
              </a:endParaRPr>
            </a:p>
          </p:txBody>
        </p:sp>
        <p:sp>
          <p:nvSpPr>
            <p:cNvPr id="17" name="Text Box 16"/>
            <p:cNvSpPr txBox="1">
              <a:spLocks noChangeArrowheads="1"/>
            </p:cNvSpPr>
            <p:nvPr/>
          </p:nvSpPr>
          <p:spPr bwMode="auto">
            <a:xfrm>
              <a:off x="4841" y="1645"/>
              <a:ext cx="1242" cy="6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>
              <a:spAutoFit/>
            </a:bodyPr>
            <a:lstStyle/>
            <a:p>
              <a:pPr algn="ctr" hangingPunct="0">
                <a:lnSpc>
                  <a:spcPct val="95000"/>
                </a:lnSpc>
                <a:buClr>
                  <a:srgbClr val="000000"/>
                </a:buClr>
                <a:buSzPct val="45000"/>
                <a:buFont typeface="StarSymbol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800" b="1" dirty="0" err="1">
                  <a:latin typeface="Calibri" pitchFamily="34" charset="0"/>
                </a:rPr>
                <a:t>m</a:t>
              </a:r>
              <a:r>
                <a:rPr lang="en-GB" sz="1800" b="1" dirty="0" err="1" smtClean="0">
                  <a:latin typeface="Calibri" pitchFamily="34" charset="0"/>
                </a:rPr>
                <a:t>atematiikka</a:t>
              </a:r>
              <a:endParaRPr lang="en-GB" sz="1800" b="1" dirty="0" smtClean="0">
                <a:latin typeface="Calibri" pitchFamily="34" charset="0"/>
              </a:endParaRPr>
            </a:p>
            <a:p>
              <a:pPr algn="ctr" hangingPunct="0">
                <a:lnSpc>
                  <a:spcPct val="95000"/>
                </a:lnSpc>
                <a:buClr>
                  <a:srgbClr val="000000"/>
                </a:buClr>
                <a:buSzPct val="45000"/>
                <a:buFont typeface="StarSymbol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endParaRPr lang="en-GB" sz="1800" b="1" dirty="0" smtClean="0">
                <a:latin typeface="Calibri" pitchFamily="34" charset="0"/>
              </a:endParaRPr>
            </a:p>
            <a:p>
              <a:pPr algn="ctr" hangingPunct="0">
                <a:lnSpc>
                  <a:spcPct val="95000"/>
                </a:lnSpc>
                <a:buClr>
                  <a:srgbClr val="000000"/>
                </a:buClr>
                <a:buSzPct val="45000"/>
                <a:buFont typeface="StarSymbol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endParaRPr lang="en-GB" sz="1800" b="1" dirty="0" smtClean="0">
                <a:latin typeface="Calibri" pitchFamily="34" charset="0"/>
              </a:endParaRPr>
            </a:p>
            <a:p>
              <a:pPr algn="ctr" hangingPunct="0">
                <a:lnSpc>
                  <a:spcPct val="95000"/>
                </a:lnSpc>
                <a:buClr>
                  <a:srgbClr val="000000"/>
                </a:buClr>
                <a:buSzPct val="45000"/>
                <a:buFont typeface="StarSymbol"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GB" sz="1800" b="1" dirty="0" smtClean="0">
                  <a:latin typeface="Calibri" pitchFamily="34" charset="0"/>
                </a:rPr>
                <a:t> </a:t>
              </a:r>
              <a:r>
                <a:rPr lang="en-GB" sz="1800" b="1" dirty="0" err="1" smtClean="0">
                  <a:solidFill>
                    <a:srgbClr val="FF0000"/>
                  </a:solidFill>
                  <a:latin typeface="Calibri" pitchFamily="34" charset="0"/>
                </a:rPr>
                <a:t>pitkä</a:t>
              </a:r>
              <a:r>
                <a:rPr lang="en-GB" sz="1800" b="1" dirty="0" smtClean="0">
                  <a:solidFill>
                    <a:srgbClr val="FF0000"/>
                  </a:solidFill>
                  <a:latin typeface="Calibri" pitchFamily="34" charset="0"/>
                </a:rPr>
                <a:t>/</a:t>
              </a:r>
              <a:r>
                <a:rPr lang="en-GB" sz="1800" b="1" dirty="0" err="1" smtClean="0">
                  <a:solidFill>
                    <a:srgbClr val="FF0000"/>
                  </a:solidFill>
                  <a:latin typeface="Calibri" pitchFamily="34" charset="0"/>
                </a:rPr>
                <a:t>lyhyt</a:t>
              </a:r>
              <a:endParaRPr lang="en-GB" sz="1800" b="1" dirty="0">
                <a:solidFill>
                  <a:srgbClr val="FF0000"/>
                </a:solidFill>
                <a:latin typeface="Calibri" pitchFamily="34" charset="0"/>
              </a:endParaRPr>
            </a:p>
          </p:txBody>
        </p:sp>
      </p:grp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1547813" y="4734868"/>
            <a:ext cx="234032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i-FI" sz="2000" b="1" dirty="0" smtClean="0">
                <a:latin typeface="Calibri" pitchFamily="34" charset="0"/>
              </a:rPr>
              <a:t>Ja lisäksi</a:t>
            </a:r>
            <a:r>
              <a:rPr lang="fi-FI" sz="2000" b="1" dirty="0">
                <a:latin typeface="Calibri" pitchFamily="34" charset="0"/>
              </a:rPr>
              <a:t> </a:t>
            </a:r>
            <a:r>
              <a:rPr lang="fi-FI" sz="2000" b="1" dirty="0" smtClean="0">
                <a:latin typeface="Calibri" pitchFamily="34" charset="0"/>
              </a:rPr>
              <a:t>voi ottaa </a:t>
            </a:r>
          </a:p>
          <a:p>
            <a:r>
              <a:rPr lang="fi-FI" sz="2000" b="1" dirty="0" smtClean="0">
                <a:latin typeface="Calibri" pitchFamily="34" charset="0"/>
              </a:rPr>
              <a:t>ylimääräisiä </a:t>
            </a:r>
            <a:r>
              <a:rPr lang="fi-FI" sz="2000" b="1" dirty="0">
                <a:latin typeface="Calibri" pitchFamily="34" charset="0"/>
              </a:rPr>
              <a:t>kokeita</a:t>
            </a:r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0" y="1484784"/>
            <a:ext cx="12969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i-FI" sz="2000" b="1" dirty="0">
                <a:latin typeface="Calibri" pitchFamily="34" charset="0"/>
              </a:rPr>
              <a:t>kaikille</a:t>
            </a:r>
            <a:br>
              <a:rPr lang="fi-FI" sz="2000" b="1" dirty="0">
                <a:latin typeface="Calibri" pitchFamily="34" charset="0"/>
              </a:rPr>
            </a:br>
            <a:r>
              <a:rPr lang="fi-FI" sz="2000" b="1" dirty="0">
                <a:latin typeface="Calibri" pitchFamily="34" charset="0"/>
              </a:rPr>
              <a:t>pakollinen</a:t>
            </a:r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458788" y="4509306"/>
            <a:ext cx="2540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i-FI" sz="2000" b="1">
                <a:latin typeface="Calibri" pitchFamily="34" charset="0"/>
              </a:rPr>
              <a:t>.</a:t>
            </a:r>
          </a:p>
          <a:p>
            <a:r>
              <a:rPr lang="fi-FI" sz="2000" b="1">
                <a:latin typeface="Calibri" pitchFamily="34" charset="0"/>
              </a:rPr>
              <a:t>.</a:t>
            </a:r>
          </a:p>
          <a:p>
            <a:r>
              <a:rPr lang="fi-FI" sz="2000" b="1">
                <a:latin typeface="Calibri" pitchFamily="34" charset="0"/>
              </a:rPr>
              <a:t>.</a:t>
            </a:r>
          </a:p>
          <a:p>
            <a:endParaRPr lang="fi-FI" sz="2000" b="1">
              <a:latin typeface="Calibri" pitchFamily="34" charset="0"/>
            </a:endParaRPr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431800" y="1916832"/>
            <a:ext cx="25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i-FI" sz="2000" b="1">
                <a:latin typeface="Calibri" pitchFamily="34" charset="0"/>
              </a:rPr>
              <a:t>.</a:t>
            </a:r>
          </a:p>
          <a:p>
            <a:r>
              <a:rPr lang="fi-FI" sz="2000" b="1">
                <a:latin typeface="Calibri" pitchFamily="34" charset="0"/>
              </a:rPr>
              <a:t>.</a:t>
            </a:r>
          </a:p>
        </p:txBody>
      </p:sp>
      <p:sp>
        <p:nvSpPr>
          <p:cNvPr id="22" name="AutoShape 21"/>
          <p:cNvSpPr>
            <a:spLocks noChangeArrowheads="1"/>
          </p:cNvSpPr>
          <p:nvPr/>
        </p:nvSpPr>
        <p:spPr bwMode="auto">
          <a:xfrm>
            <a:off x="4824413" y="4013200"/>
            <a:ext cx="1827212" cy="2474913"/>
          </a:xfrm>
          <a:prstGeom prst="roundRect">
            <a:avLst>
              <a:gd name="adj" fmla="val 79"/>
            </a:avLst>
          </a:prstGeom>
          <a:noFill/>
          <a:ln w="9360">
            <a:noFill/>
            <a:round/>
            <a:headEnd/>
            <a:tailEnd/>
          </a:ln>
        </p:spPr>
        <p:txBody>
          <a:bodyPr wrap="none" anchor="ctr"/>
          <a:lstStyle/>
          <a:p>
            <a:endParaRPr lang="fi-FI">
              <a:latin typeface="Calibri" pitchFamily="34" charset="0"/>
            </a:endParaRPr>
          </a:p>
        </p:txBody>
      </p:sp>
      <p:sp>
        <p:nvSpPr>
          <p:cNvPr id="23" name="AutoShape 23"/>
          <p:cNvSpPr>
            <a:spLocks noChangeArrowheads="1"/>
          </p:cNvSpPr>
          <p:nvPr/>
        </p:nvSpPr>
        <p:spPr bwMode="auto">
          <a:xfrm>
            <a:off x="6154738" y="3940175"/>
            <a:ext cx="2881312" cy="1747838"/>
          </a:xfrm>
          <a:prstGeom prst="roundRect">
            <a:avLst>
              <a:gd name="adj" fmla="val 56"/>
            </a:avLst>
          </a:prstGeom>
          <a:noFill/>
          <a:ln w="9360">
            <a:noFill/>
            <a:round/>
            <a:headEnd/>
            <a:tailEnd/>
          </a:ln>
        </p:spPr>
        <p:txBody>
          <a:bodyPr wrap="none" anchor="ctr"/>
          <a:lstStyle/>
          <a:p>
            <a:endParaRPr lang="fi-FI">
              <a:latin typeface="Calibri" pitchFamily="34" charset="0"/>
            </a:endParaRPr>
          </a:p>
        </p:txBody>
      </p:sp>
      <p:sp>
        <p:nvSpPr>
          <p:cNvPr id="24" name="Text Box 24"/>
          <p:cNvSpPr txBox="1">
            <a:spLocks noChangeArrowheads="1"/>
          </p:cNvSpPr>
          <p:nvPr/>
        </p:nvSpPr>
        <p:spPr bwMode="auto">
          <a:xfrm>
            <a:off x="6084888" y="4268713"/>
            <a:ext cx="1584325" cy="117477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66132" rIns="0" bIns="0">
            <a:spAutoFit/>
          </a:bodyPr>
          <a:lstStyle/>
          <a:p>
            <a:pPr marL="185738" indent="-185738" defTabSz="839788" hangingPunct="0">
              <a:buClr>
                <a:srgbClr val="000000"/>
              </a:buClr>
              <a:buSzPct val="37000"/>
              <a:buFont typeface="StarSymbol"/>
              <a:buNone/>
              <a:tabLst>
                <a:tab pos="0" algn="l"/>
                <a:tab pos="411163" algn="l"/>
                <a:tab pos="823913" algn="l"/>
                <a:tab pos="1236663" algn="l"/>
                <a:tab pos="1649413" algn="l"/>
                <a:tab pos="2062163" algn="l"/>
                <a:tab pos="2474913" algn="l"/>
                <a:tab pos="2887663" algn="l"/>
                <a:tab pos="3300413" algn="l"/>
                <a:tab pos="3713163" algn="l"/>
                <a:tab pos="4124325" algn="l"/>
                <a:tab pos="4537075" algn="l"/>
                <a:tab pos="4949825" algn="l"/>
                <a:tab pos="5362575" algn="l"/>
                <a:tab pos="5775325" algn="l"/>
                <a:tab pos="6188075" algn="l"/>
                <a:tab pos="6600825" algn="l"/>
                <a:tab pos="7013575" algn="l"/>
                <a:tab pos="7426325" algn="l"/>
                <a:tab pos="7839075" algn="l"/>
                <a:tab pos="8251825" algn="l"/>
              </a:tabLst>
            </a:pPr>
            <a:r>
              <a:rPr lang="en-GB" sz="1200" b="1" dirty="0" err="1">
                <a:latin typeface="Calibri" pitchFamily="34" charset="0"/>
              </a:rPr>
              <a:t>Ainereaali</a:t>
            </a:r>
            <a:r>
              <a:rPr lang="en-GB" sz="1200" b="1" dirty="0">
                <a:latin typeface="Calibri" pitchFamily="34" charset="0"/>
              </a:rPr>
              <a:t> </a:t>
            </a:r>
            <a:r>
              <a:rPr lang="en-GB" sz="1200" b="1" dirty="0" err="1">
                <a:latin typeface="Calibri" pitchFamily="34" charset="0"/>
              </a:rPr>
              <a:t>koepäivä</a:t>
            </a:r>
            <a:r>
              <a:rPr lang="en-GB" sz="1200" b="1" dirty="0">
                <a:latin typeface="Calibri" pitchFamily="34" charset="0"/>
              </a:rPr>
              <a:t> </a:t>
            </a:r>
            <a:r>
              <a:rPr lang="en-GB" sz="1200" b="1" dirty="0" smtClean="0">
                <a:latin typeface="Calibri" pitchFamily="34" charset="0"/>
              </a:rPr>
              <a:t>I</a:t>
            </a:r>
            <a:endParaRPr lang="en-GB" sz="1200" b="1" dirty="0">
              <a:latin typeface="Calibri" pitchFamily="34" charset="0"/>
            </a:endParaRPr>
          </a:p>
          <a:p>
            <a:pPr marL="185738" indent="-185738" defTabSz="839788" hangingPunct="0">
              <a:buClr>
                <a:srgbClr val="000000"/>
              </a:buClr>
              <a:buSzPct val="37000"/>
              <a:buFont typeface="StarSymbol"/>
              <a:buChar char="●"/>
              <a:tabLst>
                <a:tab pos="0" algn="l"/>
                <a:tab pos="411163" algn="l"/>
                <a:tab pos="823913" algn="l"/>
                <a:tab pos="1236663" algn="l"/>
                <a:tab pos="1649413" algn="l"/>
                <a:tab pos="2062163" algn="l"/>
                <a:tab pos="2474913" algn="l"/>
                <a:tab pos="2887663" algn="l"/>
                <a:tab pos="3300413" algn="l"/>
                <a:tab pos="3713163" algn="l"/>
                <a:tab pos="4124325" algn="l"/>
                <a:tab pos="4537075" algn="l"/>
                <a:tab pos="4949825" algn="l"/>
                <a:tab pos="5362575" algn="l"/>
                <a:tab pos="5775325" algn="l"/>
                <a:tab pos="6188075" algn="l"/>
                <a:tab pos="6600825" algn="l"/>
                <a:tab pos="7013575" algn="l"/>
                <a:tab pos="7426325" algn="l"/>
                <a:tab pos="7839075" algn="l"/>
                <a:tab pos="8251825" algn="l"/>
              </a:tabLst>
            </a:pPr>
            <a:r>
              <a:rPr lang="en-GB" sz="1200" b="1" dirty="0" err="1">
                <a:latin typeface="Calibri" pitchFamily="34" charset="0"/>
              </a:rPr>
              <a:t>psykologia</a:t>
            </a:r>
            <a:endParaRPr lang="en-GB" sz="1200" b="1" dirty="0">
              <a:latin typeface="Calibri" pitchFamily="34" charset="0"/>
            </a:endParaRPr>
          </a:p>
          <a:p>
            <a:pPr marL="185738" indent="-185738" defTabSz="839788" hangingPunct="0">
              <a:buClr>
                <a:srgbClr val="000000"/>
              </a:buClr>
              <a:buSzPct val="37000"/>
              <a:buFont typeface="StarSymbol"/>
              <a:buChar char="●"/>
              <a:tabLst>
                <a:tab pos="0" algn="l"/>
                <a:tab pos="411163" algn="l"/>
                <a:tab pos="823913" algn="l"/>
                <a:tab pos="1236663" algn="l"/>
                <a:tab pos="1649413" algn="l"/>
                <a:tab pos="2062163" algn="l"/>
                <a:tab pos="2474913" algn="l"/>
                <a:tab pos="2887663" algn="l"/>
                <a:tab pos="3300413" algn="l"/>
                <a:tab pos="3713163" algn="l"/>
                <a:tab pos="4124325" algn="l"/>
                <a:tab pos="4537075" algn="l"/>
                <a:tab pos="4949825" algn="l"/>
                <a:tab pos="5362575" algn="l"/>
                <a:tab pos="5775325" algn="l"/>
                <a:tab pos="6188075" algn="l"/>
                <a:tab pos="6600825" algn="l"/>
                <a:tab pos="7013575" algn="l"/>
                <a:tab pos="7426325" algn="l"/>
                <a:tab pos="7839075" algn="l"/>
                <a:tab pos="8251825" algn="l"/>
              </a:tabLst>
            </a:pPr>
            <a:r>
              <a:rPr lang="en-GB" sz="1200" b="1" dirty="0" err="1">
                <a:latin typeface="Calibri" pitchFamily="34" charset="0"/>
              </a:rPr>
              <a:t>historia</a:t>
            </a:r>
            <a:endParaRPr lang="en-GB" sz="1200" b="1" dirty="0">
              <a:latin typeface="Calibri" pitchFamily="34" charset="0"/>
            </a:endParaRPr>
          </a:p>
          <a:p>
            <a:pPr marL="185738" indent="-185738" defTabSz="839788" hangingPunct="0">
              <a:buClr>
                <a:srgbClr val="000000"/>
              </a:buClr>
              <a:buSzPct val="37000"/>
              <a:buFont typeface="StarSymbol"/>
              <a:buChar char="●"/>
              <a:tabLst>
                <a:tab pos="0" algn="l"/>
                <a:tab pos="411163" algn="l"/>
                <a:tab pos="823913" algn="l"/>
                <a:tab pos="1236663" algn="l"/>
                <a:tab pos="1649413" algn="l"/>
                <a:tab pos="2062163" algn="l"/>
                <a:tab pos="2474913" algn="l"/>
                <a:tab pos="2887663" algn="l"/>
                <a:tab pos="3300413" algn="l"/>
                <a:tab pos="3713163" algn="l"/>
                <a:tab pos="4124325" algn="l"/>
                <a:tab pos="4537075" algn="l"/>
                <a:tab pos="4949825" algn="l"/>
                <a:tab pos="5362575" algn="l"/>
                <a:tab pos="5775325" algn="l"/>
                <a:tab pos="6188075" algn="l"/>
                <a:tab pos="6600825" algn="l"/>
                <a:tab pos="7013575" algn="l"/>
                <a:tab pos="7426325" algn="l"/>
                <a:tab pos="7839075" algn="l"/>
                <a:tab pos="8251825" algn="l"/>
              </a:tabLst>
            </a:pPr>
            <a:r>
              <a:rPr lang="en-GB" sz="1200" b="1" dirty="0" err="1">
                <a:latin typeface="Calibri" pitchFamily="34" charset="0"/>
              </a:rPr>
              <a:t>fysiikka</a:t>
            </a:r>
            <a:endParaRPr lang="en-GB" sz="1200" b="1" dirty="0">
              <a:latin typeface="Calibri" pitchFamily="34" charset="0"/>
            </a:endParaRPr>
          </a:p>
          <a:p>
            <a:pPr marL="185738" indent="-185738" defTabSz="839788" hangingPunct="0">
              <a:buClr>
                <a:srgbClr val="000000"/>
              </a:buClr>
              <a:buSzPct val="37000"/>
              <a:buFont typeface="StarSymbol"/>
              <a:buChar char="●"/>
              <a:tabLst>
                <a:tab pos="0" algn="l"/>
                <a:tab pos="411163" algn="l"/>
                <a:tab pos="823913" algn="l"/>
                <a:tab pos="1236663" algn="l"/>
                <a:tab pos="1649413" algn="l"/>
                <a:tab pos="2062163" algn="l"/>
                <a:tab pos="2474913" algn="l"/>
                <a:tab pos="2887663" algn="l"/>
                <a:tab pos="3300413" algn="l"/>
                <a:tab pos="3713163" algn="l"/>
                <a:tab pos="4124325" algn="l"/>
                <a:tab pos="4537075" algn="l"/>
                <a:tab pos="4949825" algn="l"/>
                <a:tab pos="5362575" algn="l"/>
                <a:tab pos="5775325" algn="l"/>
                <a:tab pos="6188075" algn="l"/>
                <a:tab pos="6600825" algn="l"/>
                <a:tab pos="7013575" algn="l"/>
                <a:tab pos="7426325" algn="l"/>
                <a:tab pos="7839075" algn="l"/>
                <a:tab pos="8251825" algn="l"/>
              </a:tabLst>
            </a:pPr>
            <a:r>
              <a:rPr lang="en-GB" sz="1200" b="1" dirty="0" err="1">
                <a:latin typeface="Calibri" pitchFamily="34" charset="0"/>
              </a:rPr>
              <a:t>biologia</a:t>
            </a:r>
            <a:endParaRPr lang="en-GB" sz="1200" b="1" dirty="0">
              <a:latin typeface="Calibri" pitchFamily="34" charset="0"/>
            </a:endParaRPr>
          </a:p>
          <a:p>
            <a:pPr marL="185738" indent="-185738" defTabSz="839788" hangingPunct="0">
              <a:buClr>
                <a:srgbClr val="000000"/>
              </a:buClr>
              <a:buSzPct val="37000"/>
              <a:buFont typeface="StarSymbol"/>
              <a:buChar char="●"/>
              <a:tabLst>
                <a:tab pos="0" algn="l"/>
                <a:tab pos="411163" algn="l"/>
                <a:tab pos="823913" algn="l"/>
                <a:tab pos="1236663" algn="l"/>
                <a:tab pos="1649413" algn="l"/>
                <a:tab pos="2062163" algn="l"/>
                <a:tab pos="2474913" algn="l"/>
                <a:tab pos="2887663" algn="l"/>
                <a:tab pos="3300413" algn="l"/>
                <a:tab pos="3713163" algn="l"/>
                <a:tab pos="4124325" algn="l"/>
                <a:tab pos="4537075" algn="l"/>
                <a:tab pos="4949825" algn="l"/>
                <a:tab pos="5362575" algn="l"/>
                <a:tab pos="5775325" algn="l"/>
                <a:tab pos="6188075" algn="l"/>
                <a:tab pos="6600825" algn="l"/>
                <a:tab pos="7013575" algn="l"/>
                <a:tab pos="7426325" algn="l"/>
                <a:tab pos="7839075" algn="l"/>
                <a:tab pos="8251825" algn="l"/>
              </a:tabLst>
            </a:pPr>
            <a:r>
              <a:rPr lang="en-GB" sz="1200" b="1" dirty="0" err="1">
                <a:latin typeface="Calibri" pitchFamily="34" charset="0"/>
              </a:rPr>
              <a:t>filosofia</a:t>
            </a:r>
            <a:endParaRPr lang="en-GB" sz="1200" b="1" dirty="0">
              <a:latin typeface="Calibri" pitchFamily="34" charset="0"/>
            </a:endParaRPr>
          </a:p>
        </p:txBody>
      </p:sp>
      <p:sp>
        <p:nvSpPr>
          <p:cNvPr id="25" name="Text Box 22"/>
          <p:cNvSpPr txBox="1">
            <a:spLocks noChangeArrowheads="1"/>
          </p:cNvSpPr>
          <p:nvPr/>
        </p:nvSpPr>
        <p:spPr bwMode="auto">
          <a:xfrm>
            <a:off x="7524750" y="4268713"/>
            <a:ext cx="1619250" cy="1534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66132" rIns="0" bIns="0">
            <a:spAutoFit/>
          </a:bodyPr>
          <a:lstStyle/>
          <a:p>
            <a:pPr marL="185738" indent="-185738" defTabSz="839788" hangingPunct="0">
              <a:lnSpc>
                <a:spcPct val="95000"/>
              </a:lnSpc>
              <a:buClr>
                <a:srgbClr val="000000"/>
              </a:buClr>
              <a:buSzPct val="45000"/>
              <a:buFont typeface="StarSymbol"/>
              <a:buNone/>
              <a:tabLst>
                <a:tab pos="0" algn="l"/>
                <a:tab pos="411163" algn="l"/>
                <a:tab pos="823913" algn="l"/>
                <a:tab pos="1236663" algn="l"/>
                <a:tab pos="1649413" algn="l"/>
                <a:tab pos="2062163" algn="l"/>
                <a:tab pos="2474913" algn="l"/>
                <a:tab pos="2887663" algn="l"/>
                <a:tab pos="3300413" algn="l"/>
                <a:tab pos="3713163" algn="l"/>
                <a:tab pos="4124325" algn="l"/>
                <a:tab pos="4537075" algn="l"/>
                <a:tab pos="4949825" algn="l"/>
                <a:tab pos="5362575" algn="l"/>
                <a:tab pos="5775325" algn="l"/>
                <a:tab pos="6188075" algn="l"/>
                <a:tab pos="6600825" algn="l"/>
                <a:tab pos="7013575" algn="l"/>
                <a:tab pos="7426325" algn="l"/>
                <a:tab pos="7839075" algn="l"/>
                <a:tab pos="8251825" algn="l"/>
              </a:tabLst>
            </a:pPr>
            <a:r>
              <a:rPr lang="en-GB" sz="1200" b="1" dirty="0" err="1">
                <a:latin typeface="Calibri" pitchFamily="34" charset="0"/>
              </a:rPr>
              <a:t>Ainereaali</a:t>
            </a:r>
            <a:r>
              <a:rPr lang="en-GB" sz="1200" b="1" dirty="0">
                <a:latin typeface="Calibri" pitchFamily="34" charset="0"/>
              </a:rPr>
              <a:t> </a:t>
            </a:r>
            <a:r>
              <a:rPr lang="en-GB" sz="1200" b="1" dirty="0" err="1">
                <a:latin typeface="Calibri" pitchFamily="34" charset="0"/>
              </a:rPr>
              <a:t>koepäivä</a:t>
            </a:r>
            <a:r>
              <a:rPr lang="en-GB" sz="1200" b="1" dirty="0">
                <a:latin typeface="Calibri" pitchFamily="34" charset="0"/>
              </a:rPr>
              <a:t> </a:t>
            </a:r>
            <a:r>
              <a:rPr lang="en-GB" sz="1200" b="1" dirty="0" smtClean="0">
                <a:latin typeface="Calibri" pitchFamily="34" charset="0"/>
              </a:rPr>
              <a:t>II</a:t>
            </a:r>
            <a:endParaRPr lang="en-GB" sz="1400" b="1" dirty="0">
              <a:latin typeface="Calibri" pitchFamily="34" charset="0"/>
            </a:endParaRPr>
          </a:p>
          <a:p>
            <a:pPr marL="185738" indent="-185738" defTabSz="839788" hangingPunct="0">
              <a:buClr>
                <a:srgbClr val="000000"/>
              </a:buClr>
              <a:buSzPct val="37000"/>
              <a:buFont typeface="StarSymbol"/>
              <a:buChar char="●"/>
              <a:tabLst>
                <a:tab pos="0" algn="l"/>
                <a:tab pos="411163" algn="l"/>
                <a:tab pos="823913" algn="l"/>
                <a:tab pos="1236663" algn="l"/>
                <a:tab pos="1649413" algn="l"/>
                <a:tab pos="2062163" algn="l"/>
                <a:tab pos="2474913" algn="l"/>
                <a:tab pos="2887663" algn="l"/>
                <a:tab pos="3300413" algn="l"/>
                <a:tab pos="3713163" algn="l"/>
                <a:tab pos="4124325" algn="l"/>
                <a:tab pos="4537075" algn="l"/>
                <a:tab pos="4949825" algn="l"/>
                <a:tab pos="5362575" algn="l"/>
                <a:tab pos="5775325" algn="l"/>
                <a:tab pos="6188075" algn="l"/>
                <a:tab pos="6600825" algn="l"/>
                <a:tab pos="7013575" algn="l"/>
                <a:tab pos="7426325" algn="l"/>
                <a:tab pos="7839075" algn="l"/>
                <a:tab pos="8251825" algn="l"/>
              </a:tabLst>
            </a:pPr>
            <a:r>
              <a:rPr lang="en-GB" sz="1200" b="1" dirty="0" err="1">
                <a:latin typeface="Calibri" pitchFamily="34" charset="0"/>
              </a:rPr>
              <a:t>uskonto</a:t>
            </a:r>
            <a:endParaRPr lang="en-GB" sz="1200" b="1" dirty="0">
              <a:latin typeface="Calibri" pitchFamily="34" charset="0"/>
            </a:endParaRPr>
          </a:p>
          <a:p>
            <a:pPr marL="185738" indent="-185738" defTabSz="839788" hangingPunct="0">
              <a:buClr>
                <a:srgbClr val="000000"/>
              </a:buClr>
              <a:buSzPct val="37000"/>
              <a:buFont typeface="StarSymbol"/>
              <a:buChar char="●"/>
              <a:tabLst>
                <a:tab pos="0" algn="l"/>
                <a:tab pos="411163" algn="l"/>
                <a:tab pos="823913" algn="l"/>
                <a:tab pos="1236663" algn="l"/>
                <a:tab pos="1649413" algn="l"/>
                <a:tab pos="2062163" algn="l"/>
                <a:tab pos="2474913" algn="l"/>
                <a:tab pos="2887663" algn="l"/>
                <a:tab pos="3300413" algn="l"/>
                <a:tab pos="3713163" algn="l"/>
                <a:tab pos="4124325" algn="l"/>
                <a:tab pos="4537075" algn="l"/>
                <a:tab pos="4949825" algn="l"/>
                <a:tab pos="5362575" algn="l"/>
                <a:tab pos="5775325" algn="l"/>
                <a:tab pos="6188075" algn="l"/>
                <a:tab pos="6600825" algn="l"/>
                <a:tab pos="7013575" algn="l"/>
                <a:tab pos="7426325" algn="l"/>
                <a:tab pos="7839075" algn="l"/>
                <a:tab pos="8251825" algn="l"/>
              </a:tabLst>
            </a:pPr>
            <a:r>
              <a:rPr lang="en-GB" sz="1200" b="1" dirty="0" err="1">
                <a:latin typeface="Calibri" pitchFamily="34" charset="0"/>
              </a:rPr>
              <a:t>elämänkatsomustieto</a:t>
            </a:r>
            <a:endParaRPr lang="en-GB" sz="1200" b="1" dirty="0">
              <a:latin typeface="Calibri" pitchFamily="34" charset="0"/>
            </a:endParaRPr>
          </a:p>
          <a:p>
            <a:pPr marL="185738" indent="-185738" defTabSz="839788" hangingPunct="0">
              <a:buClr>
                <a:srgbClr val="000000"/>
              </a:buClr>
              <a:buSzPct val="37000"/>
              <a:buFont typeface="StarSymbol"/>
              <a:buChar char="●"/>
              <a:tabLst>
                <a:tab pos="0" algn="l"/>
                <a:tab pos="411163" algn="l"/>
                <a:tab pos="823913" algn="l"/>
                <a:tab pos="1236663" algn="l"/>
                <a:tab pos="1649413" algn="l"/>
                <a:tab pos="2062163" algn="l"/>
                <a:tab pos="2474913" algn="l"/>
                <a:tab pos="2887663" algn="l"/>
                <a:tab pos="3300413" algn="l"/>
                <a:tab pos="3713163" algn="l"/>
                <a:tab pos="4124325" algn="l"/>
                <a:tab pos="4537075" algn="l"/>
                <a:tab pos="4949825" algn="l"/>
                <a:tab pos="5362575" algn="l"/>
                <a:tab pos="5775325" algn="l"/>
                <a:tab pos="6188075" algn="l"/>
                <a:tab pos="6600825" algn="l"/>
                <a:tab pos="7013575" algn="l"/>
                <a:tab pos="7426325" algn="l"/>
                <a:tab pos="7839075" algn="l"/>
                <a:tab pos="8251825" algn="l"/>
              </a:tabLst>
            </a:pPr>
            <a:r>
              <a:rPr lang="en-GB" sz="1200" b="1" dirty="0" err="1">
                <a:latin typeface="Calibri" pitchFamily="34" charset="0"/>
              </a:rPr>
              <a:t>yhteiskuntaoppi</a:t>
            </a:r>
            <a:endParaRPr lang="en-GB" sz="1200" b="1" dirty="0">
              <a:latin typeface="Calibri" pitchFamily="34" charset="0"/>
            </a:endParaRPr>
          </a:p>
          <a:p>
            <a:pPr marL="185738" indent="-185738" defTabSz="839788" hangingPunct="0">
              <a:buClr>
                <a:srgbClr val="000000"/>
              </a:buClr>
              <a:buSzPct val="37000"/>
              <a:buFont typeface="StarSymbol"/>
              <a:buChar char="●"/>
              <a:tabLst>
                <a:tab pos="0" algn="l"/>
                <a:tab pos="411163" algn="l"/>
                <a:tab pos="823913" algn="l"/>
                <a:tab pos="1236663" algn="l"/>
                <a:tab pos="1649413" algn="l"/>
                <a:tab pos="2062163" algn="l"/>
                <a:tab pos="2474913" algn="l"/>
                <a:tab pos="2887663" algn="l"/>
                <a:tab pos="3300413" algn="l"/>
                <a:tab pos="3713163" algn="l"/>
                <a:tab pos="4124325" algn="l"/>
                <a:tab pos="4537075" algn="l"/>
                <a:tab pos="4949825" algn="l"/>
                <a:tab pos="5362575" algn="l"/>
                <a:tab pos="5775325" algn="l"/>
                <a:tab pos="6188075" algn="l"/>
                <a:tab pos="6600825" algn="l"/>
                <a:tab pos="7013575" algn="l"/>
                <a:tab pos="7426325" algn="l"/>
                <a:tab pos="7839075" algn="l"/>
                <a:tab pos="8251825" algn="l"/>
              </a:tabLst>
            </a:pPr>
            <a:r>
              <a:rPr lang="en-GB" sz="1200" b="1" dirty="0" err="1">
                <a:latin typeface="Calibri" pitchFamily="34" charset="0"/>
              </a:rPr>
              <a:t>kemia</a:t>
            </a:r>
            <a:endParaRPr lang="en-GB" sz="1200" b="1" dirty="0">
              <a:latin typeface="Calibri" pitchFamily="34" charset="0"/>
            </a:endParaRPr>
          </a:p>
          <a:p>
            <a:pPr marL="185738" indent="-185738" defTabSz="839788" hangingPunct="0">
              <a:buClr>
                <a:srgbClr val="000000"/>
              </a:buClr>
              <a:buSzPct val="37000"/>
              <a:buFont typeface="StarSymbol"/>
              <a:buChar char="●"/>
              <a:tabLst>
                <a:tab pos="0" algn="l"/>
                <a:tab pos="411163" algn="l"/>
                <a:tab pos="823913" algn="l"/>
                <a:tab pos="1236663" algn="l"/>
                <a:tab pos="1649413" algn="l"/>
                <a:tab pos="2062163" algn="l"/>
                <a:tab pos="2474913" algn="l"/>
                <a:tab pos="2887663" algn="l"/>
                <a:tab pos="3300413" algn="l"/>
                <a:tab pos="3713163" algn="l"/>
                <a:tab pos="4124325" algn="l"/>
                <a:tab pos="4537075" algn="l"/>
                <a:tab pos="4949825" algn="l"/>
                <a:tab pos="5362575" algn="l"/>
                <a:tab pos="5775325" algn="l"/>
                <a:tab pos="6188075" algn="l"/>
                <a:tab pos="6600825" algn="l"/>
                <a:tab pos="7013575" algn="l"/>
                <a:tab pos="7426325" algn="l"/>
                <a:tab pos="7839075" algn="l"/>
                <a:tab pos="8251825" algn="l"/>
              </a:tabLst>
            </a:pPr>
            <a:r>
              <a:rPr lang="en-GB" sz="1200" b="1" dirty="0" err="1">
                <a:latin typeface="Calibri" pitchFamily="34" charset="0"/>
              </a:rPr>
              <a:t>maantiede</a:t>
            </a:r>
            <a:endParaRPr lang="en-GB" sz="1200" b="1" dirty="0">
              <a:latin typeface="Calibri" pitchFamily="34" charset="0"/>
            </a:endParaRPr>
          </a:p>
          <a:p>
            <a:pPr marL="185738" indent="-185738" defTabSz="839788" hangingPunct="0">
              <a:buClr>
                <a:srgbClr val="000000"/>
              </a:buClr>
              <a:buSzPct val="37000"/>
              <a:buFont typeface="StarSymbol"/>
              <a:buChar char="●"/>
              <a:tabLst>
                <a:tab pos="0" algn="l"/>
                <a:tab pos="411163" algn="l"/>
                <a:tab pos="823913" algn="l"/>
                <a:tab pos="1236663" algn="l"/>
                <a:tab pos="1649413" algn="l"/>
                <a:tab pos="2062163" algn="l"/>
                <a:tab pos="2474913" algn="l"/>
                <a:tab pos="2887663" algn="l"/>
                <a:tab pos="3300413" algn="l"/>
                <a:tab pos="3713163" algn="l"/>
                <a:tab pos="4124325" algn="l"/>
                <a:tab pos="4537075" algn="l"/>
                <a:tab pos="4949825" algn="l"/>
                <a:tab pos="5362575" algn="l"/>
                <a:tab pos="5775325" algn="l"/>
                <a:tab pos="6188075" algn="l"/>
                <a:tab pos="6600825" algn="l"/>
                <a:tab pos="7013575" algn="l"/>
                <a:tab pos="7426325" algn="l"/>
                <a:tab pos="7839075" algn="l"/>
                <a:tab pos="8251825" algn="l"/>
              </a:tabLst>
            </a:pPr>
            <a:r>
              <a:rPr lang="en-GB" sz="1200" b="1" dirty="0" err="1">
                <a:latin typeface="Calibri" pitchFamily="34" charset="0"/>
              </a:rPr>
              <a:t>terveystieto</a:t>
            </a:r>
            <a:r>
              <a:rPr lang="en-GB" sz="1200" b="1" dirty="0">
                <a:latin typeface="Calibri" pitchFamily="34" charset="0"/>
              </a:rPr>
              <a:t> </a:t>
            </a:r>
          </a:p>
          <a:p>
            <a:pPr marL="185738" indent="-185738" defTabSz="839788" hangingPunct="0">
              <a:buClr>
                <a:srgbClr val="000000"/>
              </a:buClr>
              <a:buSzPct val="37000"/>
              <a:buFont typeface="StarSymbol"/>
              <a:buChar char="●"/>
              <a:tabLst>
                <a:tab pos="0" algn="l"/>
                <a:tab pos="411163" algn="l"/>
                <a:tab pos="823913" algn="l"/>
                <a:tab pos="1236663" algn="l"/>
                <a:tab pos="1649413" algn="l"/>
                <a:tab pos="2062163" algn="l"/>
                <a:tab pos="2474913" algn="l"/>
                <a:tab pos="2887663" algn="l"/>
                <a:tab pos="3300413" algn="l"/>
                <a:tab pos="3713163" algn="l"/>
                <a:tab pos="4124325" algn="l"/>
                <a:tab pos="4537075" algn="l"/>
                <a:tab pos="4949825" algn="l"/>
                <a:tab pos="5362575" algn="l"/>
                <a:tab pos="5775325" algn="l"/>
                <a:tab pos="6188075" algn="l"/>
                <a:tab pos="6600825" algn="l"/>
                <a:tab pos="7013575" algn="l"/>
                <a:tab pos="7426325" algn="l"/>
                <a:tab pos="7839075" algn="l"/>
                <a:tab pos="8251825" algn="l"/>
              </a:tabLst>
            </a:pPr>
            <a:endParaRPr lang="en-GB" sz="1200" b="1" dirty="0">
              <a:latin typeface="Calibri" pitchFamily="34" charset="0"/>
            </a:endParaRPr>
          </a:p>
        </p:txBody>
      </p:sp>
      <p:sp>
        <p:nvSpPr>
          <p:cNvPr id="26" name="Suorakulmio 26"/>
          <p:cNvSpPr>
            <a:spLocks noChangeArrowheads="1"/>
          </p:cNvSpPr>
          <p:nvPr/>
        </p:nvSpPr>
        <p:spPr bwMode="auto">
          <a:xfrm>
            <a:off x="1331913" y="3825206"/>
            <a:ext cx="54006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ArialMT"/>
              </a:rPr>
              <a:t>näistä vähintään yksi vaativampi koe</a:t>
            </a:r>
            <a:endParaRPr lang="fi-FI" dirty="0">
              <a:solidFill>
                <a:schemeClr val="bg1"/>
              </a:solidFill>
              <a:ea typeface="Times New Roman" pitchFamily="18" charset="0"/>
              <a:cs typeface="ArialMT"/>
            </a:endParaRPr>
          </a:p>
        </p:txBody>
      </p:sp>
      <p:sp>
        <p:nvSpPr>
          <p:cNvPr id="27" name="Rectangle 6"/>
          <p:cNvSpPr>
            <a:spLocks noChangeArrowheads="1"/>
          </p:cNvSpPr>
          <p:nvPr/>
        </p:nvSpPr>
        <p:spPr bwMode="auto">
          <a:xfrm>
            <a:off x="1547813" y="980728"/>
            <a:ext cx="367225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fi-FI" sz="1600" b="1" dirty="0">
                <a:solidFill>
                  <a:srgbClr val="2B3616"/>
                </a:solidFill>
                <a:latin typeface="Arial" pitchFamily="34" charset="0"/>
                <a:cs typeface="Arial" pitchFamily="34" charset="0"/>
              </a:rPr>
              <a:t>Pakolliset ja valinnaiset kokeet</a:t>
            </a:r>
          </a:p>
        </p:txBody>
      </p:sp>
    </p:spTree>
    <p:extLst>
      <p:ext uri="{BB962C8B-B14F-4D97-AF65-F5344CB8AC3E}">
        <p14:creationId xmlns:p14="http://schemas.microsoft.com/office/powerpoint/2010/main" val="134742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isällön paikkamerkki 2"/>
          <p:cNvSpPr txBox="1">
            <a:spLocks/>
          </p:cNvSpPr>
          <p:nvPr/>
        </p:nvSpPr>
        <p:spPr>
          <a:xfrm>
            <a:off x="457200" y="2276872"/>
            <a:ext cx="8229600" cy="43735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i-FI" kern="0" dirty="0"/>
              <a:t> </a:t>
            </a:r>
            <a:r>
              <a:rPr lang="fi-FI" b="1" kern="0" dirty="0" err="1"/>
              <a:t>Abitti</a:t>
            </a:r>
            <a:r>
              <a:rPr lang="fi-FI" kern="0" dirty="0"/>
              <a:t>-järjestelmä on </a:t>
            </a:r>
            <a:r>
              <a:rPr lang="fi-FI" kern="0" dirty="0" smtClean="0"/>
              <a:t>ylioppilastutkinto-lautakunnan </a:t>
            </a:r>
            <a:r>
              <a:rPr lang="fi-FI" kern="0" dirty="0"/>
              <a:t>ylläpitämä </a:t>
            </a:r>
            <a:r>
              <a:rPr lang="fi-FI" b="1" kern="0" dirty="0"/>
              <a:t>koejärjestelmä</a:t>
            </a:r>
            <a:r>
              <a:rPr lang="fi-FI" kern="0" dirty="0"/>
              <a:t>, jota lukiot ympäri Suomea käyttävät. Järjestelmän ylläpitäjä on ylioppilastutkintolautakunta ja </a:t>
            </a:r>
            <a:r>
              <a:rPr lang="fi-FI" b="1" kern="0" dirty="0" err="1" smtClean="0">
                <a:solidFill>
                  <a:srgbClr val="FF0000"/>
                </a:solidFill>
              </a:rPr>
              <a:t>abitin</a:t>
            </a:r>
            <a:r>
              <a:rPr lang="fi-FI" b="1" kern="0" dirty="0" smtClean="0">
                <a:solidFill>
                  <a:srgbClr val="FF0000"/>
                </a:solidFill>
              </a:rPr>
              <a:t> </a:t>
            </a:r>
            <a:r>
              <a:rPr lang="fi-FI" b="1" kern="0" dirty="0">
                <a:solidFill>
                  <a:srgbClr val="FF0000"/>
                </a:solidFill>
              </a:rPr>
              <a:t>käyttö edellyttää </a:t>
            </a:r>
            <a:r>
              <a:rPr lang="fi-FI" b="1" kern="0" dirty="0" err="1" smtClean="0">
                <a:solidFill>
                  <a:srgbClr val="FF0000"/>
                </a:solidFill>
              </a:rPr>
              <a:t>abitti</a:t>
            </a:r>
            <a:r>
              <a:rPr lang="fi-FI" b="1" kern="0" dirty="0" smtClean="0">
                <a:solidFill>
                  <a:srgbClr val="FF0000"/>
                </a:solidFill>
              </a:rPr>
              <a:t>-yhteensopivaa </a:t>
            </a:r>
            <a:r>
              <a:rPr lang="fi-FI" b="1" kern="0" dirty="0">
                <a:solidFill>
                  <a:srgbClr val="FF0000"/>
                </a:solidFill>
              </a:rPr>
              <a:t>tietokonetta. </a:t>
            </a:r>
            <a:endParaRPr lang="fi-FI" b="1" kern="0" dirty="0" smtClean="0">
              <a:solidFill>
                <a:srgbClr val="FF0000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548680"/>
            <a:ext cx="9144000" cy="76517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fi-FI" b="1" kern="1200" dirty="0" smtClean="0">
                <a:solidFill>
                  <a:srgbClr val="2B3616"/>
                </a:solidFill>
                <a:latin typeface="Calibri" pitchFamily="34" charset="0"/>
              </a:rPr>
              <a:t>Opiskelijan päätelaite </a:t>
            </a:r>
          </a:p>
          <a:p>
            <a:pPr eaLnBrk="1" hangingPunct="1">
              <a:defRPr/>
            </a:pPr>
            <a:r>
              <a:rPr lang="fi-FI" b="1" kern="1200" dirty="0" smtClean="0">
                <a:solidFill>
                  <a:srgbClr val="2B3616"/>
                </a:solidFill>
                <a:latin typeface="Calibri" pitchFamily="34" charset="0"/>
              </a:rPr>
              <a:t>ja </a:t>
            </a:r>
            <a:r>
              <a:rPr lang="fi-FI" b="1" kern="1200" dirty="0" err="1" smtClean="0">
                <a:solidFill>
                  <a:srgbClr val="2B3616"/>
                </a:solidFill>
                <a:latin typeface="Calibri" pitchFamily="34" charset="0"/>
              </a:rPr>
              <a:t>abitti</a:t>
            </a:r>
            <a:r>
              <a:rPr lang="fi-FI" b="1" kern="1200" dirty="0" smtClean="0">
                <a:solidFill>
                  <a:srgbClr val="2B3616"/>
                </a:solidFill>
                <a:latin typeface="Calibri" pitchFamily="34" charset="0"/>
              </a:rPr>
              <a:t>-järjestelmä</a:t>
            </a:r>
          </a:p>
        </p:txBody>
      </p:sp>
    </p:spTree>
    <p:extLst>
      <p:ext uri="{BB962C8B-B14F-4D97-AF65-F5344CB8AC3E}">
        <p14:creationId xmlns:p14="http://schemas.microsoft.com/office/powerpoint/2010/main" val="72047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75500" y="188640"/>
            <a:ext cx="8344972" cy="902091"/>
          </a:xfrm>
        </p:spPr>
        <p:txBody>
          <a:bodyPr>
            <a:normAutofit/>
          </a:bodyPr>
          <a:lstStyle/>
          <a:p>
            <a:r>
              <a:rPr lang="fi-FI" b="1" dirty="0">
                <a:solidFill>
                  <a:srgbClr val="2B3616"/>
                </a:solidFill>
              </a:rPr>
              <a:t>Lohjan Yhteislyseon lukio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535741" y="1337311"/>
            <a:ext cx="3284731" cy="398580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fi-FI" sz="3400" dirty="0" smtClean="0"/>
              <a:t>Perinteikäs ja monipuolinen </a:t>
            </a:r>
            <a:r>
              <a:rPr lang="fi-FI" sz="3400" dirty="0"/>
              <a:t>yleislukio, </a:t>
            </a:r>
            <a:r>
              <a:rPr lang="fi-FI" sz="3400" dirty="0" smtClean="0"/>
              <a:t>jossa </a:t>
            </a:r>
            <a:r>
              <a:rPr lang="fi-FI" sz="3400" dirty="0"/>
              <a:t>laaja kurssitarjonta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dirty="0"/>
              <a:t>Voit rakentaa itsellesi  vaikka ”erikoislukion”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dirty="0"/>
              <a:t>Esim. urheiluvalmennus</a:t>
            </a:r>
          </a:p>
          <a:p>
            <a:pPr marL="0" indent="0">
              <a:buNone/>
            </a:pPr>
            <a:r>
              <a:rPr lang="fi-FI" sz="1350" dirty="0"/>
              <a:t> </a:t>
            </a:r>
            <a:r>
              <a:rPr lang="fi-FI" sz="3400" dirty="0"/>
              <a:t>Oppitunnit 80 min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dirty="0"/>
              <a:t>Ruokatauko 30 min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dirty="0"/>
              <a:t>Ei pakollisia </a:t>
            </a:r>
            <a:r>
              <a:rPr lang="fi-FI" dirty="0" smtClean="0"/>
              <a:t>ulkovälitunteja</a:t>
            </a:r>
            <a:endParaRPr lang="fi-FI" dirty="0"/>
          </a:p>
          <a:p>
            <a:pPr marL="57150" indent="0">
              <a:buNone/>
            </a:pPr>
            <a:r>
              <a:rPr lang="fi-FI" sz="3400" dirty="0" smtClean="0"/>
              <a:t>Tukea laitehankintaan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00" y="1337311"/>
            <a:ext cx="4924181" cy="3693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82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isällön paikkamerkki 2"/>
          <p:cNvSpPr txBox="1">
            <a:spLocks/>
          </p:cNvSpPr>
          <p:nvPr/>
        </p:nvSpPr>
        <p:spPr>
          <a:xfrm>
            <a:off x="467544" y="1700808"/>
            <a:ext cx="8363272" cy="437356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i-FI" kern="0" dirty="0"/>
              <a:t>Lukio-opintonsa aloittavat tarvitsevat henkilökohtaisen tietokoneen opintojensa ja sähköistyneen ylioppilastutkinnon tueksi. </a:t>
            </a:r>
            <a:endParaRPr lang="fi-FI" kern="0" dirty="0" smtClean="0"/>
          </a:p>
          <a:p>
            <a:r>
              <a:rPr lang="fi-FI" kern="0" dirty="0" smtClean="0"/>
              <a:t>Lukion kautta </a:t>
            </a:r>
            <a:r>
              <a:rPr lang="fi-FI" kern="0" dirty="0"/>
              <a:t>voi </a:t>
            </a:r>
            <a:r>
              <a:rPr lang="fi-FI" kern="0" dirty="0" smtClean="0"/>
              <a:t>hankkia </a:t>
            </a:r>
            <a:r>
              <a:rPr lang="fi-FI" b="1" kern="0" dirty="0" err="1" smtClean="0">
                <a:solidFill>
                  <a:srgbClr val="FF0000"/>
                </a:solidFill>
              </a:rPr>
              <a:t>abitti</a:t>
            </a:r>
            <a:r>
              <a:rPr lang="fi-FI" b="1" kern="0" dirty="0" smtClean="0">
                <a:solidFill>
                  <a:srgbClr val="FF0000"/>
                </a:solidFill>
              </a:rPr>
              <a:t>-yhteensopivan</a:t>
            </a:r>
            <a:r>
              <a:rPr lang="fi-FI" kern="0" dirty="0" smtClean="0"/>
              <a:t> tietokoneen </a:t>
            </a:r>
            <a:r>
              <a:rPr lang="fi-FI" kern="0" dirty="0"/>
              <a:t>lukio-opintojen ajaksi (3-4 vuotta</a:t>
            </a:r>
            <a:r>
              <a:rPr lang="fi-FI" kern="0" dirty="0" smtClean="0"/>
              <a:t>).</a:t>
            </a:r>
          </a:p>
          <a:p>
            <a:r>
              <a:rPr lang="fi-FI" kern="0" dirty="0" smtClean="0"/>
              <a:t>Laitteen </a:t>
            </a:r>
            <a:r>
              <a:rPr lang="fi-FI" kern="0" dirty="0"/>
              <a:t>saa käyttöön </a:t>
            </a:r>
            <a:r>
              <a:rPr lang="fi-FI" kern="0" dirty="0" smtClean="0"/>
              <a:t>hintaan </a:t>
            </a:r>
            <a:r>
              <a:rPr lang="fi-FI" kern="0" dirty="0"/>
              <a:t>150€</a:t>
            </a:r>
            <a:r>
              <a:rPr lang="fi-FI" kern="0" dirty="0" smtClean="0"/>
              <a:t>. Kone palautetaan lukiolle opintojen päätyttyä.</a:t>
            </a:r>
          </a:p>
          <a:p>
            <a:r>
              <a:rPr lang="fi-FI" kern="0" dirty="0" smtClean="0"/>
              <a:t>Tietokoneet jaetaan opiskelijoiden käyttöön lukio-opintojen alkuviikkoina.</a:t>
            </a:r>
          </a:p>
          <a:p>
            <a:endParaRPr lang="fi-FI" kern="0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215553"/>
            <a:ext cx="9144000" cy="76517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fi-FI" b="1" dirty="0">
                <a:solidFill>
                  <a:srgbClr val="2B3616"/>
                </a:solidFill>
                <a:latin typeface="Calibri" pitchFamily="34" charset="0"/>
              </a:rPr>
              <a:t>Opiskelijan päätelaite </a:t>
            </a:r>
          </a:p>
          <a:p>
            <a:pPr eaLnBrk="1" hangingPunct="1">
              <a:defRPr/>
            </a:pPr>
            <a:r>
              <a:rPr lang="fi-FI" b="1" dirty="0">
                <a:solidFill>
                  <a:srgbClr val="2B3616"/>
                </a:solidFill>
                <a:latin typeface="Calibri" pitchFamily="34" charset="0"/>
              </a:rPr>
              <a:t>ja </a:t>
            </a:r>
            <a:r>
              <a:rPr lang="fi-FI" b="1" dirty="0" err="1">
                <a:solidFill>
                  <a:srgbClr val="2B3616"/>
                </a:solidFill>
                <a:latin typeface="Calibri" pitchFamily="34" charset="0"/>
              </a:rPr>
              <a:t>abitti</a:t>
            </a:r>
            <a:r>
              <a:rPr lang="fi-FI" b="1" dirty="0">
                <a:solidFill>
                  <a:srgbClr val="2B3616"/>
                </a:solidFill>
                <a:latin typeface="Calibri" pitchFamily="34" charset="0"/>
              </a:rPr>
              <a:t>-järjestelmä</a:t>
            </a:r>
          </a:p>
        </p:txBody>
      </p:sp>
    </p:spTree>
    <p:extLst>
      <p:ext uri="{BB962C8B-B14F-4D97-AF65-F5344CB8AC3E}">
        <p14:creationId xmlns:p14="http://schemas.microsoft.com/office/powerpoint/2010/main" val="14226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isällön paikkamerkki 2"/>
          <p:cNvSpPr txBox="1">
            <a:spLocks/>
          </p:cNvSpPr>
          <p:nvPr/>
        </p:nvSpPr>
        <p:spPr>
          <a:xfrm>
            <a:off x="457200" y="1700808"/>
            <a:ext cx="8229600" cy="4373563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i-FI" kern="0" dirty="0" smtClean="0"/>
              <a:t>Lukio vastaa vuokraamiensa laitteiden ylläpidosta ja toimivuudesta. (</a:t>
            </a:r>
            <a:r>
              <a:rPr lang="fi-FI" kern="0" dirty="0" err="1" smtClean="0"/>
              <a:t>onsite</a:t>
            </a:r>
            <a:r>
              <a:rPr lang="fi-FI" kern="0" dirty="0" smtClean="0"/>
              <a:t>-takuu, tapaturmavakuutus)</a:t>
            </a:r>
          </a:p>
          <a:p>
            <a:r>
              <a:rPr lang="fi-FI" kern="0" dirty="0" smtClean="0"/>
              <a:t>Opiskelija voi hankkia laitteensa myös muuta kautta. </a:t>
            </a:r>
            <a:r>
              <a:rPr lang="fi-FI" b="1" kern="0" dirty="0" smtClean="0">
                <a:solidFill>
                  <a:srgbClr val="FF0000"/>
                </a:solidFill>
              </a:rPr>
              <a:t>Vastuu näiden laitteiden hankinnasta ja toimivuudesta on opiskelijalla.</a:t>
            </a:r>
          </a:p>
          <a:p>
            <a:r>
              <a:rPr lang="fi-FI" kern="0" dirty="0" smtClean="0"/>
              <a:t>Lisätietoja sopivan tietokoneen hankinnasta löytyy </a:t>
            </a:r>
            <a:r>
              <a:rPr lang="fi-FI" kern="0" dirty="0"/>
              <a:t>Ylioppilastutkintolautakunnan sivuilta: </a:t>
            </a:r>
            <a:r>
              <a:rPr lang="fi-FI" kern="0" dirty="0">
                <a:hlinkClick r:id="rId2"/>
              </a:rPr>
              <a:t>https://www.abitti.fi/fi/ohjeet/tietokoneen-hankinta</a:t>
            </a:r>
            <a:r>
              <a:rPr lang="fi-FI" kern="0" dirty="0" smtClean="0">
                <a:hlinkClick r:id="rId2"/>
              </a:rPr>
              <a:t>/</a:t>
            </a:r>
            <a:r>
              <a:rPr lang="fi-FI" kern="0" dirty="0" smtClean="0"/>
              <a:t> </a:t>
            </a:r>
            <a:endParaRPr lang="fi-FI" kern="0" dirty="0"/>
          </a:p>
          <a:p>
            <a:endParaRPr lang="fi-FI" kern="0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215553"/>
            <a:ext cx="9144000" cy="76517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fi-FI" b="1" dirty="0">
                <a:solidFill>
                  <a:srgbClr val="2B3616"/>
                </a:solidFill>
                <a:latin typeface="Calibri" pitchFamily="34" charset="0"/>
              </a:rPr>
              <a:t>Opiskelijan päätelaite </a:t>
            </a:r>
          </a:p>
          <a:p>
            <a:pPr eaLnBrk="1" hangingPunct="1">
              <a:defRPr/>
            </a:pPr>
            <a:r>
              <a:rPr lang="fi-FI" b="1" dirty="0">
                <a:solidFill>
                  <a:srgbClr val="2B3616"/>
                </a:solidFill>
                <a:latin typeface="Calibri" pitchFamily="34" charset="0"/>
              </a:rPr>
              <a:t>ja </a:t>
            </a:r>
            <a:r>
              <a:rPr lang="fi-FI" b="1" dirty="0" err="1">
                <a:solidFill>
                  <a:srgbClr val="2B3616"/>
                </a:solidFill>
                <a:latin typeface="Calibri" pitchFamily="34" charset="0"/>
              </a:rPr>
              <a:t>abitti</a:t>
            </a:r>
            <a:r>
              <a:rPr lang="fi-FI" b="1" dirty="0">
                <a:solidFill>
                  <a:srgbClr val="2B3616"/>
                </a:solidFill>
                <a:latin typeface="Calibri" pitchFamily="34" charset="0"/>
              </a:rPr>
              <a:t>-järjestelmä</a:t>
            </a:r>
          </a:p>
        </p:txBody>
      </p:sp>
    </p:spTree>
    <p:extLst>
      <p:ext uri="{BB962C8B-B14F-4D97-AF65-F5344CB8AC3E}">
        <p14:creationId xmlns:p14="http://schemas.microsoft.com/office/powerpoint/2010/main" val="49302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2" name="AutoShape 74"/>
          <p:cNvSpPr>
            <a:spLocks noChangeArrowheads="1"/>
          </p:cNvSpPr>
          <p:nvPr/>
        </p:nvSpPr>
        <p:spPr bwMode="auto">
          <a:xfrm>
            <a:off x="6372225" y="1773238"/>
            <a:ext cx="792163" cy="360362"/>
          </a:xfrm>
          <a:prstGeom prst="roundRect">
            <a:avLst>
              <a:gd name="adj" fmla="val 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fi-FI">
              <a:latin typeface="Calibri" pitchFamily="34" charset="0"/>
            </a:endParaRPr>
          </a:p>
        </p:txBody>
      </p:sp>
      <p:sp>
        <p:nvSpPr>
          <p:cNvPr id="16421" name="AutoShape 73"/>
          <p:cNvSpPr>
            <a:spLocks noChangeArrowheads="1"/>
          </p:cNvSpPr>
          <p:nvPr/>
        </p:nvSpPr>
        <p:spPr bwMode="auto">
          <a:xfrm>
            <a:off x="5435600" y="1341438"/>
            <a:ext cx="1730375" cy="503237"/>
          </a:xfrm>
          <a:prstGeom prst="roundRect">
            <a:avLst>
              <a:gd name="adj" fmla="val 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fi-FI">
              <a:latin typeface="Calibri" pitchFamily="34" charset="0"/>
            </a:endParaRPr>
          </a:p>
        </p:txBody>
      </p:sp>
      <p:sp>
        <p:nvSpPr>
          <p:cNvPr id="28677" name="Line 8"/>
          <p:cNvSpPr>
            <a:spLocks noChangeShapeType="1"/>
          </p:cNvSpPr>
          <p:nvPr/>
        </p:nvSpPr>
        <p:spPr bwMode="auto">
          <a:xfrm flipH="1">
            <a:off x="1000125" y="6073775"/>
            <a:ext cx="1660525" cy="1588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i-FI"/>
          </a:p>
        </p:txBody>
      </p:sp>
      <p:sp>
        <p:nvSpPr>
          <p:cNvPr id="28678" name="Line 9"/>
          <p:cNvSpPr>
            <a:spLocks noChangeShapeType="1"/>
          </p:cNvSpPr>
          <p:nvPr/>
        </p:nvSpPr>
        <p:spPr bwMode="auto">
          <a:xfrm flipH="1">
            <a:off x="1000125" y="4273550"/>
            <a:ext cx="1660525" cy="1588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i-FI"/>
          </a:p>
        </p:txBody>
      </p:sp>
      <p:sp>
        <p:nvSpPr>
          <p:cNvPr id="28679" name="Line 18"/>
          <p:cNvSpPr>
            <a:spLocks noChangeShapeType="1"/>
          </p:cNvSpPr>
          <p:nvPr/>
        </p:nvSpPr>
        <p:spPr bwMode="auto">
          <a:xfrm>
            <a:off x="3849688" y="3173413"/>
            <a:ext cx="1587" cy="207962"/>
          </a:xfrm>
          <a:prstGeom prst="line">
            <a:avLst/>
          </a:prstGeom>
          <a:noFill/>
          <a:ln w="38160">
            <a:solidFill>
              <a:srgbClr val="064884"/>
            </a:solidFill>
            <a:round/>
            <a:headEnd/>
            <a:tailEnd/>
          </a:ln>
        </p:spPr>
        <p:txBody>
          <a:bodyPr/>
          <a:lstStyle/>
          <a:p>
            <a:endParaRPr lang="fi-FI"/>
          </a:p>
        </p:txBody>
      </p:sp>
      <p:sp>
        <p:nvSpPr>
          <p:cNvPr id="16391" name="AutoShape 19"/>
          <p:cNvSpPr>
            <a:spLocks noChangeArrowheads="1"/>
          </p:cNvSpPr>
          <p:nvPr/>
        </p:nvSpPr>
        <p:spPr bwMode="auto">
          <a:xfrm>
            <a:off x="2479675" y="3267075"/>
            <a:ext cx="2116138" cy="620713"/>
          </a:xfrm>
          <a:prstGeom prst="roundRect">
            <a:avLst>
              <a:gd name="adj" fmla="val 231"/>
            </a:avLst>
          </a:prstGeom>
          <a:solidFill>
            <a:schemeClr val="accent3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fi-FI">
              <a:latin typeface="Calibri" pitchFamily="34" charset="0"/>
            </a:endParaRPr>
          </a:p>
        </p:txBody>
      </p:sp>
      <p:sp>
        <p:nvSpPr>
          <p:cNvPr id="28681" name="Text Box 20"/>
          <p:cNvSpPr txBox="1">
            <a:spLocks noChangeArrowheads="1"/>
          </p:cNvSpPr>
          <p:nvPr/>
        </p:nvSpPr>
        <p:spPr bwMode="auto">
          <a:xfrm>
            <a:off x="2501900" y="3425825"/>
            <a:ext cx="2068513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665" tIns="42986" rIns="82665" bIns="42986" anchor="ctr">
            <a:spAutoFit/>
          </a:bodyPr>
          <a:lstStyle/>
          <a:p>
            <a:pPr algn="ctr" defTabSz="839788" hangingPunct="0">
              <a:lnSpc>
                <a:spcPct val="95000"/>
              </a:lnSpc>
              <a:buClr>
                <a:srgbClr val="000000"/>
              </a:buClr>
              <a:buSzPct val="45000"/>
              <a:buFont typeface="StarSymbol" pitchFamily="2" charset="0"/>
              <a:buNone/>
              <a:tabLst>
                <a:tab pos="0" algn="l"/>
                <a:tab pos="411163" algn="l"/>
                <a:tab pos="823913" algn="l"/>
                <a:tab pos="1236663" algn="l"/>
                <a:tab pos="1649413" algn="l"/>
                <a:tab pos="2062163" algn="l"/>
                <a:tab pos="2474913" algn="l"/>
                <a:tab pos="2887663" algn="l"/>
                <a:tab pos="3300413" algn="l"/>
                <a:tab pos="3713163" algn="l"/>
                <a:tab pos="4124325" algn="l"/>
                <a:tab pos="4537075" algn="l"/>
                <a:tab pos="4949825" algn="l"/>
                <a:tab pos="5362575" algn="l"/>
                <a:tab pos="5775325" algn="l"/>
                <a:tab pos="6188075" algn="l"/>
                <a:tab pos="6600825" algn="l"/>
                <a:tab pos="7013575" algn="l"/>
                <a:tab pos="7426325" algn="l"/>
                <a:tab pos="7839075" algn="l"/>
                <a:tab pos="8251825" algn="l"/>
              </a:tabLst>
            </a:pPr>
            <a:r>
              <a:rPr lang="en-GB" sz="1500" b="1" dirty="0" err="1">
                <a:latin typeface="Calibri" pitchFamily="34" charset="0"/>
              </a:rPr>
              <a:t>lukiot</a:t>
            </a:r>
            <a:endParaRPr lang="en-GB" sz="1500" b="1" dirty="0">
              <a:latin typeface="Calibri" pitchFamily="34" charset="0"/>
            </a:endParaRPr>
          </a:p>
        </p:txBody>
      </p:sp>
      <p:grpSp>
        <p:nvGrpSpPr>
          <p:cNvPr id="28682" name="Group 21"/>
          <p:cNvGrpSpPr>
            <a:grpSpLocks/>
          </p:cNvGrpSpPr>
          <p:nvPr/>
        </p:nvGrpSpPr>
        <p:grpSpPr bwMode="auto">
          <a:xfrm>
            <a:off x="3462338" y="3897313"/>
            <a:ext cx="3162300" cy="481012"/>
            <a:chOff x="2206" y="2604"/>
            <a:chExt cx="2150" cy="334"/>
          </a:xfrm>
        </p:grpSpPr>
        <p:grpSp>
          <p:nvGrpSpPr>
            <p:cNvPr id="28750" name="Group 22"/>
            <p:cNvGrpSpPr>
              <a:grpSpLocks/>
            </p:cNvGrpSpPr>
            <p:nvPr/>
          </p:nvGrpSpPr>
          <p:grpSpPr bwMode="auto">
            <a:xfrm>
              <a:off x="2206" y="2604"/>
              <a:ext cx="2150" cy="189"/>
              <a:chOff x="2206" y="2604"/>
              <a:chExt cx="2150" cy="189"/>
            </a:xfrm>
          </p:grpSpPr>
          <p:grpSp>
            <p:nvGrpSpPr>
              <p:cNvPr id="28752" name="Group 23"/>
              <p:cNvGrpSpPr>
                <a:grpSpLocks/>
              </p:cNvGrpSpPr>
              <p:nvPr/>
            </p:nvGrpSpPr>
            <p:grpSpPr bwMode="auto">
              <a:xfrm>
                <a:off x="2206" y="2604"/>
                <a:ext cx="142" cy="189"/>
                <a:chOff x="2206" y="2604"/>
                <a:chExt cx="142" cy="189"/>
              </a:xfrm>
            </p:grpSpPr>
            <p:sp>
              <p:nvSpPr>
                <p:cNvPr id="28757" name="Freeform 24"/>
                <p:cNvSpPr>
                  <a:spLocks noChangeArrowheads="1"/>
                </p:cNvSpPr>
                <p:nvPr/>
              </p:nvSpPr>
              <p:spPr bwMode="auto">
                <a:xfrm>
                  <a:off x="2206" y="2604"/>
                  <a:ext cx="143" cy="107"/>
                </a:xfrm>
                <a:custGeom>
                  <a:avLst/>
                  <a:gdLst>
                    <a:gd name="T0" fmla="*/ 0 w 631"/>
                    <a:gd name="T1" fmla="*/ 0 h 472"/>
                    <a:gd name="T2" fmla="*/ 0 w 631"/>
                    <a:gd name="T3" fmla="*/ 0 h 472"/>
                    <a:gd name="T4" fmla="*/ 0 w 631"/>
                    <a:gd name="T5" fmla="*/ 0 h 472"/>
                    <a:gd name="T6" fmla="*/ 0 w 631"/>
                    <a:gd name="T7" fmla="*/ 0 h 47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631"/>
                    <a:gd name="T13" fmla="*/ 0 h 472"/>
                    <a:gd name="T14" fmla="*/ 631 w 631"/>
                    <a:gd name="T15" fmla="*/ 472 h 47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631" h="472">
                      <a:moveTo>
                        <a:pt x="315" y="0"/>
                      </a:moveTo>
                      <a:lnTo>
                        <a:pt x="630" y="471"/>
                      </a:lnTo>
                      <a:lnTo>
                        <a:pt x="0" y="471"/>
                      </a:lnTo>
                      <a:lnTo>
                        <a:pt x="315" y="0"/>
                      </a:lnTo>
                    </a:path>
                  </a:pathLst>
                </a:custGeom>
                <a:solidFill>
                  <a:srgbClr val="064884"/>
                </a:solidFill>
                <a:ln w="9360">
                  <a:solidFill>
                    <a:srgbClr val="064884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i-FI"/>
                </a:p>
              </p:txBody>
            </p:sp>
            <p:sp>
              <p:nvSpPr>
                <p:cNvPr id="28758" name="Line 25"/>
                <p:cNvSpPr>
                  <a:spLocks noChangeShapeType="1"/>
                </p:cNvSpPr>
                <p:nvPr/>
              </p:nvSpPr>
              <p:spPr bwMode="auto">
                <a:xfrm>
                  <a:off x="2277" y="2652"/>
                  <a:ext cx="1" cy="143"/>
                </a:xfrm>
                <a:prstGeom prst="line">
                  <a:avLst/>
                </a:prstGeom>
                <a:noFill/>
                <a:ln w="38160">
                  <a:solidFill>
                    <a:srgbClr val="06488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i-FI"/>
                </a:p>
              </p:txBody>
            </p:sp>
          </p:grpSp>
          <p:grpSp>
            <p:nvGrpSpPr>
              <p:cNvPr id="28753" name="Group 26"/>
              <p:cNvGrpSpPr>
                <a:grpSpLocks/>
              </p:cNvGrpSpPr>
              <p:nvPr/>
            </p:nvGrpSpPr>
            <p:grpSpPr bwMode="auto">
              <a:xfrm>
                <a:off x="4214" y="2604"/>
                <a:ext cx="142" cy="189"/>
                <a:chOff x="4214" y="2604"/>
                <a:chExt cx="142" cy="189"/>
              </a:xfrm>
            </p:grpSpPr>
            <p:sp>
              <p:nvSpPr>
                <p:cNvPr id="28755" name="Freeform 27"/>
                <p:cNvSpPr>
                  <a:spLocks noChangeArrowheads="1"/>
                </p:cNvSpPr>
                <p:nvPr/>
              </p:nvSpPr>
              <p:spPr bwMode="auto">
                <a:xfrm>
                  <a:off x="4214" y="2604"/>
                  <a:ext cx="143" cy="107"/>
                </a:xfrm>
                <a:custGeom>
                  <a:avLst/>
                  <a:gdLst>
                    <a:gd name="T0" fmla="*/ 0 w 631"/>
                    <a:gd name="T1" fmla="*/ 0 h 472"/>
                    <a:gd name="T2" fmla="*/ 0 w 631"/>
                    <a:gd name="T3" fmla="*/ 0 h 472"/>
                    <a:gd name="T4" fmla="*/ 0 w 631"/>
                    <a:gd name="T5" fmla="*/ 0 h 472"/>
                    <a:gd name="T6" fmla="*/ 0 w 631"/>
                    <a:gd name="T7" fmla="*/ 0 h 47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631"/>
                    <a:gd name="T13" fmla="*/ 0 h 472"/>
                    <a:gd name="T14" fmla="*/ 631 w 631"/>
                    <a:gd name="T15" fmla="*/ 472 h 47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631" h="472">
                      <a:moveTo>
                        <a:pt x="315" y="0"/>
                      </a:moveTo>
                      <a:lnTo>
                        <a:pt x="630" y="471"/>
                      </a:lnTo>
                      <a:lnTo>
                        <a:pt x="0" y="471"/>
                      </a:lnTo>
                      <a:lnTo>
                        <a:pt x="315" y="0"/>
                      </a:lnTo>
                    </a:path>
                  </a:pathLst>
                </a:custGeom>
                <a:solidFill>
                  <a:srgbClr val="064884"/>
                </a:solidFill>
                <a:ln w="9360">
                  <a:solidFill>
                    <a:srgbClr val="064884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fi-FI"/>
                </a:p>
              </p:txBody>
            </p:sp>
            <p:sp>
              <p:nvSpPr>
                <p:cNvPr id="28756" name="Line 28"/>
                <p:cNvSpPr>
                  <a:spLocks noChangeShapeType="1"/>
                </p:cNvSpPr>
                <p:nvPr/>
              </p:nvSpPr>
              <p:spPr bwMode="auto">
                <a:xfrm>
                  <a:off x="4286" y="2652"/>
                  <a:ext cx="1" cy="143"/>
                </a:xfrm>
                <a:prstGeom prst="line">
                  <a:avLst/>
                </a:prstGeom>
                <a:noFill/>
                <a:ln w="38160">
                  <a:solidFill>
                    <a:srgbClr val="06488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i-FI"/>
                </a:p>
              </p:txBody>
            </p:sp>
          </p:grpSp>
          <p:sp>
            <p:nvSpPr>
              <p:cNvPr id="28754" name="Line 29"/>
              <p:cNvSpPr>
                <a:spLocks noChangeShapeType="1"/>
              </p:cNvSpPr>
              <p:nvPr/>
            </p:nvSpPr>
            <p:spPr bwMode="auto">
              <a:xfrm>
                <a:off x="2274" y="2789"/>
                <a:ext cx="2020" cy="1"/>
              </a:xfrm>
              <a:prstGeom prst="line">
                <a:avLst/>
              </a:prstGeom>
              <a:noFill/>
              <a:ln w="38160">
                <a:solidFill>
                  <a:srgbClr val="06488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28751" name="Line 30"/>
            <p:cNvSpPr>
              <a:spLocks noChangeShapeType="1"/>
            </p:cNvSpPr>
            <p:nvPr/>
          </p:nvSpPr>
          <p:spPr bwMode="auto">
            <a:xfrm>
              <a:off x="3282" y="2795"/>
              <a:ext cx="1" cy="144"/>
            </a:xfrm>
            <a:prstGeom prst="line">
              <a:avLst/>
            </a:prstGeom>
            <a:noFill/>
            <a:ln w="38160">
              <a:solidFill>
                <a:srgbClr val="064884"/>
              </a:solidFill>
              <a:round/>
              <a:headEnd/>
              <a:tailEnd/>
            </a:ln>
          </p:spPr>
          <p:txBody>
            <a:bodyPr/>
            <a:lstStyle/>
            <a:p>
              <a:endParaRPr lang="fi-FI"/>
            </a:p>
          </p:txBody>
        </p:sp>
      </p:grpSp>
      <p:grpSp>
        <p:nvGrpSpPr>
          <p:cNvPr id="28683" name="Group 31"/>
          <p:cNvGrpSpPr>
            <a:grpSpLocks/>
          </p:cNvGrpSpPr>
          <p:nvPr/>
        </p:nvGrpSpPr>
        <p:grpSpPr bwMode="auto">
          <a:xfrm>
            <a:off x="3348038" y="1484313"/>
            <a:ext cx="209550" cy="273050"/>
            <a:chOff x="2205" y="1283"/>
            <a:chExt cx="142" cy="190"/>
          </a:xfrm>
        </p:grpSpPr>
        <p:sp>
          <p:nvSpPr>
            <p:cNvPr id="28748" name="Freeform 32"/>
            <p:cNvSpPr>
              <a:spLocks noChangeArrowheads="1"/>
            </p:cNvSpPr>
            <p:nvPr/>
          </p:nvSpPr>
          <p:spPr bwMode="auto">
            <a:xfrm>
              <a:off x="2205" y="1283"/>
              <a:ext cx="143" cy="108"/>
            </a:xfrm>
            <a:custGeom>
              <a:avLst/>
              <a:gdLst>
                <a:gd name="T0" fmla="*/ 0 w 632"/>
                <a:gd name="T1" fmla="*/ 0 h 475"/>
                <a:gd name="T2" fmla="*/ 0 w 632"/>
                <a:gd name="T3" fmla="*/ 0 h 475"/>
                <a:gd name="T4" fmla="*/ 0 w 632"/>
                <a:gd name="T5" fmla="*/ 0 h 475"/>
                <a:gd name="T6" fmla="*/ 0 w 632"/>
                <a:gd name="T7" fmla="*/ 0 h 47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2"/>
                <a:gd name="T13" fmla="*/ 0 h 475"/>
                <a:gd name="T14" fmla="*/ 632 w 632"/>
                <a:gd name="T15" fmla="*/ 475 h 47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2" h="475">
                  <a:moveTo>
                    <a:pt x="316" y="0"/>
                  </a:moveTo>
                  <a:lnTo>
                    <a:pt x="631" y="474"/>
                  </a:lnTo>
                  <a:lnTo>
                    <a:pt x="0" y="474"/>
                  </a:lnTo>
                  <a:lnTo>
                    <a:pt x="316" y="0"/>
                  </a:lnTo>
                </a:path>
              </a:pathLst>
            </a:custGeom>
            <a:solidFill>
              <a:srgbClr val="064884"/>
            </a:solidFill>
            <a:ln w="9360">
              <a:solidFill>
                <a:srgbClr val="064884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28749" name="Line 33"/>
            <p:cNvSpPr>
              <a:spLocks noChangeShapeType="1"/>
            </p:cNvSpPr>
            <p:nvPr/>
          </p:nvSpPr>
          <p:spPr bwMode="auto">
            <a:xfrm>
              <a:off x="2277" y="1331"/>
              <a:ext cx="1" cy="143"/>
            </a:xfrm>
            <a:prstGeom prst="line">
              <a:avLst/>
            </a:prstGeom>
            <a:noFill/>
            <a:ln w="38160">
              <a:solidFill>
                <a:srgbClr val="064884"/>
              </a:solidFill>
              <a:round/>
              <a:headEnd/>
              <a:tailEnd/>
            </a:ln>
          </p:spPr>
          <p:txBody>
            <a:bodyPr/>
            <a:lstStyle/>
            <a:p>
              <a:endParaRPr lang="fi-FI"/>
            </a:p>
          </p:txBody>
        </p:sp>
      </p:grpSp>
      <p:grpSp>
        <p:nvGrpSpPr>
          <p:cNvPr id="28684" name="Group 34"/>
          <p:cNvGrpSpPr>
            <a:grpSpLocks/>
          </p:cNvGrpSpPr>
          <p:nvPr/>
        </p:nvGrpSpPr>
        <p:grpSpPr bwMode="auto">
          <a:xfrm>
            <a:off x="4654550" y="3495675"/>
            <a:ext cx="762000" cy="206375"/>
            <a:chOff x="3017" y="2325"/>
            <a:chExt cx="518" cy="143"/>
          </a:xfrm>
        </p:grpSpPr>
        <p:sp>
          <p:nvSpPr>
            <p:cNvPr id="28745" name="Freeform 35"/>
            <p:cNvSpPr>
              <a:spLocks noChangeArrowheads="1"/>
            </p:cNvSpPr>
            <p:nvPr/>
          </p:nvSpPr>
          <p:spPr bwMode="auto">
            <a:xfrm>
              <a:off x="3017" y="2326"/>
              <a:ext cx="111" cy="143"/>
            </a:xfrm>
            <a:custGeom>
              <a:avLst/>
              <a:gdLst>
                <a:gd name="T0" fmla="*/ 0 w 488"/>
                <a:gd name="T1" fmla="*/ 0 h 632"/>
                <a:gd name="T2" fmla="*/ 0 w 488"/>
                <a:gd name="T3" fmla="*/ 0 h 632"/>
                <a:gd name="T4" fmla="*/ 0 w 488"/>
                <a:gd name="T5" fmla="*/ 0 h 632"/>
                <a:gd name="T6" fmla="*/ 0 w 488"/>
                <a:gd name="T7" fmla="*/ 0 h 63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8"/>
                <a:gd name="T13" fmla="*/ 0 h 632"/>
                <a:gd name="T14" fmla="*/ 488 w 488"/>
                <a:gd name="T15" fmla="*/ 632 h 6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8" h="632">
                  <a:moveTo>
                    <a:pt x="0" y="328"/>
                  </a:moveTo>
                  <a:lnTo>
                    <a:pt x="487" y="631"/>
                  </a:lnTo>
                  <a:lnTo>
                    <a:pt x="465" y="0"/>
                  </a:lnTo>
                  <a:lnTo>
                    <a:pt x="0" y="328"/>
                  </a:lnTo>
                </a:path>
              </a:pathLst>
            </a:custGeom>
            <a:solidFill>
              <a:srgbClr val="064884"/>
            </a:solidFill>
            <a:ln w="9360">
              <a:solidFill>
                <a:srgbClr val="064884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28746" name="Freeform 36"/>
            <p:cNvSpPr>
              <a:spLocks noChangeArrowheads="1"/>
            </p:cNvSpPr>
            <p:nvPr/>
          </p:nvSpPr>
          <p:spPr bwMode="auto">
            <a:xfrm>
              <a:off x="3426" y="2325"/>
              <a:ext cx="111" cy="143"/>
            </a:xfrm>
            <a:custGeom>
              <a:avLst/>
              <a:gdLst>
                <a:gd name="T0" fmla="*/ 0 w 488"/>
                <a:gd name="T1" fmla="*/ 0 h 632"/>
                <a:gd name="T2" fmla="*/ 0 w 488"/>
                <a:gd name="T3" fmla="*/ 0 h 632"/>
                <a:gd name="T4" fmla="*/ 0 w 488"/>
                <a:gd name="T5" fmla="*/ 0 h 632"/>
                <a:gd name="T6" fmla="*/ 0 w 488"/>
                <a:gd name="T7" fmla="*/ 0 h 63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8"/>
                <a:gd name="T13" fmla="*/ 0 h 632"/>
                <a:gd name="T14" fmla="*/ 488 w 488"/>
                <a:gd name="T15" fmla="*/ 632 h 6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8" h="632">
                  <a:moveTo>
                    <a:pt x="487" y="330"/>
                  </a:moveTo>
                  <a:lnTo>
                    <a:pt x="0" y="631"/>
                  </a:lnTo>
                  <a:lnTo>
                    <a:pt x="22" y="0"/>
                  </a:lnTo>
                  <a:lnTo>
                    <a:pt x="487" y="330"/>
                  </a:lnTo>
                </a:path>
              </a:pathLst>
            </a:custGeom>
            <a:solidFill>
              <a:srgbClr val="064884"/>
            </a:solidFill>
            <a:ln w="9360">
              <a:solidFill>
                <a:srgbClr val="064884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28747" name="Line 37"/>
            <p:cNvSpPr>
              <a:spLocks noChangeShapeType="1"/>
            </p:cNvSpPr>
            <p:nvPr/>
          </p:nvSpPr>
          <p:spPr bwMode="auto">
            <a:xfrm flipH="1">
              <a:off x="3063" y="2396"/>
              <a:ext cx="411" cy="2"/>
            </a:xfrm>
            <a:prstGeom prst="line">
              <a:avLst/>
            </a:prstGeom>
            <a:noFill/>
            <a:ln w="38160">
              <a:solidFill>
                <a:srgbClr val="064884"/>
              </a:solidFill>
              <a:round/>
              <a:headEnd/>
              <a:tailEnd/>
            </a:ln>
          </p:spPr>
          <p:txBody>
            <a:bodyPr/>
            <a:lstStyle/>
            <a:p>
              <a:endParaRPr lang="fi-FI"/>
            </a:p>
          </p:txBody>
        </p:sp>
      </p:grpSp>
      <p:sp>
        <p:nvSpPr>
          <p:cNvPr id="28685" name="Text Box 38"/>
          <p:cNvSpPr txBox="1">
            <a:spLocks noChangeArrowheads="1"/>
          </p:cNvSpPr>
          <p:nvPr/>
        </p:nvSpPr>
        <p:spPr bwMode="auto">
          <a:xfrm>
            <a:off x="1165225" y="4803775"/>
            <a:ext cx="1112838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defTabSz="839788" hangingPunct="0">
              <a:lnSpc>
                <a:spcPct val="95000"/>
              </a:lnSpc>
              <a:buClr>
                <a:srgbClr val="000000"/>
              </a:buClr>
              <a:buSzPct val="45000"/>
              <a:buFont typeface="StarSymbol" pitchFamily="2" charset="0"/>
              <a:buNone/>
              <a:tabLst>
                <a:tab pos="0" algn="l"/>
                <a:tab pos="411163" algn="l"/>
                <a:tab pos="823913" algn="l"/>
                <a:tab pos="1236663" algn="l"/>
                <a:tab pos="1649413" algn="l"/>
                <a:tab pos="2062163" algn="l"/>
                <a:tab pos="2474913" algn="l"/>
                <a:tab pos="2887663" algn="l"/>
                <a:tab pos="3300413" algn="l"/>
                <a:tab pos="3713163" algn="l"/>
                <a:tab pos="4124325" algn="l"/>
                <a:tab pos="4537075" algn="l"/>
                <a:tab pos="4949825" algn="l"/>
                <a:tab pos="5362575" algn="l"/>
                <a:tab pos="5775325" algn="l"/>
                <a:tab pos="6188075" algn="l"/>
                <a:tab pos="6600825" algn="l"/>
                <a:tab pos="7013575" algn="l"/>
                <a:tab pos="7426325" algn="l"/>
                <a:tab pos="7839075" algn="l"/>
                <a:tab pos="8251825" algn="l"/>
              </a:tabLst>
            </a:pPr>
            <a:r>
              <a:rPr lang="en-GB" sz="1700" b="1">
                <a:latin typeface="Calibri" pitchFamily="34" charset="0"/>
              </a:rPr>
              <a:t>oppi-</a:t>
            </a:r>
            <a:br>
              <a:rPr lang="en-GB" sz="1700" b="1">
                <a:latin typeface="Calibri" pitchFamily="34" charset="0"/>
              </a:rPr>
            </a:br>
            <a:r>
              <a:rPr lang="en-GB" sz="1700" b="1">
                <a:latin typeface="Calibri" pitchFamily="34" charset="0"/>
              </a:rPr>
              <a:t>velvollisuus-</a:t>
            </a:r>
            <a:br>
              <a:rPr lang="en-GB" sz="1700" b="1">
                <a:latin typeface="Calibri" pitchFamily="34" charset="0"/>
              </a:rPr>
            </a:br>
            <a:r>
              <a:rPr lang="en-GB" sz="1700" b="1">
                <a:latin typeface="Calibri" pitchFamily="34" charset="0"/>
              </a:rPr>
              <a:t>koulutus</a:t>
            </a:r>
          </a:p>
        </p:txBody>
      </p:sp>
      <p:sp>
        <p:nvSpPr>
          <p:cNvPr id="28686" name="Text Box 39"/>
          <p:cNvSpPr txBox="1">
            <a:spLocks noChangeArrowheads="1"/>
          </p:cNvSpPr>
          <p:nvPr/>
        </p:nvSpPr>
        <p:spPr bwMode="auto">
          <a:xfrm>
            <a:off x="754063" y="4130675"/>
            <a:ext cx="182562" cy="225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defTabSz="839788" hangingPunct="0">
              <a:lnSpc>
                <a:spcPct val="95000"/>
              </a:lnSpc>
              <a:buClr>
                <a:srgbClr val="000000"/>
              </a:buClr>
              <a:buSzPct val="45000"/>
              <a:buFont typeface="StarSymbol" pitchFamily="2" charset="0"/>
              <a:buNone/>
              <a:tabLst>
                <a:tab pos="0" algn="l"/>
                <a:tab pos="411163" algn="l"/>
                <a:tab pos="823913" algn="l"/>
                <a:tab pos="1236663" algn="l"/>
                <a:tab pos="1649413" algn="l"/>
                <a:tab pos="2062163" algn="l"/>
                <a:tab pos="2474913" algn="l"/>
                <a:tab pos="2887663" algn="l"/>
                <a:tab pos="3300413" algn="l"/>
                <a:tab pos="3713163" algn="l"/>
                <a:tab pos="4124325" algn="l"/>
                <a:tab pos="4537075" algn="l"/>
                <a:tab pos="4949825" algn="l"/>
                <a:tab pos="5362575" algn="l"/>
                <a:tab pos="5775325" algn="l"/>
                <a:tab pos="6188075" algn="l"/>
                <a:tab pos="6600825" algn="l"/>
                <a:tab pos="7013575" algn="l"/>
                <a:tab pos="7426325" algn="l"/>
                <a:tab pos="7839075" algn="l"/>
                <a:tab pos="8251825" algn="l"/>
              </a:tabLst>
            </a:pPr>
            <a:r>
              <a:rPr lang="en-GB" sz="1400">
                <a:latin typeface="Calibri" pitchFamily="34" charset="0"/>
              </a:rPr>
              <a:t>16</a:t>
            </a:r>
          </a:p>
          <a:p>
            <a:pPr algn="r" defTabSz="839788" hangingPunct="0">
              <a:lnSpc>
                <a:spcPct val="95000"/>
              </a:lnSpc>
              <a:buClr>
                <a:srgbClr val="000000"/>
              </a:buClr>
              <a:buSzPct val="45000"/>
              <a:buFont typeface="StarSymbol" pitchFamily="2" charset="0"/>
              <a:buNone/>
              <a:tabLst>
                <a:tab pos="0" algn="l"/>
                <a:tab pos="411163" algn="l"/>
                <a:tab pos="823913" algn="l"/>
                <a:tab pos="1236663" algn="l"/>
                <a:tab pos="1649413" algn="l"/>
                <a:tab pos="2062163" algn="l"/>
                <a:tab pos="2474913" algn="l"/>
                <a:tab pos="2887663" algn="l"/>
                <a:tab pos="3300413" algn="l"/>
                <a:tab pos="3713163" algn="l"/>
                <a:tab pos="4124325" algn="l"/>
                <a:tab pos="4537075" algn="l"/>
                <a:tab pos="4949825" algn="l"/>
                <a:tab pos="5362575" algn="l"/>
                <a:tab pos="5775325" algn="l"/>
                <a:tab pos="6188075" algn="l"/>
                <a:tab pos="6600825" algn="l"/>
                <a:tab pos="7013575" algn="l"/>
                <a:tab pos="7426325" algn="l"/>
                <a:tab pos="7839075" algn="l"/>
                <a:tab pos="8251825" algn="l"/>
              </a:tabLst>
            </a:pPr>
            <a:r>
              <a:rPr lang="en-GB" sz="1400">
                <a:latin typeface="Calibri" pitchFamily="34" charset="0"/>
              </a:rPr>
              <a:t>15</a:t>
            </a:r>
          </a:p>
          <a:p>
            <a:pPr algn="r" defTabSz="839788" hangingPunct="0">
              <a:lnSpc>
                <a:spcPct val="95000"/>
              </a:lnSpc>
              <a:buClr>
                <a:srgbClr val="000000"/>
              </a:buClr>
              <a:buSzPct val="45000"/>
              <a:buFont typeface="StarSymbol" pitchFamily="2" charset="0"/>
              <a:buNone/>
              <a:tabLst>
                <a:tab pos="0" algn="l"/>
                <a:tab pos="411163" algn="l"/>
                <a:tab pos="823913" algn="l"/>
                <a:tab pos="1236663" algn="l"/>
                <a:tab pos="1649413" algn="l"/>
                <a:tab pos="2062163" algn="l"/>
                <a:tab pos="2474913" algn="l"/>
                <a:tab pos="2887663" algn="l"/>
                <a:tab pos="3300413" algn="l"/>
                <a:tab pos="3713163" algn="l"/>
                <a:tab pos="4124325" algn="l"/>
                <a:tab pos="4537075" algn="l"/>
                <a:tab pos="4949825" algn="l"/>
                <a:tab pos="5362575" algn="l"/>
                <a:tab pos="5775325" algn="l"/>
                <a:tab pos="6188075" algn="l"/>
                <a:tab pos="6600825" algn="l"/>
                <a:tab pos="7013575" algn="l"/>
                <a:tab pos="7426325" algn="l"/>
                <a:tab pos="7839075" algn="l"/>
                <a:tab pos="8251825" algn="l"/>
              </a:tabLst>
            </a:pPr>
            <a:r>
              <a:rPr lang="en-GB" sz="1400">
                <a:latin typeface="Calibri" pitchFamily="34" charset="0"/>
              </a:rPr>
              <a:t>14</a:t>
            </a:r>
          </a:p>
          <a:p>
            <a:pPr algn="r" defTabSz="839788" hangingPunct="0">
              <a:lnSpc>
                <a:spcPct val="95000"/>
              </a:lnSpc>
              <a:buClr>
                <a:srgbClr val="000000"/>
              </a:buClr>
              <a:buSzPct val="45000"/>
              <a:buFont typeface="StarSymbol" pitchFamily="2" charset="0"/>
              <a:buNone/>
              <a:tabLst>
                <a:tab pos="0" algn="l"/>
                <a:tab pos="411163" algn="l"/>
                <a:tab pos="823913" algn="l"/>
                <a:tab pos="1236663" algn="l"/>
                <a:tab pos="1649413" algn="l"/>
                <a:tab pos="2062163" algn="l"/>
                <a:tab pos="2474913" algn="l"/>
                <a:tab pos="2887663" algn="l"/>
                <a:tab pos="3300413" algn="l"/>
                <a:tab pos="3713163" algn="l"/>
                <a:tab pos="4124325" algn="l"/>
                <a:tab pos="4537075" algn="l"/>
                <a:tab pos="4949825" algn="l"/>
                <a:tab pos="5362575" algn="l"/>
                <a:tab pos="5775325" algn="l"/>
                <a:tab pos="6188075" algn="l"/>
                <a:tab pos="6600825" algn="l"/>
                <a:tab pos="7013575" algn="l"/>
                <a:tab pos="7426325" algn="l"/>
                <a:tab pos="7839075" algn="l"/>
                <a:tab pos="8251825" algn="l"/>
              </a:tabLst>
            </a:pPr>
            <a:r>
              <a:rPr lang="en-GB" sz="1400">
                <a:latin typeface="Calibri" pitchFamily="34" charset="0"/>
              </a:rPr>
              <a:t>13</a:t>
            </a:r>
          </a:p>
          <a:p>
            <a:pPr algn="r" defTabSz="839788" hangingPunct="0">
              <a:lnSpc>
                <a:spcPct val="95000"/>
              </a:lnSpc>
              <a:buClr>
                <a:srgbClr val="000000"/>
              </a:buClr>
              <a:buSzPct val="45000"/>
              <a:buFont typeface="StarSymbol" pitchFamily="2" charset="0"/>
              <a:buNone/>
              <a:tabLst>
                <a:tab pos="0" algn="l"/>
                <a:tab pos="411163" algn="l"/>
                <a:tab pos="823913" algn="l"/>
                <a:tab pos="1236663" algn="l"/>
                <a:tab pos="1649413" algn="l"/>
                <a:tab pos="2062163" algn="l"/>
                <a:tab pos="2474913" algn="l"/>
                <a:tab pos="2887663" algn="l"/>
                <a:tab pos="3300413" algn="l"/>
                <a:tab pos="3713163" algn="l"/>
                <a:tab pos="4124325" algn="l"/>
                <a:tab pos="4537075" algn="l"/>
                <a:tab pos="4949825" algn="l"/>
                <a:tab pos="5362575" algn="l"/>
                <a:tab pos="5775325" algn="l"/>
                <a:tab pos="6188075" algn="l"/>
                <a:tab pos="6600825" algn="l"/>
                <a:tab pos="7013575" algn="l"/>
                <a:tab pos="7426325" algn="l"/>
                <a:tab pos="7839075" algn="l"/>
                <a:tab pos="8251825" algn="l"/>
              </a:tabLst>
            </a:pPr>
            <a:r>
              <a:rPr lang="en-GB" sz="1400">
                <a:latin typeface="Calibri" pitchFamily="34" charset="0"/>
              </a:rPr>
              <a:t>12</a:t>
            </a:r>
          </a:p>
          <a:p>
            <a:pPr algn="r" defTabSz="839788" hangingPunct="0">
              <a:lnSpc>
                <a:spcPct val="95000"/>
              </a:lnSpc>
              <a:buClr>
                <a:srgbClr val="000000"/>
              </a:buClr>
              <a:buSzPct val="45000"/>
              <a:buFont typeface="StarSymbol" pitchFamily="2" charset="0"/>
              <a:buNone/>
              <a:tabLst>
                <a:tab pos="0" algn="l"/>
                <a:tab pos="411163" algn="l"/>
                <a:tab pos="823913" algn="l"/>
                <a:tab pos="1236663" algn="l"/>
                <a:tab pos="1649413" algn="l"/>
                <a:tab pos="2062163" algn="l"/>
                <a:tab pos="2474913" algn="l"/>
                <a:tab pos="2887663" algn="l"/>
                <a:tab pos="3300413" algn="l"/>
                <a:tab pos="3713163" algn="l"/>
                <a:tab pos="4124325" algn="l"/>
                <a:tab pos="4537075" algn="l"/>
                <a:tab pos="4949825" algn="l"/>
                <a:tab pos="5362575" algn="l"/>
                <a:tab pos="5775325" algn="l"/>
                <a:tab pos="6188075" algn="l"/>
                <a:tab pos="6600825" algn="l"/>
                <a:tab pos="7013575" algn="l"/>
                <a:tab pos="7426325" algn="l"/>
                <a:tab pos="7839075" algn="l"/>
                <a:tab pos="8251825" algn="l"/>
              </a:tabLst>
            </a:pPr>
            <a:r>
              <a:rPr lang="en-GB" sz="1400">
                <a:latin typeface="Calibri" pitchFamily="34" charset="0"/>
              </a:rPr>
              <a:t>11</a:t>
            </a:r>
          </a:p>
          <a:p>
            <a:pPr algn="r" defTabSz="839788" hangingPunct="0">
              <a:lnSpc>
                <a:spcPct val="95000"/>
              </a:lnSpc>
              <a:buClr>
                <a:srgbClr val="000000"/>
              </a:buClr>
              <a:buSzPct val="45000"/>
              <a:buFont typeface="StarSymbol" pitchFamily="2" charset="0"/>
              <a:buNone/>
              <a:tabLst>
                <a:tab pos="0" algn="l"/>
                <a:tab pos="411163" algn="l"/>
                <a:tab pos="823913" algn="l"/>
                <a:tab pos="1236663" algn="l"/>
                <a:tab pos="1649413" algn="l"/>
                <a:tab pos="2062163" algn="l"/>
                <a:tab pos="2474913" algn="l"/>
                <a:tab pos="2887663" algn="l"/>
                <a:tab pos="3300413" algn="l"/>
                <a:tab pos="3713163" algn="l"/>
                <a:tab pos="4124325" algn="l"/>
                <a:tab pos="4537075" algn="l"/>
                <a:tab pos="4949825" algn="l"/>
                <a:tab pos="5362575" algn="l"/>
                <a:tab pos="5775325" algn="l"/>
                <a:tab pos="6188075" algn="l"/>
                <a:tab pos="6600825" algn="l"/>
                <a:tab pos="7013575" algn="l"/>
                <a:tab pos="7426325" algn="l"/>
                <a:tab pos="7839075" algn="l"/>
                <a:tab pos="8251825" algn="l"/>
              </a:tabLst>
            </a:pPr>
            <a:r>
              <a:rPr lang="en-GB" sz="1400">
                <a:latin typeface="Calibri" pitchFamily="34" charset="0"/>
              </a:rPr>
              <a:t>10</a:t>
            </a:r>
          </a:p>
          <a:p>
            <a:pPr algn="r" defTabSz="839788" hangingPunct="0">
              <a:lnSpc>
                <a:spcPct val="95000"/>
              </a:lnSpc>
              <a:buClr>
                <a:srgbClr val="000000"/>
              </a:buClr>
              <a:buSzPct val="45000"/>
              <a:buFont typeface="StarSymbol" pitchFamily="2" charset="0"/>
              <a:buNone/>
              <a:tabLst>
                <a:tab pos="0" algn="l"/>
                <a:tab pos="411163" algn="l"/>
                <a:tab pos="823913" algn="l"/>
                <a:tab pos="1236663" algn="l"/>
                <a:tab pos="1649413" algn="l"/>
                <a:tab pos="2062163" algn="l"/>
                <a:tab pos="2474913" algn="l"/>
                <a:tab pos="2887663" algn="l"/>
                <a:tab pos="3300413" algn="l"/>
                <a:tab pos="3713163" algn="l"/>
                <a:tab pos="4124325" algn="l"/>
                <a:tab pos="4537075" algn="l"/>
                <a:tab pos="4949825" algn="l"/>
                <a:tab pos="5362575" algn="l"/>
                <a:tab pos="5775325" algn="l"/>
                <a:tab pos="6188075" algn="l"/>
                <a:tab pos="6600825" algn="l"/>
                <a:tab pos="7013575" algn="l"/>
                <a:tab pos="7426325" algn="l"/>
                <a:tab pos="7839075" algn="l"/>
                <a:tab pos="8251825" algn="l"/>
              </a:tabLst>
            </a:pPr>
            <a:r>
              <a:rPr lang="en-GB" sz="1400">
                <a:latin typeface="Calibri" pitchFamily="34" charset="0"/>
              </a:rPr>
              <a:t>9</a:t>
            </a:r>
          </a:p>
          <a:p>
            <a:pPr algn="r" defTabSz="839788" hangingPunct="0">
              <a:lnSpc>
                <a:spcPct val="95000"/>
              </a:lnSpc>
              <a:buClr>
                <a:srgbClr val="000000"/>
              </a:buClr>
              <a:buSzPct val="45000"/>
              <a:buFont typeface="StarSymbol" pitchFamily="2" charset="0"/>
              <a:buNone/>
              <a:tabLst>
                <a:tab pos="0" algn="l"/>
                <a:tab pos="411163" algn="l"/>
                <a:tab pos="823913" algn="l"/>
                <a:tab pos="1236663" algn="l"/>
                <a:tab pos="1649413" algn="l"/>
                <a:tab pos="2062163" algn="l"/>
                <a:tab pos="2474913" algn="l"/>
                <a:tab pos="2887663" algn="l"/>
                <a:tab pos="3300413" algn="l"/>
                <a:tab pos="3713163" algn="l"/>
                <a:tab pos="4124325" algn="l"/>
                <a:tab pos="4537075" algn="l"/>
                <a:tab pos="4949825" algn="l"/>
                <a:tab pos="5362575" algn="l"/>
                <a:tab pos="5775325" algn="l"/>
                <a:tab pos="6188075" algn="l"/>
                <a:tab pos="6600825" algn="l"/>
                <a:tab pos="7013575" algn="l"/>
                <a:tab pos="7426325" algn="l"/>
                <a:tab pos="7839075" algn="l"/>
                <a:tab pos="8251825" algn="l"/>
              </a:tabLst>
            </a:pPr>
            <a:r>
              <a:rPr lang="en-GB" sz="1400">
                <a:latin typeface="Calibri" pitchFamily="34" charset="0"/>
              </a:rPr>
              <a:t>8</a:t>
            </a:r>
          </a:p>
          <a:p>
            <a:pPr algn="r" defTabSz="839788" hangingPunct="0">
              <a:lnSpc>
                <a:spcPct val="95000"/>
              </a:lnSpc>
              <a:buClr>
                <a:srgbClr val="000000"/>
              </a:buClr>
              <a:buSzPct val="45000"/>
              <a:buFont typeface="StarSymbol" pitchFamily="2" charset="0"/>
              <a:buNone/>
              <a:tabLst>
                <a:tab pos="0" algn="l"/>
                <a:tab pos="411163" algn="l"/>
                <a:tab pos="823913" algn="l"/>
                <a:tab pos="1236663" algn="l"/>
                <a:tab pos="1649413" algn="l"/>
                <a:tab pos="2062163" algn="l"/>
                <a:tab pos="2474913" algn="l"/>
                <a:tab pos="2887663" algn="l"/>
                <a:tab pos="3300413" algn="l"/>
                <a:tab pos="3713163" algn="l"/>
                <a:tab pos="4124325" algn="l"/>
                <a:tab pos="4537075" algn="l"/>
                <a:tab pos="4949825" algn="l"/>
                <a:tab pos="5362575" algn="l"/>
                <a:tab pos="5775325" algn="l"/>
                <a:tab pos="6188075" algn="l"/>
                <a:tab pos="6600825" algn="l"/>
                <a:tab pos="7013575" algn="l"/>
                <a:tab pos="7426325" algn="l"/>
                <a:tab pos="7839075" algn="l"/>
                <a:tab pos="8251825" algn="l"/>
              </a:tabLst>
            </a:pPr>
            <a:r>
              <a:rPr lang="en-GB" sz="1400">
                <a:latin typeface="Calibri" pitchFamily="34" charset="0"/>
              </a:rPr>
              <a:t>7</a:t>
            </a:r>
          </a:p>
          <a:p>
            <a:pPr algn="r" defTabSz="839788" hangingPunct="0">
              <a:lnSpc>
                <a:spcPct val="95000"/>
              </a:lnSpc>
              <a:buClr>
                <a:srgbClr val="000000"/>
              </a:buClr>
              <a:buSzPct val="45000"/>
              <a:buFont typeface="StarSymbol" pitchFamily="2" charset="0"/>
              <a:buNone/>
              <a:tabLst>
                <a:tab pos="0" algn="l"/>
                <a:tab pos="411163" algn="l"/>
                <a:tab pos="823913" algn="l"/>
                <a:tab pos="1236663" algn="l"/>
                <a:tab pos="1649413" algn="l"/>
                <a:tab pos="2062163" algn="l"/>
                <a:tab pos="2474913" algn="l"/>
                <a:tab pos="2887663" algn="l"/>
                <a:tab pos="3300413" algn="l"/>
                <a:tab pos="3713163" algn="l"/>
                <a:tab pos="4124325" algn="l"/>
                <a:tab pos="4537075" algn="l"/>
                <a:tab pos="4949825" algn="l"/>
                <a:tab pos="5362575" algn="l"/>
                <a:tab pos="5775325" algn="l"/>
                <a:tab pos="6188075" algn="l"/>
                <a:tab pos="6600825" algn="l"/>
                <a:tab pos="7013575" algn="l"/>
                <a:tab pos="7426325" algn="l"/>
                <a:tab pos="7839075" algn="l"/>
                <a:tab pos="8251825" algn="l"/>
              </a:tabLst>
            </a:pPr>
            <a:r>
              <a:rPr lang="en-GB" sz="1400">
                <a:latin typeface="Calibri" pitchFamily="34" charset="0"/>
              </a:rPr>
              <a:t>6</a:t>
            </a:r>
          </a:p>
        </p:txBody>
      </p:sp>
      <p:sp>
        <p:nvSpPr>
          <p:cNvPr id="28687" name="AutoShape 40"/>
          <p:cNvSpPr>
            <a:spLocks noChangeArrowheads="1"/>
          </p:cNvSpPr>
          <p:nvPr/>
        </p:nvSpPr>
        <p:spPr bwMode="auto">
          <a:xfrm>
            <a:off x="2479675" y="6065838"/>
            <a:ext cx="447675" cy="227012"/>
          </a:xfrm>
          <a:prstGeom prst="roundRect">
            <a:avLst>
              <a:gd name="adj" fmla="val 667"/>
            </a:avLst>
          </a:prstGeom>
          <a:solidFill>
            <a:srgbClr val="E7F4FD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i-FI">
              <a:latin typeface="Calibri" pitchFamily="34" charset="0"/>
            </a:endParaRPr>
          </a:p>
        </p:txBody>
      </p:sp>
      <p:sp>
        <p:nvSpPr>
          <p:cNvPr id="28688" name="Text Box 41"/>
          <p:cNvSpPr txBox="1">
            <a:spLocks noChangeArrowheads="1"/>
          </p:cNvSpPr>
          <p:nvPr/>
        </p:nvSpPr>
        <p:spPr bwMode="auto">
          <a:xfrm>
            <a:off x="2593975" y="3268663"/>
            <a:ext cx="92075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defTabSz="839788" hangingPunct="0">
              <a:lnSpc>
                <a:spcPct val="95000"/>
              </a:lnSpc>
              <a:buClr>
                <a:srgbClr val="000000"/>
              </a:buClr>
              <a:buSzPct val="45000"/>
              <a:buFont typeface="StarSymbol" pitchFamily="2" charset="0"/>
              <a:buNone/>
              <a:tabLst>
                <a:tab pos="0" algn="l"/>
                <a:tab pos="411163" algn="l"/>
                <a:tab pos="823913" algn="l"/>
                <a:tab pos="1236663" algn="l"/>
                <a:tab pos="1649413" algn="l"/>
                <a:tab pos="2062163" algn="l"/>
                <a:tab pos="2474913" algn="l"/>
                <a:tab pos="2887663" algn="l"/>
                <a:tab pos="3300413" algn="l"/>
                <a:tab pos="3713163" algn="l"/>
                <a:tab pos="4124325" algn="l"/>
                <a:tab pos="4537075" algn="l"/>
                <a:tab pos="4949825" algn="l"/>
                <a:tab pos="5362575" algn="l"/>
                <a:tab pos="5775325" algn="l"/>
                <a:tab pos="6188075" algn="l"/>
                <a:tab pos="6600825" algn="l"/>
                <a:tab pos="7013575" algn="l"/>
                <a:tab pos="7426325" algn="l"/>
                <a:tab pos="7839075" algn="l"/>
                <a:tab pos="8251825" algn="l"/>
              </a:tabLst>
            </a:pPr>
            <a:r>
              <a:rPr lang="en-GB" sz="1400">
                <a:latin typeface="Calibri" pitchFamily="34" charset="0"/>
              </a:rPr>
              <a:t>3</a:t>
            </a:r>
          </a:p>
          <a:p>
            <a:pPr algn="r" defTabSz="839788" hangingPunct="0">
              <a:lnSpc>
                <a:spcPct val="95000"/>
              </a:lnSpc>
              <a:buClr>
                <a:srgbClr val="000000"/>
              </a:buClr>
              <a:buSzPct val="45000"/>
              <a:buFont typeface="StarSymbol" pitchFamily="2" charset="0"/>
              <a:buNone/>
              <a:tabLst>
                <a:tab pos="0" algn="l"/>
                <a:tab pos="411163" algn="l"/>
                <a:tab pos="823913" algn="l"/>
                <a:tab pos="1236663" algn="l"/>
                <a:tab pos="1649413" algn="l"/>
                <a:tab pos="2062163" algn="l"/>
                <a:tab pos="2474913" algn="l"/>
                <a:tab pos="2887663" algn="l"/>
                <a:tab pos="3300413" algn="l"/>
                <a:tab pos="3713163" algn="l"/>
                <a:tab pos="4124325" algn="l"/>
                <a:tab pos="4537075" algn="l"/>
                <a:tab pos="4949825" algn="l"/>
                <a:tab pos="5362575" algn="l"/>
                <a:tab pos="5775325" algn="l"/>
                <a:tab pos="6188075" algn="l"/>
                <a:tab pos="6600825" algn="l"/>
                <a:tab pos="7013575" algn="l"/>
                <a:tab pos="7426325" algn="l"/>
                <a:tab pos="7839075" algn="l"/>
                <a:tab pos="8251825" algn="l"/>
              </a:tabLst>
            </a:pPr>
            <a:r>
              <a:rPr lang="en-GB" sz="1400">
                <a:latin typeface="Calibri" pitchFamily="34" charset="0"/>
              </a:rPr>
              <a:t>2</a:t>
            </a:r>
          </a:p>
          <a:p>
            <a:pPr algn="r" defTabSz="839788" hangingPunct="0">
              <a:lnSpc>
                <a:spcPct val="95000"/>
              </a:lnSpc>
              <a:buClr>
                <a:srgbClr val="000000"/>
              </a:buClr>
              <a:buSzPct val="45000"/>
              <a:buFont typeface="StarSymbol" pitchFamily="2" charset="0"/>
              <a:buNone/>
              <a:tabLst>
                <a:tab pos="0" algn="l"/>
                <a:tab pos="411163" algn="l"/>
                <a:tab pos="823913" algn="l"/>
                <a:tab pos="1236663" algn="l"/>
                <a:tab pos="1649413" algn="l"/>
                <a:tab pos="2062163" algn="l"/>
                <a:tab pos="2474913" algn="l"/>
                <a:tab pos="2887663" algn="l"/>
                <a:tab pos="3300413" algn="l"/>
                <a:tab pos="3713163" algn="l"/>
                <a:tab pos="4124325" algn="l"/>
                <a:tab pos="4537075" algn="l"/>
                <a:tab pos="4949825" algn="l"/>
                <a:tab pos="5362575" algn="l"/>
                <a:tab pos="5775325" algn="l"/>
                <a:tab pos="6188075" algn="l"/>
                <a:tab pos="6600825" algn="l"/>
                <a:tab pos="7013575" algn="l"/>
                <a:tab pos="7426325" algn="l"/>
                <a:tab pos="7839075" algn="l"/>
                <a:tab pos="8251825" algn="l"/>
              </a:tabLst>
            </a:pPr>
            <a:r>
              <a:rPr lang="en-GB" sz="1400">
                <a:latin typeface="Calibri" pitchFamily="34" charset="0"/>
              </a:rPr>
              <a:t>1</a:t>
            </a:r>
          </a:p>
        </p:txBody>
      </p:sp>
      <p:grpSp>
        <p:nvGrpSpPr>
          <p:cNvPr id="28689" name="Group 42"/>
          <p:cNvGrpSpPr>
            <a:grpSpLocks/>
          </p:cNvGrpSpPr>
          <p:nvPr/>
        </p:nvGrpSpPr>
        <p:grpSpPr bwMode="auto">
          <a:xfrm>
            <a:off x="7235825" y="1916113"/>
            <a:ext cx="207963" cy="273050"/>
            <a:chOff x="4219" y="1274"/>
            <a:chExt cx="142" cy="190"/>
          </a:xfrm>
        </p:grpSpPr>
        <p:sp>
          <p:nvSpPr>
            <p:cNvPr id="28743" name="Freeform 43"/>
            <p:cNvSpPr>
              <a:spLocks noChangeArrowheads="1"/>
            </p:cNvSpPr>
            <p:nvPr/>
          </p:nvSpPr>
          <p:spPr bwMode="auto">
            <a:xfrm>
              <a:off x="4219" y="1274"/>
              <a:ext cx="143" cy="107"/>
            </a:xfrm>
            <a:custGeom>
              <a:avLst/>
              <a:gdLst>
                <a:gd name="T0" fmla="*/ 0 w 631"/>
                <a:gd name="T1" fmla="*/ 0 h 474"/>
                <a:gd name="T2" fmla="*/ 0 w 631"/>
                <a:gd name="T3" fmla="*/ 0 h 474"/>
                <a:gd name="T4" fmla="*/ 0 w 631"/>
                <a:gd name="T5" fmla="*/ 0 h 474"/>
                <a:gd name="T6" fmla="*/ 0 w 631"/>
                <a:gd name="T7" fmla="*/ 0 h 47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1"/>
                <a:gd name="T13" fmla="*/ 0 h 474"/>
                <a:gd name="T14" fmla="*/ 631 w 631"/>
                <a:gd name="T15" fmla="*/ 474 h 47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1" h="474">
                  <a:moveTo>
                    <a:pt x="315" y="0"/>
                  </a:moveTo>
                  <a:lnTo>
                    <a:pt x="630" y="473"/>
                  </a:lnTo>
                  <a:lnTo>
                    <a:pt x="0" y="473"/>
                  </a:lnTo>
                  <a:lnTo>
                    <a:pt x="315" y="0"/>
                  </a:lnTo>
                </a:path>
              </a:pathLst>
            </a:custGeom>
            <a:solidFill>
              <a:srgbClr val="064884"/>
            </a:solidFill>
            <a:ln w="9360">
              <a:solidFill>
                <a:srgbClr val="064884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28744" name="Line 44"/>
            <p:cNvSpPr>
              <a:spLocks noChangeShapeType="1"/>
            </p:cNvSpPr>
            <p:nvPr/>
          </p:nvSpPr>
          <p:spPr bwMode="auto">
            <a:xfrm>
              <a:off x="4291" y="1322"/>
              <a:ext cx="1" cy="143"/>
            </a:xfrm>
            <a:prstGeom prst="line">
              <a:avLst/>
            </a:prstGeom>
            <a:noFill/>
            <a:ln w="38160">
              <a:solidFill>
                <a:srgbClr val="064884"/>
              </a:solidFill>
              <a:round/>
              <a:headEnd/>
              <a:tailEnd/>
            </a:ln>
          </p:spPr>
          <p:txBody>
            <a:bodyPr/>
            <a:lstStyle/>
            <a:p>
              <a:endParaRPr lang="fi-FI"/>
            </a:p>
          </p:txBody>
        </p:sp>
      </p:grpSp>
      <p:sp>
        <p:nvSpPr>
          <p:cNvPr id="16401" name="AutoShape 45"/>
          <p:cNvSpPr>
            <a:spLocks noChangeArrowheads="1"/>
          </p:cNvSpPr>
          <p:nvPr/>
        </p:nvSpPr>
        <p:spPr bwMode="auto">
          <a:xfrm>
            <a:off x="5435600" y="1916113"/>
            <a:ext cx="865188" cy="287337"/>
          </a:xfrm>
          <a:prstGeom prst="roundRect">
            <a:avLst>
              <a:gd name="adj" fmla="val 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fi-FI">
              <a:latin typeface="Calibri" pitchFamily="34" charset="0"/>
            </a:endParaRPr>
          </a:p>
        </p:txBody>
      </p:sp>
      <p:sp>
        <p:nvSpPr>
          <p:cNvPr id="16402" name="AutoShape 46"/>
          <p:cNvSpPr>
            <a:spLocks noChangeArrowheads="1"/>
          </p:cNvSpPr>
          <p:nvPr/>
        </p:nvSpPr>
        <p:spPr bwMode="auto">
          <a:xfrm>
            <a:off x="5435600" y="2205038"/>
            <a:ext cx="2155825" cy="692150"/>
          </a:xfrm>
          <a:prstGeom prst="roundRect">
            <a:avLst>
              <a:gd name="adj" fmla="val 208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fi-FI">
              <a:latin typeface="Calibri" pitchFamily="34" charset="0"/>
            </a:endParaRPr>
          </a:p>
        </p:txBody>
      </p:sp>
      <p:sp>
        <p:nvSpPr>
          <p:cNvPr id="28692" name="Text Box 47"/>
          <p:cNvSpPr txBox="1">
            <a:spLocks noChangeArrowheads="1"/>
          </p:cNvSpPr>
          <p:nvPr/>
        </p:nvSpPr>
        <p:spPr bwMode="auto">
          <a:xfrm>
            <a:off x="5503863" y="2290763"/>
            <a:ext cx="2068512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665" tIns="42986" rIns="82665" bIns="42986" anchor="ctr">
            <a:spAutoFit/>
          </a:bodyPr>
          <a:lstStyle/>
          <a:p>
            <a:pPr algn="ctr" defTabSz="839788" hangingPunct="0">
              <a:lnSpc>
                <a:spcPct val="95000"/>
              </a:lnSpc>
              <a:buClr>
                <a:srgbClr val="000000"/>
              </a:buClr>
              <a:buSzPct val="45000"/>
              <a:buFont typeface="StarSymbol" pitchFamily="2" charset="0"/>
              <a:buNone/>
              <a:tabLst>
                <a:tab pos="0" algn="l"/>
                <a:tab pos="411163" algn="l"/>
                <a:tab pos="823913" algn="l"/>
                <a:tab pos="1236663" algn="l"/>
                <a:tab pos="1649413" algn="l"/>
                <a:tab pos="2062163" algn="l"/>
                <a:tab pos="2474913" algn="l"/>
                <a:tab pos="2887663" algn="l"/>
                <a:tab pos="3300413" algn="l"/>
                <a:tab pos="3713163" algn="l"/>
                <a:tab pos="4124325" algn="l"/>
                <a:tab pos="4537075" algn="l"/>
                <a:tab pos="4949825" algn="l"/>
                <a:tab pos="5362575" algn="l"/>
                <a:tab pos="5775325" algn="l"/>
                <a:tab pos="6188075" algn="l"/>
                <a:tab pos="6600825" algn="l"/>
                <a:tab pos="7013575" algn="l"/>
                <a:tab pos="7426325" algn="l"/>
                <a:tab pos="7839075" algn="l"/>
                <a:tab pos="8251825" algn="l"/>
              </a:tabLst>
            </a:pPr>
            <a:r>
              <a:rPr lang="en-GB" sz="1500" b="1">
                <a:latin typeface="Calibri" pitchFamily="34" charset="0"/>
              </a:rPr>
              <a:t>ammattikorkea</a:t>
            </a:r>
            <a:r>
              <a:rPr lang="en-GB" sz="1500" b="1" i="1">
                <a:latin typeface="Calibri" pitchFamily="34" charset="0"/>
              </a:rPr>
              <a:t>-</a:t>
            </a:r>
            <a:br>
              <a:rPr lang="en-GB" sz="1500" b="1" i="1">
                <a:latin typeface="Calibri" pitchFamily="34" charset="0"/>
              </a:rPr>
            </a:br>
            <a:r>
              <a:rPr lang="en-GB" sz="1500" b="1">
                <a:latin typeface="Calibri" pitchFamily="34" charset="0"/>
              </a:rPr>
              <a:t>koulutus</a:t>
            </a:r>
          </a:p>
        </p:txBody>
      </p:sp>
      <p:sp>
        <p:nvSpPr>
          <p:cNvPr id="28693" name="Text Box 48"/>
          <p:cNvSpPr txBox="1">
            <a:spLocks noChangeArrowheads="1"/>
          </p:cNvSpPr>
          <p:nvPr/>
        </p:nvSpPr>
        <p:spPr bwMode="auto">
          <a:xfrm>
            <a:off x="5572125" y="2033588"/>
            <a:ext cx="92075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defTabSz="839788" hangingPunct="0">
              <a:lnSpc>
                <a:spcPct val="95000"/>
              </a:lnSpc>
              <a:buClr>
                <a:srgbClr val="000000"/>
              </a:buClr>
              <a:buSzPct val="45000"/>
              <a:buFont typeface="StarSymbol" pitchFamily="2" charset="0"/>
              <a:buNone/>
              <a:tabLst>
                <a:tab pos="0" algn="l"/>
                <a:tab pos="411163" algn="l"/>
                <a:tab pos="823913" algn="l"/>
                <a:tab pos="1236663" algn="l"/>
                <a:tab pos="1649413" algn="l"/>
                <a:tab pos="2062163" algn="l"/>
                <a:tab pos="2474913" algn="l"/>
                <a:tab pos="2887663" algn="l"/>
                <a:tab pos="3300413" algn="l"/>
                <a:tab pos="3713163" algn="l"/>
                <a:tab pos="4124325" algn="l"/>
                <a:tab pos="4537075" algn="l"/>
                <a:tab pos="4949825" algn="l"/>
                <a:tab pos="5362575" algn="l"/>
                <a:tab pos="5775325" algn="l"/>
                <a:tab pos="6188075" algn="l"/>
                <a:tab pos="6600825" algn="l"/>
                <a:tab pos="7013575" algn="l"/>
                <a:tab pos="7426325" algn="l"/>
                <a:tab pos="7839075" algn="l"/>
                <a:tab pos="8251825" algn="l"/>
              </a:tabLst>
            </a:pPr>
            <a:r>
              <a:rPr lang="en-GB" sz="1400">
                <a:latin typeface="Calibri" pitchFamily="34" charset="0"/>
              </a:rPr>
              <a:t>4</a:t>
            </a:r>
          </a:p>
          <a:p>
            <a:pPr algn="r" defTabSz="839788" hangingPunct="0">
              <a:lnSpc>
                <a:spcPct val="95000"/>
              </a:lnSpc>
              <a:buClr>
                <a:srgbClr val="000000"/>
              </a:buClr>
              <a:buSzPct val="45000"/>
              <a:buFont typeface="StarSymbol" pitchFamily="2" charset="0"/>
              <a:buNone/>
              <a:tabLst>
                <a:tab pos="0" algn="l"/>
                <a:tab pos="411163" algn="l"/>
                <a:tab pos="823913" algn="l"/>
                <a:tab pos="1236663" algn="l"/>
                <a:tab pos="1649413" algn="l"/>
                <a:tab pos="2062163" algn="l"/>
                <a:tab pos="2474913" algn="l"/>
                <a:tab pos="2887663" algn="l"/>
                <a:tab pos="3300413" algn="l"/>
                <a:tab pos="3713163" algn="l"/>
                <a:tab pos="4124325" algn="l"/>
                <a:tab pos="4537075" algn="l"/>
                <a:tab pos="4949825" algn="l"/>
                <a:tab pos="5362575" algn="l"/>
                <a:tab pos="5775325" algn="l"/>
                <a:tab pos="6188075" algn="l"/>
                <a:tab pos="6600825" algn="l"/>
                <a:tab pos="7013575" algn="l"/>
                <a:tab pos="7426325" algn="l"/>
                <a:tab pos="7839075" algn="l"/>
                <a:tab pos="8251825" algn="l"/>
              </a:tabLst>
            </a:pPr>
            <a:r>
              <a:rPr lang="en-GB" sz="1400">
                <a:latin typeface="Calibri" pitchFamily="34" charset="0"/>
              </a:rPr>
              <a:t>3</a:t>
            </a:r>
          </a:p>
          <a:p>
            <a:pPr algn="r" defTabSz="839788" hangingPunct="0">
              <a:lnSpc>
                <a:spcPct val="95000"/>
              </a:lnSpc>
              <a:buClr>
                <a:srgbClr val="000000"/>
              </a:buClr>
              <a:buSzPct val="45000"/>
              <a:buFont typeface="StarSymbol" pitchFamily="2" charset="0"/>
              <a:buNone/>
              <a:tabLst>
                <a:tab pos="0" algn="l"/>
                <a:tab pos="411163" algn="l"/>
                <a:tab pos="823913" algn="l"/>
                <a:tab pos="1236663" algn="l"/>
                <a:tab pos="1649413" algn="l"/>
                <a:tab pos="2062163" algn="l"/>
                <a:tab pos="2474913" algn="l"/>
                <a:tab pos="2887663" algn="l"/>
                <a:tab pos="3300413" algn="l"/>
                <a:tab pos="3713163" algn="l"/>
                <a:tab pos="4124325" algn="l"/>
                <a:tab pos="4537075" algn="l"/>
                <a:tab pos="4949825" algn="l"/>
                <a:tab pos="5362575" algn="l"/>
                <a:tab pos="5775325" algn="l"/>
                <a:tab pos="6188075" algn="l"/>
                <a:tab pos="6600825" algn="l"/>
                <a:tab pos="7013575" algn="l"/>
                <a:tab pos="7426325" algn="l"/>
                <a:tab pos="7839075" algn="l"/>
                <a:tab pos="8251825" algn="l"/>
              </a:tabLst>
            </a:pPr>
            <a:r>
              <a:rPr lang="en-GB" sz="1400">
                <a:latin typeface="Calibri" pitchFamily="34" charset="0"/>
              </a:rPr>
              <a:t>2</a:t>
            </a:r>
          </a:p>
          <a:p>
            <a:pPr algn="r" defTabSz="839788" hangingPunct="0">
              <a:lnSpc>
                <a:spcPct val="95000"/>
              </a:lnSpc>
              <a:buClr>
                <a:srgbClr val="000000"/>
              </a:buClr>
              <a:buSzPct val="45000"/>
              <a:buFont typeface="StarSymbol" pitchFamily="2" charset="0"/>
              <a:buNone/>
              <a:tabLst>
                <a:tab pos="0" algn="l"/>
                <a:tab pos="411163" algn="l"/>
                <a:tab pos="823913" algn="l"/>
                <a:tab pos="1236663" algn="l"/>
                <a:tab pos="1649413" algn="l"/>
                <a:tab pos="2062163" algn="l"/>
                <a:tab pos="2474913" algn="l"/>
                <a:tab pos="2887663" algn="l"/>
                <a:tab pos="3300413" algn="l"/>
                <a:tab pos="3713163" algn="l"/>
                <a:tab pos="4124325" algn="l"/>
                <a:tab pos="4537075" algn="l"/>
                <a:tab pos="4949825" algn="l"/>
                <a:tab pos="5362575" algn="l"/>
                <a:tab pos="5775325" algn="l"/>
                <a:tab pos="6188075" algn="l"/>
                <a:tab pos="6600825" algn="l"/>
                <a:tab pos="7013575" algn="l"/>
                <a:tab pos="7426325" algn="l"/>
                <a:tab pos="7839075" algn="l"/>
                <a:tab pos="8251825" algn="l"/>
              </a:tabLst>
            </a:pPr>
            <a:r>
              <a:rPr lang="en-GB" sz="1400">
                <a:latin typeface="Calibri" pitchFamily="34" charset="0"/>
              </a:rPr>
              <a:t>1</a:t>
            </a:r>
          </a:p>
        </p:txBody>
      </p:sp>
      <p:grpSp>
        <p:nvGrpSpPr>
          <p:cNvPr id="28694" name="Group 49"/>
          <p:cNvGrpSpPr>
            <a:grpSpLocks/>
          </p:cNvGrpSpPr>
          <p:nvPr/>
        </p:nvGrpSpPr>
        <p:grpSpPr bwMode="auto">
          <a:xfrm>
            <a:off x="7718425" y="2976563"/>
            <a:ext cx="209550" cy="273050"/>
            <a:chOff x="5100" y="1964"/>
            <a:chExt cx="142" cy="190"/>
          </a:xfrm>
        </p:grpSpPr>
        <p:sp>
          <p:nvSpPr>
            <p:cNvPr id="28741" name="Freeform 50"/>
            <p:cNvSpPr>
              <a:spLocks noChangeArrowheads="1"/>
            </p:cNvSpPr>
            <p:nvPr/>
          </p:nvSpPr>
          <p:spPr bwMode="auto">
            <a:xfrm>
              <a:off x="5100" y="1964"/>
              <a:ext cx="143" cy="108"/>
            </a:xfrm>
            <a:custGeom>
              <a:avLst/>
              <a:gdLst>
                <a:gd name="T0" fmla="*/ 0 w 631"/>
                <a:gd name="T1" fmla="*/ 0 h 475"/>
                <a:gd name="T2" fmla="*/ 0 w 631"/>
                <a:gd name="T3" fmla="*/ 0 h 475"/>
                <a:gd name="T4" fmla="*/ 0 w 631"/>
                <a:gd name="T5" fmla="*/ 0 h 475"/>
                <a:gd name="T6" fmla="*/ 0 w 631"/>
                <a:gd name="T7" fmla="*/ 0 h 47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31"/>
                <a:gd name="T13" fmla="*/ 0 h 475"/>
                <a:gd name="T14" fmla="*/ 631 w 631"/>
                <a:gd name="T15" fmla="*/ 475 h 47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31" h="475">
                  <a:moveTo>
                    <a:pt x="315" y="0"/>
                  </a:moveTo>
                  <a:lnTo>
                    <a:pt x="630" y="474"/>
                  </a:lnTo>
                  <a:lnTo>
                    <a:pt x="0" y="474"/>
                  </a:lnTo>
                  <a:lnTo>
                    <a:pt x="315" y="0"/>
                  </a:lnTo>
                </a:path>
              </a:pathLst>
            </a:custGeom>
            <a:solidFill>
              <a:srgbClr val="064884"/>
            </a:solidFill>
            <a:ln w="9360">
              <a:solidFill>
                <a:srgbClr val="064884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i-FI"/>
            </a:p>
          </p:txBody>
        </p:sp>
        <p:sp>
          <p:nvSpPr>
            <p:cNvPr id="28742" name="Line 51"/>
            <p:cNvSpPr>
              <a:spLocks noChangeShapeType="1"/>
            </p:cNvSpPr>
            <p:nvPr/>
          </p:nvSpPr>
          <p:spPr bwMode="auto">
            <a:xfrm>
              <a:off x="5172" y="2012"/>
              <a:ext cx="1" cy="143"/>
            </a:xfrm>
            <a:prstGeom prst="line">
              <a:avLst/>
            </a:prstGeom>
            <a:noFill/>
            <a:ln w="38160">
              <a:solidFill>
                <a:srgbClr val="064884"/>
              </a:solidFill>
              <a:round/>
              <a:headEnd/>
              <a:tailEnd/>
            </a:ln>
          </p:spPr>
          <p:txBody>
            <a:bodyPr/>
            <a:lstStyle/>
            <a:p>
              <a:endParaRPr lang="fi-FI"/>
            </a:p>
          </p:txBody>
        </p:sp>
      </p:grpSp>
      <p:sp>
        <p:nvSpPr>
          <p:cNvPr id="28695" name="Line 52"/>
          <p:cNvSpPr>
            <a:spLocks noChangeShapeType="1"/>
          </p:cNvSpPr>
          <p:nvPr/>
        </p:nvSpPr>
        <p:spPr bwMode="auto">
          <a:xfrm>
            <a:off x="6110288" y="3173413"/>
            <a:ext cx="0" cy="207962"/>
          </a:xfrm>
          <a:prstGeom prst="line">
            <a:avLst/>
          </a:prstGeom>
          <a:noFill/>
          <a:ln w="38160">
            <a:solidFill>
              <a:srgbClr val="064884"/>
            </a:solidFill>
            <a:round/>
            <a:headEnd/>
            <a:tailEnd/>
          </a:ln>
        </p:spPr>
        <p:txBody>
          <a:bodyPr/>
          <a:lstStyle/>
          <a:p>
            <a:endParaRPr lang="fi-FI"/>
          </a:p>
        </p:txBody>
      </p:sp>
      <p:sp>
        <p:nvSpPr>
          <p:cNvPr id="16407" name="AutoShape 53"/>
          <p:cNvSpPr>
            <a:spLocks noChangeArrowheads="1"/>
          </p:cNvSpPr>
          <p:nvPr/>
        </p:nvSpPr>
        <p:spPr bwMode="auto">
          <a:xfrm>
            <a:off x="5473700" y="3243263"/>
            <a:ext cx="2574925" cy="620712"/>
          </a:xfrm>
          <a:prstGeom prst="roundRect">
            <a:avLst>
              <a:gd name="adj" fmla="val 231"/>
            </a:avLst>
          </a:prstGeom>
          <a:solidFill>
            <a:schemeClr val="accent3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fi-FI">
              <a:latin typeface="Calibri" pitchFamily="34" charset="0"/>
            </a:endParaRPr>
          </a:p>
        </p:txBody>
      </p:sp>
      <p:sp>
        <p:nvSpPr>
          <p:cNvPr id="28697" name="Text Box 54"/>
          <p:cNvSpPr txBox="1">
            <a:spLocks noChangeArrowheads="1"/>
          </p:cNvSpPr>
          <p:nvPr/>
        </p:nvSpPr>
        <p:spPr bwMode="auto">
          <a:xfrm>
            <a:off x="5503863" y="3292475"/>
            <a:ext cx="2535237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665" tIns="42986" rIns="82665" bIns="42986" anchor="ctr">
            <a:spAutoFit/>
          </a:bodyPr>
          <a:lstStyle/>
          <a:p>
            <a:pPr algn="ctr" defTabSz="839788" hangingPunct="0">
              <a:lnSpc>
                <a:spcPct val="95000"/>
              </a:lnSpc>
              <a:buClr>
                <a:srgbClr val="000000"/>
              </a:buClr>
              <a:buSzPct val="45000"/>
              <a:buFont typeface="StarSymbol" pitchFamily="2" charset="0"/>
              <a:buNone/>
              <a:tabLst>
                <a:tab pos="0" algn="l"/>
                <a:tab pos="411163" algn="l"/>
                <a:tab pos="823913" algn="l"/>
                <a:tab pos="1236663" algn="l"/>
                <a:tab pos="1649413" algn="l"/>
                <a:tab pos="2062163" algn="l"/>
                <a:tab pos="2474913" algn="l"/>
                <a:tab pos="2887663" algn="l"/>
                <a:tab pos="3300413" algn="l"/>
                <a:tab pos="3713163" algn="l"/>
                <a:tab pos="4124325" algn="l"/>
                <a:tab pos="4537075" algn="l"/>
                <a:tab pos="4949825" algn="l"/>
                <a:tab pos="5362575" algn="l"/>
                <a:tab pos="5775325" algn="l"/>
                <a:tab pos="6188075" algn="l"/>
                <a:tab pos="6600825" algn="l"/>
                <a:tab pos="7013575" algn="l"/>
                <a:tab pos="7426325" algn="l"/>
                <a:tab pos="7839075" algn="l"/>
                <a:tab pos="8251825" algn="l"/>
              </a:tabLst>
            </a:pPr>
            <a:r>
              <a:rPr lang="en-GB" sz="1500" b="1">
                <a:latin typeface="Calibri" pitchFamily="34" charset="0"/>
              </a:rPr>
              <a:t>ammatillinen</a:t>
            </a:r>
            <a:br>
              <a:rPr lang="en-GB" sz="1500" b="1">
                <a:latin typeface="Calibri" pitchFamily="34" charset="0"/>
              </a:rPr>
            </a:br>
            <a:r>
              <a:rPr lang="en-GB" sz="1500" b="1">
                <a:latin typeface="Calibri" pitchFamily="34" charset="0"/>
              </a:rPr>
              <a:t>koulutus</a:t>
            </a:r>
          </a:p>
        </p:txBody>
      </p:sp>
      <p:sp>
        <p:nvSpPr>
          <p:cNvPr id="28698" name="Text Box 55"/>
          <p:cNvSpPr txBox="1">
            <a:spLocks noChangeArrowheads="1"/>
          </p:cNvSpPr>
          <p:nvPr/>
        </p:nvSpPr>
        <p:spPr bwMode="auto">
          <a:xfrm>
            <a:off x="5573713" y="3268663"/>
            <a:ext cx="92075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defTabSz="839788" hangingPunct="0">
              <a:lnSpc>
                <a:spcPct val="95000"/>
              </a:lnSpc>
              <a:buClr>
                <a:srgbClr val="000000"/>
              </a:buClr>
              <a:buSzPct val="45000"/>
              <a:buFont typeface="StarSymbol" pitchFamily="2" charset="0"/>
              <a:buNone/>
              <a:tabLst>
                <a:tab pos="0" algn="l"/>
                <a:tab pos="411163" algn="l"/>
                <a:tab pos="823913" algn="l"/>
                <a:tab pos="1236663" algn="l"/>
                <a:tab pos="1649413" algn="l"/>
                <a:tab pos="2062163" algn="l"/>
                <a:tab pos="2474913" algn="l"/>
                <a:tab pos="2887663" algn="l"/>
                <a:tab pos="3300413" algn="l"/>
                <a:tab pos="3713163" algn="l"/>
                <a:tab pos="4124325" algn="l"/>
                <a:tab pos="4537075" algn="l"/>
                <a:tab pos="4949825" algn="l"/>
                <a:tab pos="5362575" algn="l"/>
                <a:tab pos="5775325" algn="l"/>
                <a:tab pos="6188075" algn="l"/>
                <a:tab pos="6600825" algn="l"/>
                <a:tab pos="7013575" algn="l"/>
                <a:tab pos="7426325" algn="l"/>
                <a:tab pos="7839075" algn="l"/>
                <a:tab pos="8251825" algn="l"/>
              </a:tabLst>
            </a:pPr>
            <a:r>
              <a:rPr lang="en-GB" sz="1400">
                <a:latin typeface="Calibri" pitchFamily="34" charset="0"/>
              </a:rPr>
              <a:t>3</a:t>
            </a:r>
          </a:p>
          <a:p>
            <a:pPr algn="r" defTabSz="839788" hangingPunct="0">
              <a:lnSpc>
                <a:spcPct val="95000"/>
              </a:lnSpc>
              <a:buClr>
                <a:srgbClr val="000000"/>
              </a:buClr>
              <a:buSzPct val="45000"/>
              <a:buFont typeface="StarSymbol" pitchFamily="2" charset="0"/>
              <a:buNone/>
              <a:tabLst>
                <a:tab pos="0" algn="l"/>
                <a:tab pos="411163" algn="l"/>
                <a:tab pos="823913" algn="l"/>
                <a:tab pos="1236663" algn="l"/>
                <a:tab pos="1649413" algn="l"/>
                <a:tab pos="2062163" algn="l"/>
                <a:tab pos="2474913" algn="l"/>
                <a:tab pos="2887663" algn="l"/>
                <a:tab pos="3300413" algn="l"/>
                <a:tab pos="3713163" algn="l"/>
                <a:tab pos="4124325" algn="l"/>
                <a:tab pos="4537075" algn="l"/>
                <a:tab pos="4949825" algn="l"/>
                <a:tab pos="5362575" algn="l"/>
                <a:tab pos="5775325" algn="l"/>
                <a:tab pos="6188075" algn="l"/>
                <a:tab pos="6600825" algn="l"/>
                <a:tab pos="7013575" algn="l"/>
                <a:tab pos="7426325" algn="l"/>
                <a:tab pos="7839075" algn="l"/>
                <a:tab pos="8251825" algn="l"/>
              </a:tabLst>
            </a:pPr>
            <a:r>
              <a:rPr lang="en-GB" sz="1400">
                <a:latin typeface="Calibri" pitchFamily="34" charset="0"/>
              </a:rPr>
              <a:t>2</a:t>
            </a:r>
          </a:p>
          <a:p>
            <a:pPr algn="r" defTabSz="839788" hangingPunct="0">
              <a:lnSpc>
                <a:spcPct val="95000"/>
              </a:lnSpc>
              <a:buClr>
                <a:srgbClr val="000000"/>
              </a:buClr>
              <a:buSzPct val="45000"/>
              <a:buFont typeface="StarSymbol" pitchFamily="2" charset="0"/>
              <a:buNone/>
              <a:tabLst>
                <a:tab pos="0" algn="l"/>
                <a:tab pos="411163" algn="l"/>
                <a:tab pos="823913" algn="l"/>
                <a:tab pos="1236663" algn="l"/>
                <a:tab pos="1649413" algn="l"/>
                <a:tab pos="2062163" algn="l"/>
                <a:tab pos="2474913" algn="l"/>
                <a:tab pos="2887663" algn="l"/>
                <a:tab pos="3300413" algn="l"/>
                <a:tab pos="3713163" algn="l"/>
                <a:tab pos="4124325" algn="l"/>
                <a:tab pos="4537075" algn="l"/>
                <a:tab pos="4949825" algn="l"/>
                <a:tab pos="5362575" algn="l"/>
                <a:tab pos="5775325" algn="l"/>
                <a:tab pos="6188075" algn="l"/>
                <a:tab pos="6600825" algn="l"/>
                <a:tab pos="7013575" algn="l"/>
                <a:tab pos="7426325" algn="l"/>
                <a:tab pos="7839075" algn="l"/>
                <a:tab pos="8251825" algn="l"/>
              </a:tabLst>
            </a:pPr>
            <a:r>
              <a:rPr lang="en-GB" sz="1400">
                <a:latin typeface="Calibri" pitchFamily="34" charset="0"/>
              </a:rPr>
              <a:t>1</a:t>
            </a:r>
          </a:p>
        </p:txBody>
      </p:sp>
      <p:sp>
        <p:nvSpPr>
          <p:cNvPr id="16410" name="AutoShape 56"/>
          <p:cNvSpPr>
            <a:spLocks noChangeArrowheads="1"/>
          </p:cNvSpPr>
          <p:nvPr/>
        </p:nvSpPr>
        <p:spPr bwMode="auto">
          <a:xfrm>
            <a:off x="2479675" y="2238375"/>
            <a:ext cx="2116138" cy="690563"/>
          </a:xfrm>
          <a:prstGeom prst="roundRect">
            <a:avLst>
              <a:gd name="adj" fmla="val 208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fi-FI">
              <a:latin typeface="Calibri" pitchFamily="34" charset="0"/>
            </a:endParaRPr>
          </a:p>
        </p:txBody>
      </p:sp>
      <p:sp>
        <p:nvSpPr>
          <p:cNvPr id="28700" name="Text Box 57"/>
          <p:cNvSpPr txBox="1">
            <a:spLocks noChangeArrowheads="1"/>
          </p:cNvSpPr>
          <p:nvPr/>
        </p:nvSpPr>
        <p:spPr bwMode="auto">
          <a:xfrm>
            <a:off x="2916238" y="2636838"/>
            <a:ext cx="1349375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665" tIns="42986" rIns="82665" bIns="42986" anchor="ctr">
            <a:spAutoFit/>
          </a:bodyPr>
          <a:lstStyle/>
          <a:p>
            <a:pPr algn="ctr" defTabSz="839788" hangingPunct="0">
              <a:lnSpc>
                <a:spcPct val="95000"/>
              </a:lnSpc>
              <a:buClr>
                <a:srgbClr val="000000"/>
              </a:buClr>
              <a:buSzPct val="45000"/>
              <a:buFont typeface="StarSymbol" pitchFamily="2" charset="0"/>
              <a:buNone/>
              <a:tabLst>
                <a:tab pos="0" algn="l"/>
                <a:tab pos="411163" algn="l"/>
                <a:tab pos="823913" algn="l"/>
                <a:tab pos="1236663" algn="l"/>
                <a:tab pos="1649413" algn="l"/>
                <a:tab pos="2062163" algn="l"/>
                <a:tab pos="2474913" algn="l"/>
                <a:tab pos="2887663" algn="l"/>
                <a:tab pos="3300413" algn="l"/>
                <a:tab pos="3713163" algn="l"/>
                <a:tab pos="4124325" algn="l"/>
                <a:tab pos="4537075" algn="l"/>
                <a:tab pos="4949825" algn="l"/>
                <a:tab pos="5362575" algn="l"/>
                <a:tab pos="5775325" algn="l"/>
                <a:tab pos="6188075" algn="l"/>
                <a:tab pos="6600825" algn="l"/>
                <a:tab pos="7013575" algn="l"/>
                <a:tab pos="7426325" algn="l"/>
                <a:tab pos="7839075" algn="l"/>
                <a:tab pos="8251825" algn="l"/>
              </a:tabLst>
            </a:pPr>
            <a:r>
              <a:rPr lang="en-GB" sz="1500" b="1">
                <a:latin typeface="Calibri" pitchFamily="34" charset="0"/>
              </a:rPr>
              <a:t>yliopistot</a:t>
            </a:r>
          </a:p>
        </p:txBody>
      </p:sp>
      <p:sp>
        <p:nvSpPr>
          <p:cNvPr id="16412" name="AutoShape 58"/>
          <p:cNvSpPr>
            <a:spLocks noChangeArrowheads="1"/>
          </p:cNvSpPr>
          <p:nvPr/>
        </p:nvSpPr>
        <p:spPr bwMode="auto">
          <a:xfrm>
            <a:off x="2479675" y="1773238"/>
            <a:ext cx="1587500" cy="461962"/>
          </a:xfrm>
          <a:prstGeom prst="roundRect">
            <a:avLst>
              <a:gd name="adj" fmla="val 63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fi-FI">
              <a:latin typeface="Calibri" pitchFamily="34" charset="0"/>
            </a:endParaRPr>
          </a:p>
        </p:txBody>
      </p:sp>
      <p:sp>
        <p:nvSpPr>
          <p:cNvPr id="28702" name="Text Box 59"/>
          <p:cNvSpPr txBox="1">
            <a:spLocks noChangeArrowheads="1"/>
          </p:cNvSpPr>
          <p:nvPr/>
        </p:nvSpPr>
        <p:spPr bwMode="auto">
          <a:xfrm>
            <a:off x="2593975" y="1851025"/>
            <a:ext cx="92075" cy="102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defTabSz="839788" hangingPunct="0">
              <a:lnSpc>
                <a:spcPct val="95000"/>
              </a:lnSpc>
              <a:buClr>
                <a:srgbClr val="000000"/>
              </a:buClr>
              <a:buSzPct val="45000"/>
              <a:buFont typeface="StarSymbol" pitchFamily="2" charset="0"/>
              <a:buNone/>
              <a:tabLst>
                <a:tab pos="0" algn="l"/>
                <a:tab pos="411163" algn="l"/>
                <a:tab pos="823913" algn="l"/>
                <a:tab pos="1236663" algn="l"/>
                <a:tab pos="1649413" algn="l"/>
                <a:tab pos="2062163" algn="l"/>
                <a:tab pos="2474913" algn="l"/>
                <a:tab pos="2887663" algn="l"/>
                <a:tab pos="3300413" algn="l"/>
                <a:tab pos="3713163" algn="l"/>
                <a:tab pos="4124325" algn="l"/>
                <a:tab pos="4537075" algn="l"/>
                <a:tab pos="4949825" algn="l"/>
                <a:tab pos="5362575" algn="l"/>
                <a:tab pos="5775325" algn="l"/>
                <a:tab pos="6188075" algn="l"/>
                <a:tab pos="6600825" algn="l"/>
                <a:tab pos="7013575" algn="l"/>
                <a:tab pos="7426325" algn="l"/>
                <a:tab pos="7839075" algn="l"/>
                <a:tab pos="8251825" algn="l"/>
              </a:tabLst>
            </a:pPr>
            <a:r>
              <a:rPr lang="en-GB" sz="1400">
                <a:latin typeface="Calibri" pitchFamily="34" charset="0"/>
              </a:rPr>
              <a:t>5</a:t>
            </a:r>
          </a:p>
          <a:p>
            <a:pPr algn="r" defTabSz="839788" hangingPunct="0">
              <a:lnSpc>
                <a:spcPct val="95000"/>
              </a:lnSpc>
              <a:buClr>
                <a:srgbClr val="000000"/>
              </a:buClr>
              <a:buSzPct val="45000"/>
              <a:buFont typeface="StarSymbol" pitchFamily="2" charset="0"/>
              <a:buNone/>
              <a:tabLst>
                <a:tab pos="0" algn="l"/>
                <a:tab pos="411163" algn="l"/>
                <a:tab pos="823913" algn="l"/>
                <a:tab pos="1236663" algn="l"/>
                <a:tab pos="1649413" algn="l"/>
                <a:tab pos="2062163" algn="l"/>
                <a:tab pos="2474913" algn="l"/>
                <a:tab pos="2887663" algn="l"/>
                <a:tab pos="3300413" algn="l"/>
                <a:tab pos="3713163" algn="l"/>
                <a:tab pos="4124325" algn="l"/>
                <a:tab pos="4537075" algn="l"/>
                <a:tab pos="4949825" algn="l"/>
                <a:tab pos="5362575" algn="l"/>
                <a:tab pos="5775325" algn="l"/>
                <a:tab pos="6188075" algn="l"/>
                <a:tab pos="6600825" algn="l"/>
                <a:tab pos="7013575" algn="l"/>
                <a:tab pos="7426325" algn="l"/>
                <a:tab pos="7839075" algn="l"/>
                <a:tab pos="8251825" algn="l"/>
              </a:tabLst>
            </a:pPr>
            <a:r>
              <a:rPr lang="en-GB" sz="1400">
                <a:latin typeface="Calibri" pitchFamily="34" charset="0"/>
              </a:rPr>
              <a:t>4</a:t>
            </a:r>
          </a:p>
          <a:p>
            <a:pPr algn="r" defTabSz="839788" hangingPunct="0">
              <a:lnSpc>
                <a:spcPct val="95000"/>
              </a:lnSpc>
              <a:buClr>
                <a:srgbClr val="000000"/>
              </a:buClr>
              <a:buSzPct val="45000"/>
              <a:buFont typeface="StarSymbol" pitchFamily="2" charset="0"/>
              <a:buNone/>
              <a:tabLst>
                <a:tab pos="0" algn="l"/>
                <a:tab pos="411163" algn="l"/>
                <a:tab pos="823913" algn="l"/>
                <a:tab pos="1236663" algn="l"/>
                <a:tab pos="1649413" algn="l"/>
                <a:tab pos="2062163" algn="l"/>
                <a:tab pos="2474913" algn="l"/>
                <a:tab pos="2887663" algn="l"/>
                <a:tab pos="3300413" algn="l"/>
                <a:tab pos="3713163" algn="l"/>
                <a:tab pos="4124325" algn="l"/>
                <a:tab pos="4537075" algn="l"/>
                <a:tab pos="4949825" algn="l"/>
                <a:tab pos="5362575" algn="l"/>
                <a:tab pos="5775325" algn="l"/>
                <a:tab pos="6188075" algn="l"/>
                <a:tab pos="6600825" algn="l"/>
                <a:tab pos="7013575" algn="l"/>
                <a:tab pos="7426325" algn="l"/>
                <a:tab pos="7839075" algn="l"/>
                <a:tab pos="8251825" algn="l"/>
              </a:tabLst>
            </a:pPr>
            <a:r>
              <a:rPr lang="en-GB" sz="1400">
                <a:latin typeface="Calibri" pitchFamily="34" charset="0"/>
              </a:rPr>
              <a:t>3</a:t>
            </a:r>
          </a:p>
          <a:p>
            <a:pPr algn="r" defTabSz="839788" hangingPunct="0">
              <a:lnSpc>
                <a:spcPct val="95000"/>
              </a:lnSpc>
              <a:buClr>
                <a:srgbClr val="000000"/>
              </a:buClr>
              <a:buSzPct val="45000"/>
              <a:buFont typeface="StarSymbol" pitchFamily="2" charset="0"/>
              <a:buNone/>
              <a:tabLst>
                <a:tab pos="0" algn="l"/>
                <a:tab pos="411163" algn="l"/>
                <a:tab pos="823913" algn="l"/>
                <a:tab pos="1236663" algn="l"/>
                <a:tab pos="1649413" algn="l"/>
                <a:tab pos="2062163" algn="l"/>
                <a:tab pos="2474913" algn="l"/>
                <a:tab pos="2887663" algn="l"/>
                <a:tab pos="3300413" algn="l"/>
                <a:tab pos="3713163" algn="l"/>
                <a:tab pos="4124325" algn="l"/>
                <a:tab pos="4537075" algn="l"/>
                <a:tab pos="4949825" algn="l"/>
                <a:tab pos="5362575" algn="l"/>
                <a:tab pos="5775325" algn="l"/>
                <a:tab pos="6188075" algn="l"/>
                <a:tab pos="6600825" algn="l"/>
                <a:tab pos="7013575" algn="l"/>
                <a:tab pos="7426325" algn="l"/>
                <a:tab pos="7839075" algn="l"/>
                <a:tab pos="8251825" algn="l"/>
              </a:tabLst>
            </a:pPr>
            <a:r>
              <a:rPr lang="en-GB" sz="1400">
                <a:latin typeface="Calibri" pitchFamily="34" charset="0"/>
              </a:rPr>
              <a:t>2</a:t>
            </a:r>
          </a:p>
          <a:p>
            <a:pPr algn="r" defTabSz="839788" hangingPunct="0">
              <a:lnSpc>
                <a:spcPct val="95000"/>
              </a:lnSpc>
              <a:buClr>
                <a:srgbClr val="000000"/>
              </a:buClr>
              <a:buSzPct val="45000"/>
              <a:buFont typeface="StarSymbol" pitchFamily="2" charset="0"/>
              <a:buNone/>
              <a:tabLst>
                <a:tab pos="0" algn="l"/>
                <a:tab pos="411163" algn="l"/>
                <a:tab pos="823913" algn="l"/>
                <a:tab pos="1236663" algn="l"/>
                <a:tab pos="1649413" algn="l"/>
                <a:tab pos="2062163" algn="l"/>
                <a:tab pos="2474913" algn="l"/>
                <a:tab pos="2887663" algn="l"/>
                <a:tab pos="3300413" algn="l"/>
                <a:tab pos="3713163" algn="l"/>
                <a:tab pos="4124325" algn="l"/>
                <a:tab pos="4537075" algn="l"/>
                <a:tab pos="4949825" algn="l"/>
                <a:tab pos="5362575" algn="l"/>
                <a:tab pos="5775325" algn="l"/>
                <a:tab pos="6188075" algn="l"/>
                <a:tab pos="6600825" algn="l"/>
                <a:tab pos="7013575" algn="l"/>
                <a:tab pos="7426325" algn="l"/>
                <a:tab pos="7839075" algn="l"/>
                <a:tab pos="8251825" algn="l"/>
              </a:tabLst>
            </a:pPr>
            <a:r>
              <a:rPr lang="en-GB" sz="1400">
                <a:latin typeface="Calibri" pitchFamily="34" charset="0"/>
              </a:rPr>
              <a:t>1</a:t>
            </a:r>
          </a:p>
        </p:txBody>
      </p:sp>
      <p:grpSp>
        <p:nvGrpSpPr>
          <p:cNvPr id="28703" name="Group 60"/>
          <p:cNvGrpSpPr>
            <a:grpSpLocks/>
          </p:cNvGrpSpPr>
          <p:nvPr/>
        </p:nvGrpSpPr>
        <p:grpSpPr bwMode="auto">
          <a:xfrm>
            <a:off x="2508250" y="6019800"/>
            <a:ext cx="5083175" cy="334963"/>
            <a:chOff x="1558" y="4078"/>
            <a:chExt cx="3455" cy="231"/>
          </a:xfrm>
        </p:grpSpPr>
        <p:sp>
          <p:nvSpPr>
            <p:cNvPr id="28739" name="AutoShape 61"/>
            <p:cNvSpPr>
              <a:spLocks noChangeArrowheads="1"/>
            </p:cNvSpPr>
            <p:nvPr/>
          </p:nvSpPr>
          <p:spPr bwMode="auto">
            <a:xfrm>
              <a:off x="1558" y="4112"/>
              <a:ext cx="3455" cy="164"/>
            </a:xfrm>
            <a:prstGeom prst="roundRect">
              <a:avLst>
                <a:gd name="adj" fmla="val 606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fi-FI">
                <a:latin typeface="Calibri" pitchFamily="34" charset="0"/>
              </a:endParaRPr>
            </a:p>
          </p:txBody>
        </p:sp>
        <p:sp>
          <p:nvSpPr>
            <p:cNvPr id="28740" name="Text Box 62"/>
            <p:cNvSpPr txBox="1">
              <a:spLocks noChangeArrowheads="1"/>
            </p:cNvSpPr>
            <p:nvPr/>
          </p:nvSpPr>
          <p:spPr bwMode="auto">
            <a:xfrm>
              <a:off x="2147" y="4078"/>
              <a:ext cx="227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2665" tIns="42986" rIns="82665" bIns="42986" anchor="ctr">
              <a:spAutoFit/>
            </a:bodyPr>
            <a:lstStyle/>
            <a:p>
              <a:pPr algn="ctr" defTabSz="839788" hangingPunct="0">
                <a:lnSpc>
                  <a:spcPct val="95000"/>
                </a:lnSpc>
                <a:buClr>
                  <a:srgbClr val="000000"/>
                </a:buClr>
                <a:buSzPct val="45000"/>
                <a:buFont typeface="StarSymbol" pitchFamily="2" charset="0"/>
                <a:buNone/>
                <a:tabLst>
                  <a:tab pos="0" algn="l"/>
                  <a:tab pos="411163" algn="l"/>
                  <a:tab pos="823913" algn="l"/>
                  <a:tab pos="1236663" algn="l"/>
                  <a:tab pos="1649413" algn="l"/>
                  <a:tab pos="2062163" algn="l"/>
                  <a:tab pos="2474913" algn="l"/>
                  <a:tab pos="2887663" algn="l"/>
                  <a:tab pos="3300413" algn="l"/>
                  <a:tab pos="3713163" algn="l"/>
                  <a:tab pos="4124325" algn="l"/>
                  <a:tab pos="4537075" algn="l"/>
                  <a:tab pos="4949825" algn="l"/>
                  <a:tab pos="5362575" algn="l"/>
                  <a:tab pos="5775325" algn="l"/>
                  <a:tab pos="6188075" algn="l"/>
                  <a:tab pos="6600825" algn="l"/>
                  <a:tab pos="7013575" algn="l"/>
                  <a:tab pos="7426325" algn="l"/>
                  <a:tab pos="7839075" algn="l"/>
                  <a:tab pos="8251825" algn="l"/>
                </a:tabLst>
              </a:pPr>
              <a:r>
                <a:rPr lang="en-GB" sz="1700" b="1">
                  <a:latin typeface="Calibri" pitchFamily="34" charset="0"/>
                </a:rPr>
                <a:t>esiopetus koulussa tai päiväkodissa</a:t>
              </a:r>
            </a:p>
          </p:txBody>
        </p:sp>
      </p:grpSp>
      <p:sp>
        <p:nvSpPr>
          <p:cNvPr id="28704" name="Line 63"/>
          <p:cNvSpPr>
            <a:spLocks noChangeShapeType="1"/>
          </p:cNvSpPr>
          <p:nvPr/>
        </p:nvSpPr>
        <p:spPr bwMode="auto">
          <a:xfrm flipH="1" flipV="1">
            <a:off x="2474913" y="2238375"/>
            <a:ext cx="2119312" cy="3175"/>
          </a:xfrm>
          <a:prstGeom prst="line">
            <a:avLst/>
          </a:prstGeom>
          <a:noFill/>
          <a:ln w="936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fi-FI"/>
          </a:p>
        </p:txBody>
      </p:sp>
      <p:grpSp>
        <p:nvGrpSpPr>
          <p:cNvPr id="28705" name="Group 64"/>
          <p:cNvGrpSpPr>
            <a:grpSpLocks/>
          </p:cNvGrpSpPr>
          <p:nvPr/>
        </p:nvGrpSpPr>
        <p:grpSpPr bwMode="auto">
          <a:xfrm>
            <a:off x="2479675" y="4276725"/>
            <a:ext cx="5081588" cy="1795463"/>
            <a:chOff x="1538" y="2867"/>
            <a:chExt cx="3455" cy="1247"/>
          </a:xfrm>
        </p:grpSpPr>
        <p:sp>
          <p:nvSpPr>
            <p:cNvPr id="28735" name="AutoShape 65"/>
            <p:cNvSpPr>
              <a:spLocks noChangeArrowheads="1"/>
            </p:cNvSpPr>
            <p:nvPr/>
          </p:nvSpPr>
          <p:spPr bwMode="auto">
            <a:xfrm>
              <a:off x="1538" y="2867"/>
              <a:ext cx="3455" cy="1247"/>
            </a:xfrm>
            <a:prstGeom prst="roundRect">
              <a:avLst>
                <a:gd name="adj" fmla="val 79"/>
              </a:avLst>
            </a:prstGeom>
            <a:solidFill>
              <a:srgbClr val="D4EBFC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fi-FI">
                <a:latin typeface="Calibri" pitchFamily="34" charset="0"/>
              </a:endParaRPr>
            </a:p>
          </p:txBody>
        </p:sp>
        <p:grpSp>
          <p:nvGrpSpPr>
            <p:cNvPr id="28736" name="Group 66"/>
            <p:cNvGrpSpPr>
              <a:grpSpLocks/>
            </p:cNvGrpSpPr>
            <p:nvPr/>
          </p:nvGrpSpPr>
          <p:grpSpPr bwMode="auto">
            <a:xfrm>
              <a:off x="1538" y="2867"/>
              <a:ext cx="3455" cy="1247"/>
              <a:chOff x="1538" y="2867"/>
              <a:chExt cx="3455" cy="1247"/>
            </a:xfrm>
          </p:grpSpPr>
          <p:sp>
            <p:nvSpPr>
              <p:cNvPr id="28737" name="AutoShape 67"/>
              <p:cNvSpPr>
                <a:spLocks noChangeArrowheads="1"/>
              </p:cNvSpPr>
              <p:nvPr/>
            </p:nvSpPr>
            <p:spPr bwMode="auto">
              <a:xfrm>
                <a:off x="1538" y="2867"/>
                <a:ext cx="3455" cy="1247"/>
              </a:xfrm>
              <a:prstGeom prst="roundRect">
                <a:avLst>
                  <a:gd name="adj" fmla="val 79"/>
                </a:avLst>
              </a:prstGeom>
              <a:solidFill>
                <a:srgbClr val="D4EBF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i-FI">
                  <a:latin typeface="Calibri" pitchFamily="34" charset="0"/>
                </a:endParaRPr>
              </a:p>
            </p:txBody>
          </p:sp>
          <p:sp>
            <p:nvSpPr>
              <p:cNvPr id="28738" name="Text Box 68"/>
              <p:cNvSpPr txBox="1">
                <a:spLocks noChangeArrowheads="1"/>
              </p:cNvSpPr>
              <p:nvPr/>
            </p:nvSpPr>
            <p:spPr bwMode="auto">
              <a:xfrm>
                <a:off x="2803" y="3368"/>
                <a:ext cx="923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82665" tIns="42986" rIns="82665" bIns="42986" anchor="ctr">
                <a:spAutoFit/>
              </a:bodyPr>
              <a:lstStyle/>
              <a:p>
                <a:pPr algn="ctr" defTabSz="839788" hangingPunct="0">
                  <a:lnSpc>
                    <a:spcPct val="95000"/>
                  </a:lnSpc>
                  <a:buClr>
                    <a:srgbClr val="000000"/>
                  </a:buClr>
                  <a:buSzPct val="45000"/>
                  <a:buFont typeface="StarSymbol" pitchFamily="2" charset="0"/>
                  <a:buNone/>
                  <a:tabLst>
                    <a:tab pos="0" algn="l"/>
                    <a:tab pos="411163" algn="l"/>
                    <a:tab pos="823913" algn="l"/>
                    <a:tab pos="1236663" algn="l"/>
                    <a:tab pos="1649413" algn="l"/>
                    <a:tab pos="2062163" algn="l"/>
                    <a:tab pos="2474913" algn="l"/>
                    <a:tab pos="2887663" algn="l"/>
                    <a:tab pos="3300413" algn="l"/>
                    <a:tab pos="3713163" algn="l"/>
                    <a:tab pos="4124325" algn="l"/>
                    <a:tab pos="4537075" algn="l"/>
                    <a:tab pos="4949825" algn="l"/>
                    <a:tab pos="5362575" algn="l"/>
                    <a:tab pos="5775325" algn="l"/>
                    <a:tab pos="6188075" algn="l"/>
                    <a:tab pos="6600825" algn="l"/>
                    <a:tab pos="7013575" algn="l"/>
                    <a:tab pos="7426325" algn="l"/>
                    <a:tab pos="7839075" algn="l"/>
                    <a:tab pos="8251825" algn="l"/>
                  </a:tabLst>
                </a:pPr>
                <a:r>
                  <a:rPr lang="en-GB" sz="1800" b="1">
                    <a:latin typeface="Calibri" pitchFamily="34" charset="0"/>
                  </a:rPr>
                  <a:t>perusopetus</a:t>
                </a:r>
              </a:p>
            </p:txBody>
          </p:sp>
        </p:grpSp>
      </p:grpSp>
      <p:sp>
        <p:nvSpPr>
          <p:cNvPr id="28706" name="AutoShape 69"/>
          <p:cNvSpPr>
            <a:spLocks noChangeArrowheads="1"/>
          </p:cNvSpPr>
          <p:nvPr/>
        </p:nvSpPr>
        <p:spPr bwMode="auto">
          <a:xfrm>
            <a:off x="2479675" y="4048125"/>
            <a:ext cx="447675" cy="298450"/>
          </a:xfrm>
          <a:prstGeom prst="roundRect">
            <a:avLst>
              <a:gd name="adj" fmla="val 630"/>
            </a:avLst>
          </a:prstGeom>
          <a:solidFill>
            <a:srgbClr val="D4EBFC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i-FI">
              <a:latin typeface="Calibri" pitchFamily="34" charset="0"/>
            </a:endParaRPr>
          </a:p>
        </p:txBody>
      </p:sp>
      <p:sp>
        <p:nvSpPr>
          <p:cNvPr id="28707" name="Text Box 70"/>
          <p:cNvSpPr txBox="1">
            <a:spLocks noChangeArrowheads="1"/>
          </p:cNvSpPr>
          <p:nvPr/>
        </p:nvSpPr>
        <p:spPr bwMode="auto">
          <a:xfrm>
            <a:off x="2592388" y="4071938"/>
            <a:ext cx="182562" cy="204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 defTabSz="839788" hangingPunct="0">
              <a:lnSpc>
                <a:spcPct val="95000"/>
              </a:lnSpc>
              <a:buClr>
                <a:srgbClr val="000000"/>
              </a:buClr>
              <a:buSzPct val="45000"/>
              <a:buFont typeface="StarSymbol" pitchFamily="2" charset="0"/>
              <a:buNone/>
              <a:tabLst>
                <a:tab pos="0" algn="l"/>
                <a:tab pos="411163" algn="l"/>
                <a:tab pos="823913" algn="l"/>
                <a:tab pos="1236663" algn="l"/>
                <a:tab pos="1649413" algn="l"/>
                <a:tab pos="2062163" algn="l"/>
                <a:tab pos="2474913" algn="l"/>
                <a:tab pos="2887663" algn="l"/>
                <a:tab pos="3300413" algn="l"/>
                <a:tab pos="3713163" algn="l"/>
                <a:tab pos="4124325" algn="l"/>
                <a:tab pos="4537075" algn="l"/>
                <a:tab pos="4949825" algn="l"/>
                <a:tab pos="5362575" algn="l"/>
                <a:tab pos="5775325" algn="l"/>
                <a:tab pos="6188075" algn="l"/>
                <a:tab pos="6600825" algn="l"/>
                <a:tab pos="7013575" algn="l"/>
                <a:tab pos="7426325" algn="l"/>
                <a:tab pos="7839075" algn="l"/>
                <a:tab pos="8251825" algn="l"/>
              </a:tabLst>
            </a:pPr>
            <a:r>
              <a:rPr lang="en-GB" sz="1400">
                <a:latin typeface="Calibri" pitchFamily="34" charset="0"/>
              </a:rPr>
              <a:t>10</a:t>
            </a:r>
          </a:p>
          <a:p>
            <a:pPr algn="r" defTabSz="839788" hangingPunct="0">
              <a:lnSpc>
                <a:spcPct val="95000"/>
              </a:lnSpc>
              <a:buClr>
                <a:srgbClr val="000000"/>
              </a:buClr>
              <a:buSzPct val="45000"/>
              <a:buFont typeface="StarSymbol" pitchFamily="2" charset="0"/>
              <a:buNone/>
              <a:tabLst>
                <a:tab pos="0" algn="l"/>
                <a:tab pos="411163" algn="l"/>
                <a:tab pos="823913" algn="l"/>
                <a:tab pos="1236663" algn="l"/>
                <a:tab pos="1649413" algn="l"/>
                <a:tab pos="2062163" algn="l"/>
                <a:tab pos="2474913" algn="l"/>
                <a:tab pos="2887663" algn="l"/>
                <a:tab pos="3300413" algn="l"/>
                <a:tab pos="3713163" algn="l"/>
                <a:tab pos="4124325" algn="l"/>
                <a:tab pos="4537075" algn="l"/>
                <a:tab pos="4949825" algn="l"/>
                <a:tab pos="5362575" algn="l"/>
                <a:tab pos="5775325" algn="l"/>
                <a:tab pos="6188075" algn="l"/>
                <a:tab pos="6600825" algn="l"/>
                <a:tab pos="7013575" algn="l"/>
                <a:tab pos="7426325" algn="l"/>
                <a:tab pos="7839075" algn="l"/>
                <a:tab pos="8251825" algn="l"/>
              </a:tabLst>
            </a:pPr>
            <a:r>
              <a:rPr lang="en-GB" sz="1400">
                <a:latin typeface="Calibri" pitchFamily="34" charset="0"/>
              </a:rPr>
              <a:t>9</a:t>
            </a:r>
          </a:p>
          <a:p>
            <a:pPr algn="r" defTabSz="839788" hangingPunct="0">
              <a:lnSpc>
                <a:spcPct val="95000"/>
              </a:lnSpc>
              <a:buClr>
                <a:srgbClr val="000000"/>
              </a:buClr>
              <a:buSzPct val="45000"/>
              <a:buFont typeface="StarSymbol" pitchFamily="2" charset="0"/>
              <a:buNone/>
              <a:tabLst>
                <a:tab pos="0" algn="l"/>
                <a:tab pos="411163" algn="l"/>
                <a:tab pos="823913" algn="l"/>
                <a:tab pos="1236663" algn="l"/>
                <a:tab pos="1649413" algn="l"/>
                <a:tab pos="2062163" algn="l"/>
                <a:tab pos="2474913" algn="l"/>
                <a:tab pos="2887663" algn="l"/>
                <a:tab pos="3300413" algn="l"/>
                <a:tab pos="3713163" algn="l"/>
                <a:tab pos="4124325" algn="l"/>
                <a:tab pos="4537075" algn="l"/>
                <a:tab pos="4949825" algn="l"/>
                <a:tab pos="5362575" algn="l"/>
                <a:tab pos="5775325" algn="l"/>
                <a:tab pos="6188075" algn="l"/>
                <a:tab pos="6600825" algn="l"/>
                <a:tab pos="7013575" algn="l"/>
                <a:tab pos="7426325" algn="l"/>
                <a:tab pos="7839075" algn="l"/>
                <a:tab pos="8251825" algn="l"/>
              </a:tabLst>
            </a:pPr>
            <a:r>
              <a:rPr lang="en-GB" sz="1400">
                <a:latin typeface="Calibri" pitchFamily="34" charset="0"/>
              </a:rPr>
              <a:t>8</a:t>
            </a:r>
          </a:p>
          <a:p>
            <a:pPr algn="r" defTabSz="839788" hangingPunct="0">
              <a:lnSpc>
                <a:spcPct val="95000"/>
              </a:lnSpc>
              <a:buClr>
                <a:srgbClr val="000000"/>
              </a:buClr>
              <a:buSzPct val="45000"/>
              <a:buFont typeface="StarSymbol" pitchFamily="2" charset="0"/>
              <a:buNone/>
              <a:tabLst>
                <a:tab pos="0" algn="l"/>
                <a:tab pos="411163" algn="l"/>
                <a:tab pos="823913" algn="l"/>
                <a:tab pos="1236663" algn="l"/>
                <a:tab pos="1649413" algn="l"/>
                <a:tab pos="2062163" algn="l"/>
                <a:tab pos="2474913" algn="l"/>
                <a:tab pos="2887663" algn="l"/>
                <a:tab pos="3300413" algn="l"/>
                <a:tab pos="3713163" algn="l"/>
                <a:tab pos="4124325" algn="l"/>
                <a:tab pos="4537075" algn="l"/>
                <a:tab pos="4949825" algn="l"/>
                <a:tab pos="5362575" algn="l"/>
                <a:tab pos="5775325" algn="l"/>
                <a:tab pos="6188075" algn="l"/>
                <a:tab pos="6600825" algn="l"/>
                <a:tab pos="7013575" algn="l"/>
                <a:tab pos="7426325" algn="l"/>
                <a:tab pos="7839075" algn="l"/>
                <a:tab pos="8251825" algn="l"/>
              </a:tabLst>
            </a:pPr>
            <a:r>
              <a:rPr lang="en-GB" sz="1400">
                <a:latin typeface="Calibri" pitchFamily="34" charset="0"/>
              </a:rPr>
              <a:t>7</a:t>
            </a:r>
          </a:p>
          <a:p>
            <a:pPr algn="r" defTabSz="839788" hangingPunct="0">
              <a:lnSpc>
                <a:spcPct val="95000"/>
              </a:lnSpc>
              <a:buClr>
                <a:srgbClr val="000000"/>
              </a:buClr>
              <a:buSzPct val="45000"/>
              <a:buFont typeface="StarSymbol" pitchFamily="2" charset="0"/>
              <a:buNone/>
              <a:tabLst>
                <a:tab pos="0" algn="l"/>
                <a:tab pos="411163" algn="l"/>
                <a:tab pos="823913" algn="l"/>
                <a:tab pos="1236663" algn="l"/>
                <a:tab pos="1649413" algn="l"/>
                <a:tab pos="2062163" algn="l"/>
                <a:tab pos="2474913" algn="l"/>
                <a:tab pos="2887663" algn="l"/>
                <a:tab pos="3300413" algn="l"/>
                <a:tab pos="3713163" algn="l"/>
                <a:tab pos="4124325" algn="l"/>
                <a:tab pos="4537075" algn="l"/>
                <a:tab pos="4949825" algn="l"/>
                <a:tab pos="5362575" algn="l"/>
                <a:tab pos="5775325" algn="l"/>
                <a:tab pos="6188075" algn="l"/>
                <a:tab pos="6600825" algn="l"/>
                <a:tab pos="7013575" algn="l"/>
                <a:tab pos="7426325" algn="l"/>
                <a:tab pos="7839075" algn="l"/>
                <a:tab pos="8251825" algn="l"/>
              </a:tabLst>
            </a:pPr>
            <a:r>
              <a:rPr lang="en-GB" sz="1400">
                <a:latin typeface="Calibri" pitchFamily="34" charset="0"/>
              </a:rPr>
              <a:t>6</a:t>
            </a:r>
          </a:p>
          <a:p>
            <a:pPr algn="r" defTabSz="839788" hangingPunct="0">
              <a:lnSpc>
                <a:spcPct val="95000"/>
              </a:lnSpc>
              <a:buClr>
                <a:srgbClr val="000000"/>
              </a:buClr>
              <a:buSzPct val="45000"/>
              <a:buFont typeface="StarSymbol" pitchFamily="2" charset="0"/>
              <a:buNone/>
              <a:tabLst>
                <a:tab pos="0" algn="l"/>
                <a:tab pos="411163" algn="l"/>
                <a:tab pos="823913" algn="l"/>
                <a:tab pos="1236663" algn="l"/>
                <a:tab pos="1649413" algn="l"/>
                <a:tab pos="2062163" algn="l"/>
                <a:tab pos="2474913" algn="l"/>
                <a:tab pos="2887663" algn="l"/>
                <a:tab pos="3300413" algn="l"/>
                <a:tab pos="3713163" algn="l"/>
                <a:tab pos="4124325" algn="l"/>
                <a:tab pos="4537075" algn="l"/>
                <a:tab pos="4949825" algn="l"/>
                <a:tab pos="5362575" algn="l"/>
                <a:tab pos="5775325" algn="l"/>
                <a:tab pos="6188075" algn="l"/>
                <a:tab pos="6600825" algn="l"/>
                <a:tab pos="7013575" algn="l"/>
                <a:tab pos="7426325" algn="l"/>
                <a:tab pos="7839075" algn="l"/>
                <a:tab pos="8251825" algn="l"/>
              </a:tabLst>
            </a:pPr>
            <a:r>
              <a:rPr lang="en-GB" sz="1400">
                <a:latin typeface="Calibri" pitchFamily="34" charset="0"/>
              </a:rPr>
              <a:t>5</a:t>
            </a:r>
          </a:p>
          <a:p>
            <a:pPr algn="r" defTabSz="839788" hangingPunct="0">
              <a:lnSpc>
                <a:spcPct val="95000"/>
              </a:lnSpc>
              <a:buClr>
                <a:srgbClr val="000000"/>
              </a:buClr>
              <a:buSzPct val="45000"/>
              <a:buFont typeface="StarSymbol" pitchFamily="2" charset="0"/>
              <a:buNone/>
              <a:tabLst>
                <a:tab pos="0" algn="l"/>
                <a:tab pos="411163" algn="l"/>
                <a:tab pos="823913" algn="l"/>
                <a:tab pos="1236663" algn="l"/>
                <a:tab pos="1649413" algn="l"/>
                <a:tab pos="2062163" algn="l"/>
                <a:tab pos="2474913" algn="l"/>
                <a:tab pos="2887663" algn="l"/>
                <a:tab pos="3300413" algn="l"/>
                <a:tab pos="3713163" algn="l"/>
                <a:tab pos="4124325" algn="l"/>
                <a:tab pos="4537075" algn="l"/>
                <a:tab pos="4949825" algn="l"/>
                <a:tab pos="5362575" algn="l"/>
                <a:tab pos="5775325" algn="l"/>
                <a:tab pos="6188075" algn="l"/>
                <a:tab pos="6600825" algn="l"/>
                <a:tab pos="7013575" algn="l"/>
                <a:tab pos="7426325" algn="l"/>
                <a:tab pos="7839075" algn="l"/>
                <a:tab pos="8251825" algn="l"/>
              </a:tabLst>
            </a:pPr>
            <a:r>
              <a:rPr lang="en-GB" sz="1400">
                <a:latin typeface="Calibri" pitchFamily="34" charset="0"/>
              </a:rPr>
              <a:t>4</a:t>
            </a:r>
          </a:p>
          <a:p>
            <a:pPr algn="r" defTabSz="839788" hangingPunct="0">
              <a:lnSpc>
                <a:spcPct val="95000"/>
              </a:lnSpc>
              <a:buClr>
                <a:srgbClr val="000000"/>
              </a:buClr>
              <a:buSzPct val="45000"/>
              <a:buFont typeface="StarSymbol" pitchFamily="2" charset="0"/>
              <a:buNone/>
              <a:tabLst>
                <a:tab pos="0" algn="l"/>
                <a:tab pos="411163" algn="l"/>
                <a:tab pos="823913" algn="l"/>
                <a:tab pos="1236663" algn="l"/>
                <a:tab pos="1649413" algn="l"/>
                <a:tab pos="2062163" algn="l"/>
                <a:tab pos="2474913" algn="l"/>
                <a:tab pos="2887663" algn="l"/>
                <a:tab pos="3300413" algn="l"/>
                <a:tab pos="3713163" algn="l"/>
                <a:tab pos="4124325" algn="l"/>
                <a:tab pos="4537075" algn="l"/>
                <a:tab pos="4949825" algn="l"/>
                <a:tab pos="5362575" algn="l"/>
                <a:tab pos="5775325" algn="l"/>
                <a:tab pos="6188075" algn="l"/>
                <a:tab pos="6600825" algn="l"/>
                <a:tab pos="7013575" algn="l"/>
                <a:tab pos="7426325" algn="l"/>
                <a:tab pos="7839075" algn="l"/>
                <a:tab pos="8251825" algn="l"/>
              </a:tabLst>
            </a:pPr>
            <a:r>
              <a:rPr lang="en-GB" sz="1400">
                <a:latin typeface="Calibri" pitchFamily="34" charset="0"/>
              </a:rPr>
              <a:t>3</a:t>
            </a:r>
          </a:p>
          <a:p>
            <a:pPr algn="r" defTabSz="839788" hangingPunct="0">
              <a:lnSpc>
                <a:spcPct val="95000"/>
              </a:lnSpc>
              <a:buClr>
                <a:srgbClr val="000000"/>
              </a:buClr>
              <a:buSzPct val="45000"/>
              <a:buFont typeface="StarSymbol" pitchFamily="2" charset="0"/>
              <a:buNone/>
              <a:tabLst>
                <a:tab pos="0" algn="l"/>
                <a:tab pos="411163" algn="l"/>
                <a:tab pos="823913" algn="l"/>
                <a:tab pos="1236663" algn="l"/>
                <a:tab pos="1649413" algn="l"/>
                <a:tab pos="2062163" algn="l"/>
                <a:tab pos="2474913" algn="l"/>
                <a:tab pos="2887663" algn="l"/>
                <a:tab pos="3300413" algn="l"/>
                <a:tab pos="3713163" algn="l"/>
                <a:tab pos="4124325" algn="l"/>
                <a:tab pos="4537075" algn="l"/>
                <a:tab pos="4949825" algn="l"/>
                <a:tab pos="5362575" algn="l"/>
                <a:tab pos="5775325" algn="l"/>
                <a:tab pos="6188075" algn="l"/>
                <a:tab pos="6600825" algn="l"/>
                <a:tab pos="7013575" algn="l"/>
                <a:tab pos="7426325" algn="l"/>
                <a:tab pos="7839075" algn="l"/>
                <a:tab pos="8251825" algn="l"/>
              </a:tabLst>
            </a:pPr>
            <a:r>
              <a:rPr lang="en-GB" sz="1400">
                <a:latin typeface="Calibri" pitchFamily="34" charset="0"/>
              </a:rPr>
              <a:t>2</a:t>
            </a:r>
          </a:p>
          <a:p>
            <a:pPr algn="r" defTabSz="839788" hangingPunct="0">
              <a:lnSpc>
                <a:spcPct val="95000"/>
              </a:lnSpc>
              <a:buClr>
                <a:srgbClr val="000000"/>
              </a:buClr>
              <a:buSzPct val="45000"/>
              <a:buFont typeface="StarSymbol" pitchFamily="2" charset="0"/>
              <a:buNone/>
              <a:tabLst>
                <a:tab pos="0" algn="l"/>
                <a:tab pos="411163" algn="l"/>
                <a:tab pos="823913" algn="l"/>
                <a:tab pos="1236663" algn="l"/>
                <a:tab pos="1649413" algn="l"/>
                <a:tab pos="2062163" algn="l"/>
                <a:tab pos="2474913" algn="l"/>
                <a:tab pos="2887663" algn="l"/>
                <a:tab pos="3300413" algn="l"/>
                <a:tab pos="3713163" algn="l"/>
                <a:tab pos="4124325" algn="l"/>
                <a:tab pos="4537075" algn="l"/>
                <a:tab pos="4949825" algn="l"/>
                <a:tab pos="5362575" algn="l"/>
                <a:tab pos="5775325" algn="l"/>
                <a:tab pos="6188075" algn="l"/>
                <a:tab pos="6600825" algn="l"/>
                <a:tab pos="7013575" algn="l"/>
                <a:tab pos="7426325" algn="l"/>
                <a:tab pos="7839075" algn="l"/>
                <a:tab pos="8251825" algn="l"/>
              </a:tabLst>
            </a:pPr>
            <a:r>
              <a:rPr lang="en-GB" sz="1400">
                <a:latin typeface="Calibri" pitchFamily="34" charset="0"/>
              </a:rPr>
              <a:t>1</a:t>
            </a:r>
          </a:p>
        </p:txBody>
      </p:sp>
      <p:sp>
        <p:nvSpPr>
          <p:cNvPr id="28708" name="Line 71"/>
          <p:cNvSpPr>
            <a:spLocks noChangeShapeType="1"/>
          </p:cNvSpPr>
          <p:nvPr/>
        </p:nvSpPr>
        <p:spPr bwMode="auto">
          <a:xfrm flipH="1">
            <a:off x="2495550" y="4849813"/>
            <a:ext cx="5067300" cy="1587"/>
          </a:xfrm>
          <a:prstGeom prst="line">
            <a:avLst/>
          </a:prstGeom>
          <a:noFill/>
          <a:ln w="936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fi-FI"/>
          </a:p>
        </p:txBody>
      </p:sp>
      <p:sp>
        <p:nvSpPr>
          <p:cNvPr id="110664" name="Rectangle 72"/>
          <p:cNvSpPr>
            <a:spLocks noChangeArrowheads="1"/>
          </p:cNvSpPr>
          <p:nvPr/>
        </p:nvSpPr>
        <p:spPr bwMode="auto">
          <a:xfrm>
            <a:off x="0" y="6381750"/>
            <a:ext cx="9144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marL="382588" algn="ctr" defTabSz="449263">
              <a:defRPr/>
            </a:pPr>
            <a:endParaRPr lang="fi-FI" sz="32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28710" name="Text Box 75"/>
          <p:cNvSpPr txBox="1">
            <a:spLocks noChangeArrowheads="1"/>
          </p:cNvSpPr>
          <p:nvPr/>
        </p:nvSpPr>
        <p:spPr bwMode="auto">
          <a:xfrm>
            <a:off x="5454650" y="1347788"/>
            <a:ext cx="1728788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665" tIns="42986" rIns="82665" bIns="42986" anchor="ctr">
            <a:spAutoFit/>
          </a:bodyPr>
          <a:lstStyle/>
          <a:p>
            <a:pPr algn="ctr" defTabSz="839788" hangingPunct="0">
              <a:lnSpc>
                <a:spcPct val="95000"/>
              </a:lnSpc>
              <a:buClr>
                <a:srgbClr val="000000"/>
              </a:buClr>
              <a:buSzPct val="45000"/>
              <a:buFont typeface="StarSymbol" pitchFamily="2" charset="0"/>
              <a:buNone/>
              <a:tabLst>
                <a:tab pos="0" algn="l"/>
                <a:tab pos="411163" algn="l"/>
                <a:tab pos="823913" algn="l"/>
                <a:tab pos="1236663" algn="l"/>
                <a:tab pos="1649413" algn="l"/>
                <a:tab pos="2062163" algn="l"/>
                <a:tab pos="2474913" algn="l"/>
                <a:tab pos="2887663" algn="l"/>
                <a:tab pos="3300413" algn="l"/>
                <a:tab pos="3713163" algn="l"/>
                <a:tab pos="4124325" algn="l"/>
                <a:tab pos="4537075" algn="l"/>
                <a:tab pos="4949825" algn="l"/>
                <a:tab pos="5362575" algn="l"/>
                <a:tab pos="5775325" algn="l"/>
                <a:tab pos="6188075" algn="l"/>
                <a:tab pos="6600825" algn="l"/>
                <a:tab pos="7013575" algn="l"/>
                <a:tab pos="7426325" algn="l"/>
                <a:tab pos="7839075" algn="l"/>
                <a:tab pos="8251825" algn="l"/>
              </a:tabLst>
            </a:pPr>
            <a:r>
              <a:rPr lang="en-GB" sz="1500" b="1">
                <a:latin typeface="Calibri" pitchFamily="34" charset="0"/>
              </a:rPr>
              <a:t>ylemmät AMK-             tutkinnot</a:t>
            </a:r>
          </a:p>
        </p:txBody>
      </p:sp>
      <p:sp>
        <p:nvSpPr>
          <p:cNvPr id="28711" name="Line 76"/>
          <p:cNvSpPr>
            <a:spLocks noChangeShapeType="1"/>
          </p:cNvSpPr>
          <p:nvPr/>
        </p:nvSpPr>
        <p:spPr bwMode="auto">
          <a:xfrm flipV="1">
            <a:off x="7956550" y="1700213"/>
            <a:ext cx="503238" cy="360362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</p:spPr>
        <p:txBody>
          <a:bodyPr lIns="0" tIns="66132" rIns="0" bIns="0" anchorCtr="1">
            <a:spAutoFit/>
          </a:bodyPr>
          <a:lstStyle/>
          <a:p>
            <a:endParaRPr lang="fi-FI"/>
          </a:p>
        </p:txBody>
      </p:sp>
      <p:grpSp>
        <p:nvGrpSpPr>
          <p:cNvPr id="28712" name="Ryhmä 89"/>
          <p:cNvGrpSpPr>
            <a:grpSpLocks/>
          </p:cNvGrpSpPr>
          <p:nvPr/>
        </p:nvGrpSpPr>
        <p:grpSpPr bwMode="auto">
          <a:xfrm>
            <a:off x="5202238" y="1574800"/>
            <a:ext cx="149225" cy="1046163"/>
            <a:chOff x="5203030" y="1574553"/>
            <a:chExt cx="148284" cy="1045616"/>
          </a:xfrm>
        </p:grpSpPr>
        <p:grpSp>
          <p:nvGrpSpPr>
            <p:cNvPr id="28728" name="Group 78"/>
            <p:cNvGrpSpPr>
              <a:grpSpLocks/>
            </p:cNvGrpSpPr>
            <p:nvPr/>
          </p:nvGrpSpPr>
          <p:grpSpPr bwMode="auto">
            <a:xfrm rot="5400000">
              <a:off x="5243434" y="1537970"/>
              <a:ext cx="71297" cy="144463"/>
              <a:chOff x="2206" y="1909"/>
              <a:chExt cx="142" cy="190"/>
            </a:xfrm>
          </p:grpSpPr>
          <p:sp>
            <p:nvSpPr>
              <p:cNvPr id="28733" name="Freeform 79"/>
              <p:cNvSpPr>
                <a:spLocks noChangeArrowheads="1"/>
              </p:cNvSpPr>
              <p:nvPr/>
            </p:nvSpPr>
            <p:spPr bwMode="auto">
              <a:xfrm>
                <a:off x="2206" y="1909"/>
                <a:ext cx="143" cy="107"/>
              </a:xfrm>
              <a:custGeom>
                <a:avLst/>
                <a:gdLst>
                  <a:gd name="T0" fmla="*/ 0 w 631"/>
                  <a:gd name="T1" fmla="*/ 0 h 474"/>
                  <a:gd name="T2" fmla="*/ 0 w 631"/>
                  <a:gd name="T3" fmla="*/ 0 h 474"/>
                  <a:gd name="T4" fmla="*/ 0 w 631"/>
                  <a:gd name="T5" fmla="*/ 0 h 474"/>
                  <a:gd name="T6" fmla="*/ 0 w 631"/>
                  <a:gd name="T7" fmla="*/ 0 h 47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31"/>
                  <a:gd name="T13" fmla="*/ 0 h 474"/>
                  <a:gd name="T14" fmla="*/ 631 w 631"/>
                  <a:gd name="T15" fmla="*/ 474 h 47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31" h="474">
                    <a:moveTo>
                      <a:pt x="315" y="0"/>
                    </a:moveTo>
                    <a:lnTo>
                      <a:pt x="630" y="473"/>
                    </a:lnTo>
                    <a:lnTo>
                      <a:pt x="0" y="473"/>
                    </a:lnTo>
                    <a:lnTo>
                      <a:pt x="315" y="0"/>
                    </a:lnTo>
                  </a:path>
                </a:pathLst>
              </a:custGeom>
              <a:solidFill>
                <a:srgbClr val="064884"/>
              </a:solidFill>
              <a:ln w="9360">
                <a:solidFill>
                  <a:srgbClr val="064884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8734" name="Line 80"/>
              <p:cNvSpPr>
                <a:spLocks noChangeShapeType="1"/>
              </p:cNvSpPr>
              <p:nvPr/>
            </p:nvSpPr>
            <p:spPr bwMode="auto">
              <a:xfrm>
                <a:off x="2277" y="1957"/>
                <a:ext cx="1" cy="143"/>
              </a:xfrm>
              <a:prstGeom prst="line">
                <a:avLst/>
              </a:prstGeom>
              <a:noFill/>
              <a:ln w="38160">
                <a:solidFill>
                  <a:srgbClr val="06488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grpSp>
          <p:nvGrpSpPr>
            <p:cNvPr id="28729" name="Group 81"/>
            <p:cNvGrpSpPr>
              <a:grpSpLocks/>
            </p:cNvGrpSpPr>
            <p:nvPr/>
          </p:nvGrpSpPr>
          <p:grpSpPr bwMode="auto">
            <a:xfrm rot="5400000">
              <a:off x="5239613" y="2512289"/>
              <a:ext cx="71297" cy="144463"/>
              <a:chOff x="4214" y="1909"/>
              <a:chExt cx="142" cy="190"/>
            </a:xfrm>
          </p:grpSpPr>
          <p:sp>
            <p:nvSpPr>
              <p:cNvPr id="28731" name="Freeform 82"/>
              <p:cNvSpPr>
                <a:spLocks noChangeArrowheads="1"/>
              </p:cNvSpPr>
              <p:nvPr/>
            </p:nvSpPr>
            <p:spPr bwMode="auto">
              <a:xfrm>
                <a:off x="4214" y="1909"/>
                <a:ext cx="143" cy="107"/>
              </a:xfrm>
              <a:custGeom>
                <a:avLst/>
                <a:gdLst>
                  <a:gd name="T0" fmla="*/ 0 w 631"/>
                  <a:gd name="T1" fmla="*/ 0 h 474"/>
                  <a:gd name="T2" fmla="*/ 0 w 631"/>
                  <a:gd name="T3" fmla="*/ 0 h 474"/>
                  <a:gd name="T4" fmla="*/ 0 w 631"/>
                  <a:gd name="T5" fmla="*/ 0 h 474"/>
                  <a:gd name="T6" fmla="*/ 0 w 631"/>
                  <a:gd name="T7" fmla="*/ 0 h 47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31"/>
                  <a:gd name="T13" fmla="*/ 0 h 474"/>
                  <a:gd name="T14" fmla="*/ 631 w 631"/>
                  <a:gd name="T15" fmla="*/ 474 h 47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31" h="474">
                    <a:moveTo>
                      <a:pt x="315" y="0"/>
                    </a:moveTo>
                    <a:lnTo>
                      <a:pt x="630" y="473"/>
                    </a:lnTo>
                    <a:lnTo>
                      <a:pt x="0" y="473"/>
                    </a:lnTo>
                    <a:lnTo>
                      <a:pt x="315" y="0"/>
                    </a:lnTo>
                  </a:path>
                </a:pathLst>
              </a:custGeom>
              <a:solidFill>
                <a:srgbClr val="064884"/>
              </a:solidFill>
              <a:ln w="9360">
                <a:solidFill>
                  <a:srgbClr val="064884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8732" name="Line 83"/>
              <p:cNvSpPr>
                <a:spLocks noChangeShapeType="1"/>
              </p:cNvSpPr>
              <p:nvPr/>
            </p:nvSpPr>
            <p:spPr bwMode="auto">
              <a:xfrm>
                <a:off x="4286" y="1957"/>
                <a:ext cx="1" cy="143"/>
              </a:xfrm>
              <a:prstGeom prst="line">
                <a:avLst/>
              </a:prstGeom>
              <a:noFill/>
              <a:ln w="38160">
                <a:solidFill>
                  <a:srgbClr val="06488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28730" name="Line 84"/>
            <p:cNvSpPr>
              <a:spLocks noChangeShapeType="1"/>
            </p:cNvSpPr>
            <p:nvPr/>
          </p:nvSpPr>
          <p:spPr bwMode="auto">
            <a:xfrm rot="5400000">
              <a:off x="4715248" y="2098214"/>
              <a:ext cx="1014228" cy="760"/>
            </a:xfrm>
            <a:prstGeom prst="line">
              <a:avLst/>
            </a:prstGeom>
            <a:noFill/>
            <a:ln w="38160">
              <a:solidFill>
                <a:srgbClr val="064884"/>
              </a:solidFill>
              <a:round/>
              <a:headEnd/>
              <a:tailEnd/>
            </a:ln>
          </p:spPr>
          <p:txBody>
            <a:bodyPr/>
            <a:lstStyle/>
            <a:p>
              <a:endParaRPr lang="fi-FI"/>
            </a:p>
          </p:txBody>
        </p:sp>
      </p:grpSp>
      <p:sp>
        <p:nvSpPr>
          <p:cNvPr id="28713" name="Text Box 85"/>
          <p:cNvSpPr txBox="1">
            <a:spLocks noChangeArrowheads="1"/>
          </p:cNvSpPr>
          <p:nvPr/>
        </p:nvSpPr>
        <p:spPr bwMode="auto">
          <a:xfrm rot="-5400000">
            <a:off x="4537869" y="2023269"/>
            <a:ext cx="1008063" cy="219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66132" rIns="0" bIns="0" anchorCtr="1">
            <a:spAutoFit/>
          </a:bodyPr>
          <a:lstStyle/>
          <a:p>
            <a:pPr marL="185738" indent="-185738" defTabSz="839788" hangingPunct="0">
              <a:spcBef>
                <a:spcPct val="50000"/>
              </a:spcBef>
              <a:buClr>
                <a:srgbClr val="000000"/>
              </a:buClr>
              <a:buSzPct val="100000"/>
              <a:buFont typeface="StarSymbol" pitchFamily="2" charset="0"/>
              <a:buNone/>
              <a:tabLst>
                <a:tab pos="0" algn="l"/>
                <a:tab pos="411163" algn="l"/>
                <a:tab pos="823913" algn="l"/>
                <a:tab pos="1236663" algn="l"/>
                <a:tab pos="1649413" algn="l"/>
                <a:tab pos="2062163" algn="l"/>
                <a:tab pos="2474913" algn="l"/>
                <a:tab pos="2887663" algn="l"/>
                <a:tab pos="3300413" algn="l"/>
                <a:tab pos="3713163" algn="l"/>
                <a:tab pos="4124325" algn="l"/>
                <a:tab pos="4537075" algn="l"/>
                <a:tab pos="4949825" algn="l"/>
                <a:tab pos="5362575" algn="l"/>
                <a:tab pos="5775325" algn="l"/>
                <a:tab pos="6188075" algn="l"/>
                <a:tab pos="6600825" algn="l"/>
                <a:tab pos="7013575" algn="l"/>
                <a:tab pos="7426325" algn="l"/>
                <a:tab pos="7839075" algn="l"/>
                <a:tab pos="8251825" algn="l"/>
              </a:tabLst>
            </a:pPr>
            <a:r>
              <a:rPr lang="fi-FI" sz="1000">
                <a:latin typeface="Calibri" pitchFamily="34" charset="0"/>
              </a:rPr>
              <a:t>TYÖKOKEMUS</a:t>
            </a:r>
          </a:p>
        </p:txBody>
      </p:sp>
      <p:sp>
        <p:nvSpPr>
          <p:cNvPr id="16427" name="AutoShape 86"/>
          <p:cNvSpPr>
            <a:spLocks noChangeArrowheads="1"/>
          </p:cNvSpPr>
          <p:nvPr/>
        </p:nvSpPr>
        <p:spPr bwMode="auto">
          <a:xfrm>
            <a:off x="2478088" y="1052513"/>
            <a:ext cx="581025" cy="733425"/>
          </a:xfrm>
          <a:prstGeom prst="roundRect">
            <a:avLst>
              <a:gd name="adj" fmla="val 630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fi-FI">
              <a:latin typeface="Calibri" pitchFamily="34" charset="0"/>
            </a:endParaRPr>
          </a:p>
        </p:txBody>
      </p:sp>
      <p:sp>
        <p:nvSpPr>
          <p:cNvPr id="28715" name="Text Box 87"/>
          <p:cNvSpPr txBox="1">
            <a:spLocks noChangeArrowheads="1"/>
          </p:cNvSpPr>
          <p:nvPr/>
        </p:nvSpPr>
        <p:spPr bwMode="auto">
          <a:xfrm>
            <a:off x="2771775" y="2276475"/>
            <a:ext cx="1008063" cy="3730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66132" rIns="0" bIns="0" anchorCtr="1">
            <a:spAutoFit/>
          </a:bodyPr>
          <a:lstStyle/>
          <a:p>
            <a:pPr marL="185738" indent="-185738" defTabSz="839788" hangingPunct="0">
              <a:spcBef>
                <a:spcPct val="50000"/>
              </a:spcBef>
              <a:buClr>
                <a:srgbClr val="000000"/>
              </a:buClr>
              <a:buSzPct val="100000"/>
              <a:buFont typeface="StarSymbol" pitchFamily="2" charset="0"/>
              <a:buNone/>
              <a:tabLst>
                <a:tab pos="0" algn="l"/>
                <a:tab pos="411163" algn="l"/>
                <a:tab pos="823913" algn="l"/>
                <a:tab pos="1236663" algn="l"/>
                <a:tab pos="1649413" algn="l"/>
                <a:tab pos="2062163" algn="l"/>
                <a:tab pos="2474913" algn="l"/>
                <a:tab pos="2887663" algn="l"/>
                <a:tab pos="3300413" algn="l"/>
                <a:tab pos="3713163" algn="l"/>
                <a:tab pos="4124325" algn="l"/>
                <a:tab pos="4537075" algn="l"/>
                <a:tab pos="4949825" algn="l"/>
                <a:tab pos="5362575" algn="l"/>
                <a:tab pos="5775325" algn="l"/>
                <a:tab pos="6188075" algn="l"/>
                <a:tab pos="6600825" algn="l"/>
                <a:tab pos="7013575" algn="l"/>
                <a:tab pos="7426325" algn="l"/>
                <a:tab pos="7839075" algn="l"/>
                <a:tab pos="8251825" algn="l"/>
              </a:tabLst>
            </a:pPr>
            <a:r>
              <a:rPr lang="fi-FI" sz="800">
                <a:latin typeface="Calibri" pitchFamily="34" charset="0"/>
              </a:rPr>
              <a:t>ALEMMAT </a:t>
            </a:r>
          </a:p>
          <a:p>
            <a:pPr marL="185738" indent="-185738" defTabSz="839788" hangingPunct="0">
              <a:spcBef>
                <a:spcPct val="50000"/>
              </a:spcBef>
              <a:buClr>
                <a:srgbClr val="000000"/>
              </a:buClr>
              <a:buSzPct val="100000"/>
              <a:buFont typeface="StarSymbol" pitchFamily="2" charset="0"/>
              <a:buNone/>
              <a:tabLst>
                <a:tab pos="0" algn="l"/>
                <a:tab pos="411163" algn="l"/>
                <a:tab pos="823913" algn="l"/>
                <a:tab pos="1236663" algn="l"/>
                <a:tab pos="1649413" algn="l"/>
                <a:tab pos="2062163" algn="l"/>
                <a:tab pos="2474913" algn="l"/>
                <a:tab pos="2887663" algn="l"/>
                <a:tab pos="3300413" algn="l"/>
                <a:tab pos="3713163" algn="l"/>
                <a:tab pos="4124325" algn="l"/>
                <a:tab pos="4537075" algn="l"/>
                <a:tab pos="4949825" algn="l"/>
                <a:tab pos="5362575" algn="l"/>
                <a:tab pos="5775325" algn="l"/>
                <a:tab pos="6188075" algn="l"/>
                <a:tab pos="6600825" algn="l"/>
                <a:tab pos="7013575" algn="l"/>
                <a:tab pos="7426325" algn="l"/>
                <a:tab pos="7839075" algn="l"/>
                <a:tab pos="8251825" algn="l"/>
              </a:tabLst>
            </a:pPr>
            <a:r>
              <a:rPr lang="fi-FI" sz="800">
                <a:latin typeface="Calibri" pitchFamily="34" charset="0"/>
              </a:rPr>
              <a:t>KK-TUTKINNOT</a:t>
            </a:r>
          </a:p>
        </p:txBody>
      </p:sp>
      <p:sp>
        <p:nvSpPr>
          <p:cNvPr id="28716" name="Text Box 88"/>
          <p:cNvSpPr txBox="1">
            <a:spLocks noChangeArrowheads="1"/>
          </p:cNvSpPr>
          <p:nvPr/>
        </p:nvSpPr>
        <p:spPr bwMode="auto">
          <a:xfrm>
            <a:off x="2771775" y="1844675"/>
            <a:ext cx="935038" cy="3730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66132" rIns="0" bIns="0" anchorCtr="1">
            <a:spAutoFit/>
          </a:bodyPr>
          <a:lstStyle/>
          <a:p>
            <a:pPr marL="185738" indent="-185738" defTabSz="839788" hangingPunct="0">
              <a:spcBef>
                <a:spcPct val="50000"/>
              </a:spcBef>
              <a:buClr>
                <a:srgbClr val="000000"/>
              </a:buClr>
              <a:buSzPct val="100000"/>
              <a:buFont typeface="StarSymbol" pitchFamily="2" charset="0"/>
              <a:buNone/>
              <a:tabLst>
                <a:tab pos="0" algn="l"/>
                <a:tab pos="411163" algn="l"/>
                <a:tab pos="823913" algn="l"/>
                <a:tab pos="1236663" algn="l"/>
                <a:tab pos="1649413" algn="l"/>
                <a:tab pos="2062163" algn="l"/>
                <a:tab pos="2474913" algn="l"/>
                <a:tab pos="2887663" algn="l"/>
                <a:tab pos="3300413" algn="l"/>
                <a:tab pos="3713163" algn="l"/>
                <a:tab pos="4124325" algn="l"/>
                <a:tab pos="4537075" algn="l"/>
                <a:tab pos="4949825" algn="l"/>
                <a:tab pos="5362575" algn="l"/>
                <a:tab pos="5775325" algn="l"/>
                <a:tab pos="6188075" algn="l"/>
                <a:tab pos="6600825" algn="l"/>
                <a:tab pos="7013575" algn="l"/>
                <a:tab pos="7426325" algn="l"/>
                <a:tab pos="7839075" algn="l"/>
                <a:tab pos="8251825" algn="l"/>
              </a:tabLst>
            </a:pPr>
            <a:r>
              <a:rPr lang="fi-FI" sz="800">
                <a:latin typeface="Calibri" pitchFamily="34" charset="0"/>
              </a:rPr>
              <a:t>YLEMMÄT</a:t>
            </a:r>
          </a:p>
          <a:p>
            <a:pPr marL="185738" indent="-185738" defTabSz="839788" hangingPunct="0">
              <a:spcBef>
                <a:spcPct val="50000"/>
              </a:spcBef>
              <a:buClr>
                <a:srgbClr val="000000"/>
              </a:buClr>
              <a:buSzPct val="100000"/>
              <a:buFont typeface="StarSymbol" pitchFamily="2" charset="0"/>
              <a:buNone/>
              <a:tabLst>
                <a:tab pos="0" algn="l"/>
                <a:tab pos="411163" algn="l"/>
                <a:tab pos="823913" algn="l"/>
                <a:tab pos="1236663" algn="l"/>
                <a:tab pos="1649413" algn="l"/>
                <a:tab pos="2062163" algn="l"/>
                <a:tab pos="2474913" algn="l"/>
                <a:tab pos="2887663" algn="l"/>
                <a:tab pos="3300413" algn="l"/>
                <a:tab pos="3713163" algn="l"/>
                <a:tab pos="4124325" algn="l"/>
                <a:tab pos="4537075" algn="l"/>
                <a:tab pos="4949825" algn="l"/>
                <a:tab pos="5362575" algn="l"/>
                <a:tab pos="5775325" algn="l"/>
                <a:tab pos="6188075" algn="l"/>
                <a:tab pos="6600825" algn="l"/>
                <a:tab pos="7013575" algn="l"/>
                <a:tab pos="7426325" algn="l"/>
                <a:tab pos="7839075" algn="l"/>
                <a:tab pos="8251825" algn="l"/>
              </a:tabLst>
            </a:pPr>
            <a:r>
              <a:rPr lang="fi-FI" sz="800">
                <a:latin typeface="Calibri" pitchFamily="34" charset="0"/>
              </a:rPr>
              <a:t> KK-TUTKINNOT</a:t>
            </a:r>
          </a:p>
        </p:txBody>
      </p:sp>
      <p:sp>
        <p:nvSpPr>
          <p:cNvPr id="28717" name="Text Box 89"/>
          <p:cNvSpPr txBox="1">
            <a:spLocks noChangeArrowheads="1"/>
          </p:cNvSpPr>
          <p:nvPr/>
        </p:nvSpPr>
        <p:spPr bwMode="auto">
          <a:xfrm>
            <a:off x="2484438" y="1196975"/>
            <a:ext cx="360362" cy="447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66132" rIns="0" bIns="0" anchorCtr="1">
            <a:spAutoFit/>
          </a:bodyPr>
          <a:lstStyle/>
          <a:p>
            <a:pPr marL="185738" indent="-185738" defTabSz="839788" hangingPunct="0">
              <a:spcBef>
                <a:spcPct val="50000"/>
              </a:spcBef>
              <a:buClr>
                <a:srgbClr val="000000"/>
              </a:buClr>
              <a:buSzPct val="100000"/>
              <a:buFont typeface="StarSymbol" pitchFamily="2" charset="0"/>
              <a:buNone/>
              <a:tabLst>
                <a:tab pos="0" algn="l"/>
                <a:tab pos="411163" algn="l"/>
                <a:tab pos="823913" algn="l"/>
                <a:tab pos="1236663" algn="l"/>
                <a:tab pos="1649413" algn="l"/>
                <a:tab pos="2062163" algn="l"/>
                <a:tab pos="2474913" algn="l"/>
                <a:tab pos="2887663" algn="l"/>
                <a:tab pos="3300413" algn="l"/>
                <a:tab pos="3713163" algn="l"/>
                <a:tab pos="4124325" algn="l"/>
                <a:tab pos="4537075" algn="l"/>
                <a:tab pos="4949825" algn="l"/>
                <a:tab pos="5362575" algn="l"/>
                <a:tab pos="5775325" algn="l"/>
                <a:tab pos="6188075" algn="l"/>
                <a:tab pos="6600825" algn="l"/>
                <a:tab pos="7013575" algn="l"/>
                <a:tab pos="7426325" algn="l"/>
                <a:tab pos="7839075" algn="l"/>
                <a:tab pos="8251825" algn="l"/>
              </a:tabLst>
            </a:pPr>
            <a:r>
              <a:rPr lang="fi-FI" sz="1000">
                <a:latin typeface="Calibri" pitchFamily="34" charset="0"/>
              </a:rPr>
              <a:t>Tri</a:t>
            </a:r>
          </a:p>
          <a:p>
            <a:pPr marL="185738" indent="-185738" defTabSz="839788" hangingPunct="0">
              <a:spcBef>
                <a:spcPct val="50000"/>
              </a:spcBef>
              <a:buClr>
                <a:srgbClr val="000000"/>
              </a:buClr>
              <a:buSzPct val="100000"/>
              <a:buFont typeface="StarSymbol" pitchFamily="2" charset="0"/>
              <a:buNone/>
              <a:tabLst>
                <a:tab pos="0" algn="l"/>
                <a:tab pos="411163" algn="l"/>
                <a:tab pos="823913" algn="l"/>
                <a:tab pos="1236663" algn="l"/>
                <a:tab pos="1649413" algn="l"/>
                <a:tab pos="2062163" algn="l"/>
                <a:tab pos="2474913" algn="l"/>
                <a:tab pos="2887663" algn="l"/>
                <a:tab pos="3300413" algn="l"/>
                <a:tab pos="3713163" algn="l"/>
                <a:tab pos="4124325" algn="l"/>
                <a:tab pos="4537075" algn="l"/>
                <a:tab pos="4949825" algn="l"/>
                <a:tab pos="5362575" algn="l"/>
                <a:tab pos="5775325" algn="l"/>
                <a:tab pos="6188075" algn="l"/>
                <a:tab pos="6600825" algn="l"/>
                <a:tab pos="7013575" algn="l"/>
                <a:tab pos="7426325" algn="l"/>
                <a:tab pos="7839075" algn="l"/>
                <a:tab pos="8251825" algn="l"/>
              </a:tabLst>
            </a:pPr>
            <a:r>
              <a:rPr lang="fi-FI" sz="1000">
                <a:latin typeface="Calibri" pitchFamily="34" charset="0"/>
              </a:rPr>
              <a:t>Lis</a:t>
            </a:r>
          </a:p>
        </p:txBody>
      </p:sp>
      <p:sp>
        <p:nvSpPr>
          <p:cNvPr id="16431" name="Rectangle 90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5175"/>
          </a:xfrm>
        </p:spPr>
        <p:txBody>
          <a:bodyPr/>
          <a:lstStyle/>
          <a:p>
            <a:pPr eaLnBrk="1" hangingPunct="1">
              <a:defRPr/>
            </a:pPr>
            <a:r>
              <a:rPr lang="fi-FI" b="1" kern="1200" dirty="0" smtClean="0">
                <a:solidFill>
                  <a:srgbClr val="2B3616"/>
                </a:solidFill>
                <a:latin typeface="Calibri" pitchFamily="34" charset="0"/>
              </a:rPr>
              <a:t>Koulutusjärjestelmä</a:t>
            </a:r>
          </a:p>
        </p:txBody>
      </p:sp>
      <p:grpSp>
        <p:nvGrpSpPr>
          <p:cNvPr id="28720" name="Ryhmä 90"/>
          <p:cNvGrpSpPr>
            <a:grpSpLocks/>
          </p:cNvGrpSpPr>
          <p:nvPr/>
        </p:nvGrpSpPr>
        <p:grpSpPr bwMode="auto">
          <a:xfrm>
            <a:off x="3475038" y="2900363"/>
            <a:ext cx="3143250" cy="276225"/>
            <a:chOff x="3475088" y="2899569"/>
            <a:chExt cx="3142406" cy="276473"/>
          </a:xfrm>
        </p:grpSpPr>
        <p:grpSp>
          <p:nvGrpSpPr>
            <p:cNvPr id="28721" name="Group 14"/>
            <p:cNvGrpSpPr>
              <a:grpSpLocks/>
            </p:cNvGrpSpPr>
            <p:nvPr/>
          </p:nvGrpSpPr>
          <p:grpSpPr bwMode="auto">
            <a:xfrm>
              <a:off x="6408635" y="2899569"/>
              <a:ext cx="208859" cy="273050"/>
              <a:chOff x="4214" y="1909"/>
              <a:chExt cx="142" cy="190"/>
            </a:xfrm>
          </p:grpSpPr>
          <p:sp>
            <p:nvSpPr>
              <p:cNvPr id="28726" name="Freeform 15"/>
              <p:cNvSpPr>
                <a:spLocks noChangeArrowheads="1"/>
              </p:cNvSpPr>
              <p:nvPr/>
            </p:nvSpPr>
            <p:spPr bwMode="auto">
              <a:xfrm>
                <a:off x="4214" y="1909"/>
                <a:ext cx="143" cy="107"/>
              </a:xfrm>
              <a:custGeom>
                <a:avLst/>
                <a:gdLst>
                  <a:gd name="T0" fmla="*/ 0 w 631"/>
                  <a:gd name="T1" fmla="*/ 0 h 474"/>
                  <a:gd name="T2" fmla="*/ 0 w 631"/>
                  <a:gd name="T3" fmla="*/ 0 h 474"/>
                  <a:gd name="T4" fmla="*/ 0 w 631"/>
                  <a:gd name="T5" fmla="*/ 0 h 474"/>
                  <a:gd name="T6" fmla="*/ 0 w 631"/>
                  <a:gd name="T7" fmla="*/ 0 h 47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31"/>
                  <a:gd name="T13" fmla="*/ 0 h 474"/>
                  <a:gd name="T14" fmla="*/ 631 w 631"/>
                  <a:gd name="T15" fmla="*/ 474 h 47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31" h="474">
                    <a:moveTo>
                      <a:pt x="315" y="0"/>
                    </a:moveTo>
                    <a:lnTo>
                      <a:pt x="630" y="473"/>
                    </a:lnTo>
                    <a:lnTo>
                      <a:pt x="0" y="473"/>
                    </a:lnTo>
                    <a:lnTo>
                      <a:pt x="315" y="0"/>
                    </a:lnTo>
                  </a:path>
                </a:pathLst>
              </a:custGeom>
              <a:solidFill>
                <a:srgbClr val="064884"/>
              </a:solidFill>
              <a:ln w="9360">
                <a:solidFill>
                  <a:srgbClr val="064884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8727" name="Line 16"/>
              <p:cNvSpPr>
                <a:spLocks noChangeShapeType="1"/>
              </p:cNvSpPr>
              <p:nvPr/>
            </p:nvSpPr>
            <p:spPr bwMode="auto">
              <a:xfrm>
                <a:off x="4286" y="1957"/>
                <a:ext cx="1" cy="143"/>
              </a:xfrm>
              <a:prstGeom prst="line">
                <a:avLst/>
              </a:prstGeom>
              <a:noFill/>
              <a:ln w="38160">
                <a:solidFill>
                  <a:srgbClr val="06488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i-FI"/>
              </a:p>
            </p:txBody>
          </p:sp>
        </p:grpSp>
        <p:sp>
          <p:nvSpPr>
            <p:cNvPr id="28722" name="Line 17"/>
            <p:cNvSpPr>
              <a:spLocks noChangeShapeType="1"/>
            </p:cNvSpPr>
            <p:nvPr/>
          </p:nvSpPr>
          <p:spPr bwMode="auto">
            <a:xfrm>
              <a:off x="3562355" y="3164490"/>
              <a:ext cx="2971091" cy="1437"/>
            </a:xfrm>
            <a:prstGeom prst="line">
              <a:avLst/>
            </a:prstGeom>
            <a:noFill/>
            <a:ln w="38160">
              <a:solidFill>
                <a:srgbClr val="064884"/>
              </a:solidFill>
              <a:round/>
              <a:headEnd/>
              <a:tailEnd/>
            </a:ln>
          </p:spPr>
          <p:txBody>
            <a:bodyPr/>
            <a:lstStyle/>
            <a:p>
              <a:endParaRPr lang="fi-FI"/>
            </a:p>
          </p:txBody>
        </p:sp>
        <p:grpSp>
          <p:nvGrpSpPr>
            <p:cNvPr id="28723" name="Group 11"/>
            <p:cNvGrpSpPr>
              <a:grpSpLocks/>
            </p:cNvGrpSpPr>
            <p:nvPr/>
          </p:nvGrpSpPr>
          <p:grpSpPr bwMode="auto">
            <a:xfrm>
              <a:off x="3475088" y="2902992"/>
              <a:ext cx="208859" cy="273050"/>
              <a:chOff x="2206" y="1909"/>
              <a:chExt cx="142" cy="190"/>
            </a:xfrm>
          </p:grpSpPr>
          <p:sp>
            <p:nvSpPr>
              <p:cNvPr id="28724" name="Freeform 12"/>
              <p:cNvSpPr>
                <a:spLocks noChangeArrowheads="1"/>
              </p:cNvSpPr>
              <p:nvPr/>
            </p:nvSpPr>
            <p:spPr bwMode="auto">
              <a:xfrm>
                <a:off x="2206" y="1909"/>
                <a:ext cx="143" cy="107"/>
              </a:xfrm>
              <a:custGeom>
                <a:avLst/>
                <a:gdLst>
                  <a:gd name="T0" fmla="*/ 0 w 631"/>
                  <a:gd name="T1" fmla="*/ 0 h 474"/>
                  <a:gd name="T2" fmla="*/ 0 w 631"/>
                  <a:gd name="T3" fmla="*/ 0 h 474"/>
                  <a:gd name="T4" fmla="*/ 0 w 631"/>
                  <a:gd name="T5" fmla="*/ 0 h 474"/>
                  <a:gd name="T6" fmla="*/ 0 w 631"/>
                  <a:gd name="T7" fmla="*/ 0 h 47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31"/>
                  <a:gd name="T13" fmla="*/ 0 h 474"/>
                  <a:gd name="T14" fmla="*/ 631 w 631"/>
                  <a:gd name="T15" fmla="*/ 474 h 47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31" h="474">
                    <a:moveTo>
                      <a:pt x="315" y="0"/>
                    </a:moveTo>
                    <a:lnTo>
                      <a:pt x="630" y="473"/>
                    </a:lnTo>
                    <a:lnTo>
                      <a:pt x="0" y="473"/>
                    </a:lnTo>
                    <a:lnTo>
                      <a:pt x="315" y="0"/>
                    </a:lnTo>
                  </a:path>
                </a:pathLst>
              </a:custGeom>
              <a:solidFill>
                <a:srgbClr val="064884"/>
              </a:solidFill>
              <a:ln w="9360">
                <a:solidFill>
                  <a:srgbClr val="064884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i-FI"/>
              </a:p>
            </p:txBody>
          </p:sp>
          <p:sp>
            <p:nvSpPr>
              <p:cNvPr id="28725" name="Line 13"/>
              <p:cNvSpPr>
                <a:spLocks noChangeShapeType="1"/>
              </p:cNvSpPr>
              <p:nvPr/>
            </p:nvSpPr>
            <p:spPr bwMode="auto">
              <a:xfrm>
                <a:off x="2277" y="1957"/>
                <a:ext cx="1" cy="143"/>
              </a:xfrm>
              <a:prstGeom prst="line">
                <a:avLst/>
              </a:prstGeom>
              <a:noFill/>
              <a:ln w="38160">
                <a:solidFill>
                  <a:srgbClr val="06488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i-FI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0" y="-2"/>
            <a:ext cx="9144000" cy="781051"/>
          </a:xfrm>
        </p:spPr>
        <p:txBody>
          <a:bodyPr/>
          <a:lstStyle/>
          <a:p>
            <a:r>
              <a:rPr lang="fi-FI" b="1" kern="1200" dirty="0" smtClean="0">
                <a:solidFill>
                  <a:srgbClr val="2B3616"/>
                </a:solidFill>
                <a:latin typeface="Calibri" pitchFamily="34" charset="0"/>
              </a:rPr>
              <a:t>Jatkokoulutus</a:t>
            </a:r>
          </a:p>
        </p:txBody>
      </p:sp>
      <p:sp>
        <p:nvSpPr>
          <p:cNvPr id="15" name="Suorakulmio 14"/>
          <p:cNvSpPr/>
          <p:nvPr/>
        </p:nvSpPr>
        <p:spPr>
          <a:xfrm>
            <a:off x="1116013" y="1628774"/>
            <a:ext cx="5275014" cy="478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indent="-361950" eaLnBrk="1" hangingPunct="1">
              <a:spcBef>
                <a:spcPct val="75000"/>
              </a:spcBef>
              <a:buFont typeface="Arial" pitchFamily="34" charset="0"/>
              <a:buChar char="•"/>
            </a:pPr>
            <a:r>
              <a:rPr lang="fi-FI" sz="2000" dirty="0">
                <a:latin typeface="+mn-lt"/>
              </a:rPr>
              <a:t>Lohjan Yhteislyseon lukion perustehtävänä on yleisen jatko-opintokelpoisuuden tuottaminen.</a:t>
            </a:r>
          </a:p>
          <a:p>
            <a:pPr marL="361950" indent="-361950" eaLnBrk="1" hangingPunct="1">
              <a:spcBef>
                <a:spcPct val="75000"/>
              </a:spcBef>
              <a:buFont typeface="Arial" pitchFamily="34" charset="0"/>
              <a:buChar char="•"/>
            </a:pPr>
            <a:r>
              <a:rPr lang="fi-FI" sz="2000" dirty="0">
                <a:latin typeface="+mn-lt"/>
              </a:rPr>
              <a:t>Lukio on pääväylä jatko-opinnoille - myös ammatilliseen </a:t>
            </a:r>
            <a:r>
              <a:rPr lang="fi-FI" sz="2000" dirty="0" smtClean="0">
                <a:latin typeface="+mn-lt"/>
              </a:rPr>
              <a:t>jatko-koulutukseen.</a:t>
            </a:r>
          </a:p>
          <a:p>
            <a:pPr marL="361950" indent="-361950">
              <a:spcBef>
                <a:spcPct val="75000"/>
              </a:spcBef>
              <a:buFont typeface="Arial" pitchFamily="34" charset="0"/>
              <a:buChar char="•"/>
            </a:pPr>
            <a:r>
              <a:rPr lang="fi-FI" sz="2000" dirty="0">
                <a:latin typeface="+mn-lt"/>
              </a:rPr>
              <a:t>Lukio-opintojen aikana (</a:t>
            </a:r>
            <a:r>
              <a:rPr lang="fi-FI" sz="2000" dirty="0" smtClean="0">
                <a:latin typeface="+mn-lt"/>
              </a:rPr>
              <a:t>3 - 4 </a:t>
            </a:r>
            <a:r>
              <a:rPr lang="fi-FI" sz="2000" dirty="0">
                <a:latin typeface="+mn-lt"/>
              </a:rPr>
              <a:t>vuotta) nuori pitää kaikki </a:t>
            </a:r>
            <a:r>
              <a:rPr lang="fi-FI" sz="2000" dirty="0" smtClean="0">
                <a:latin typeface="+mn-lt"/>
              </a:rPr>
              <a:t>jatkokoulutusmahdollisuutensa </a:t>
            </a:r>
            <a:r>
              <a:rPr lang="fi-FI" sz="2000" dirty="0">
                <a:latin typeface="+mn-lt"/>
              </a:rPr>
              <a:t>avoinna suunnitellessaan ammatinvalintaansa  ja elämänuraansa.</a:t>
            </a:r>
          </a:p>
          <a:p>
            <a:pPr marL="361950" indent="-361950">
              <a:spcBef>
                <a:spcPct val="75000"/>
              </a:spcBef>
              <a:buFont typeface="Arial" pitchFamily="34" charset="0"/>
              <a:buChar char="•"/>
            </a:pPr>
            <a:r>
              <a:rPr lang="fi-FI" sz="2000" dirty="0">
                <a:latin typeface="+mn-lt"/>
              </a:rPr>
              <a:t>Vahvan tiedollisen ja henkisen pääoman myötä selviydytään parhaiten modernin maailman uramuutoksissa: laadukas koulutus takaa toiveiden mukaisen työllistymisen.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168" y="2273261"/>
            <a:ext cx="2780259" cy="28081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0" y="-2"/>
            <a:ext cx="9144000" cy="781051"/>
          </a:xfrm>
        </p:spPr>
        <p:txBody>
          <a:bodyPr/>
          <a:lstStyle/>
          <a:p>
            <a:r>
              <a:rPr lang="fi-FI" b="1" kern="1200" dirty="0" smtClean="0">
                <a:solidFill>
                  <a:srgbClr val="2B3616"/>
                </a:solidFill>
                <a:latin typeface="Calibri" pitchFamily="34" charset="0"/>
              </a:rPr>
              <a:t>Mitä lukion jälkeen?</a:t>
            </a:r>
          </a:p>
        </p:txBody>
      </p:sp>
      <p:sp>
        <p:nvSpPr>
          <p:cNvPr id="4" name="AutoShape 5">
            <a:hlinkClick r:id="rId2"/>
          </p:cNvPr>
          <p:cNvSpPr>
            <a:spLocks noChangeArrowheads="1"/>
          </p:cNvSpPr>
          <p:nvPr/>
        </p:nvSpPr>
        <p:spPr bwMode="auto">
          <a:xfrm>
            <a:off x="254084" y="1772816"/>
            <a:ext cx="2576512" cy="2384346"/>
          </a:xfrm>
          <a:prstGeom prst="roundRect">
            <a:avLst>
              <a:gd name="adj" fmla="val 3732"/>
            </a:avLst>
          </a:prstGeom>
          <a:noFill/>
          <a:ln>
            <a:noFill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269875" indent="-269875">
              <a:spcBef>
                <a:spcPct val="50000"/>
              </a:spcBef>
              <a:buSzPct val="150000"/>
              <a:defRPr/>
            </a:pPr>
            <a:r>
              <a:rPr lang="fi-FI" sz="2000" b="1" dirty="0" smtClean="0">
                <a:solidFill>
                  <a:srgbClr val="000000"/>
                </a:solidFill>
              </a:rPr>
              <a:t>Yliopisto-opinnot</a:t>
            </a:r>
            <a:endParaRPr lang="fi-FI" sz="2000" b="1" dirty="0">
              <a:solidFill>
                <a:srgbClr val="000000"/>
              </a:solidFill>
            </a:endParaRPr>
          </a:p>
          <a:p>
            <a:pPr marL="285750" indent="-285750">
              <a:spcBef>
                <a:spcPts val="0"/>
              </a:spcBef>
              <a:buSzPct val="50000"/>
              <a:buFont typeface="Calibri" panose="020F0502020204030204" pitchFamily="34" charset="0"/>
              <a:buChar char="‒"/>
              <a:defRPr/>
            </a:pPr>
            <a:r>
              <a:rPr lang="fi-FI" sz="1800" dirty="0">
                <a:solidFill>
                  <a:srgbClr val="000000"/>
                </a:solidFill>
              </a:rPr>
              <a:t>ekonomi</a:t>
            </a:r>
          </a:p>
          <a:p>
            <a:pPr marL="285750" indent="-285750">
              <a:spcBef>
                <a:spcPts val="0"/>
              </a:spcBef>
              <a:buSzPct val="50000"/>
              <a:buFont typeface="Calibri" panose="020F0502020204030204" pitchFamily="34" charset="0"/>
              <a:buChar char="‒"/>
              <a:defRPr/>
            </a:pPr>
            <a:r>
              <a:rPr lang="fi-FI" sz="1800" dirty="0">
                <a:solidFill>
                  <a:srgbClr val="000000"/>
                </a:solidFill>
              </a:rPr>
              <a:t>lakimies</a:t>
            </a:r>
          </a:p>
          <a:p>
            <a:pPr marL="285750" indent="-285750">
              <a:spcBef>
                <a:spcPts val="0"/>
              </a:spcBef>
              <a:buSzPct val="50000"/>
              <a:buFont typeface="Calibri" panose="020F0502020204030204" pitchFamily="34" charset="0"/>
              <a:buChar char="‒"/>
              <a:defRPr/>
            </a:pPr>
            <a:r>
              <a:rPr lang="fi-FI" sz="1800" dirty="0">
                <a:solidFill>
                  <a:srgbClr val="000000"/>
                </a:solidFill>
              </a:rPr>
              <a:t>psykologi</a:t>
            </a:r>
          </a:p>
          <a:p>
            <a:pPr marL="285750" indent="-285750">
              <a:spcBef>
                <a:spcPts val="0"/>
              </a:spcBef>
              <a:buSzPct val="50000"/>
              <a:buFont typeface="Calibri" panose="020F0502020204030204" pitchFamily="34" charset="0"/>
              <a:buChar char="‒"/>
              <a:defRPr/>
            </a:pPr>
            <a:r>
              <a:rPr lang="fi-FI" sz="1800" dirty="0">
                <a:solidFill>
                  <a:srgbClr val="000000"/>
                </a:solidFill>
              </a:rPr>
              <a:t>diplomi-insinööri</a:t>
            </a:r>
          </a:p>
          <a:p>
            <a:pPr marL="285750" indent="-285750">
              <a:spcBef>
                <a:spcPts val="0"/>
              </a:spcBef>
              <a:buSzPct val="50000"/>
              <a:buFont typeface="Calibri" panose="020F0502020204030204" pitchFamily="34" charset="0"/>
              <a:buChar char="‒"/>
              <a:defRPr/>
            </a:pPr>
            <a:r>
              <a:rPr lang="fi-FI" sz="1800" dirty="0">
                <a:solidFill>
                  <a:srgbClr val="000000"/>
                </a:solidFill>
              </a:rPr>
              <a:t>opettaja</a:t>
            </a:r>
          </a:p>
          <a:p>
            <a:pPr marL="285750" indent="-285750">
              <a:spcBef>
                <a:spcPts val="0"/>
              </a:spcBef>
              <a:buSzPct val="50000"/>
              <a:buFont typeface="Calibri" panose="020F0502020204030204" pitchFamily="34" charset="0"/>
              <a:buChar char="‒"/>
              <a:defRPr/>
            </a:pPr>
            <a:r>
              <a:rPr lang="fi-FI" sz="1800" dirty="0">
                <a:solidFill>
                  <a:srgbClr val="000000"/>
                </a:solidFill>
              </a:rPr>
              <a:t>lääkäri</a:t>
            </a:r>
          </a:p>
          <a:p>
            <a:pPr marL="285750" indent="-285750">
              <a:spcBef>
                <a:spcPts val="0"/>
              </a:spcBef>
              <a:buSzPct val="50000"/>
              <a:buFont typeface="Calibri" panose="020F0502020204030204" pitchFamily="34" charset="0"/>
              <a:buChar char="‒"/>
              <a:defRPr/>
            </a:pPr>
            <a:r>
              <a:rPr lang="fi-FI" sz="1800" dirty="0">
                <a:solidFill>
                  <a:srgbClr val="000000"/>
                </a:solidFill>
              </a:rPr>
              <a:t>pappi… </a:t>
            </a:r>
          </a:p>
        </p:txBody>
      </p:sp>
      <p:sp>
        <p:nvSpPr>
          <p:cNvPr id="5" name="AutoShape 6">
            <a:hlinkClick r:id="rId3"/>
          </p:cNvPr>
          <p:cNvSpPr>
            <a:spLocks noChangeArrowheads="1"/>
          </p:cNvSpPr>
          <p:nvPr/>
        </p:nvSpPr>
        <p:spPr bwMode="auto">
          <a:xfrm>
            <a:off x="6157648" y="1782956"/>
            <a:ext cx="2580878" cy="2141875"/>
          </a:xfrm>
          <a:prstGeom prst="roundRect">
            <a:avLst>
              <a:gd name="adj" fmla="val 7522"/>
            </a:avLst>
          </a:prstGeom>
          <a:noFill/>
          <a:ln>
            <a:noFill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spcBef>
                <a:spcPct val="0"/>
              </a:spcBef>
              <a:buSzPct val="150000"/>
              <a:defRPr/>
            </a:pPr>
            <a:r>
              <a:rPr lang="fi-FI" sz="2000" b="1" dirty="0">
                <a:solidFill>
                  <a:srgbClr val="000000"/>
                </a:solidFill>
              </a:rPr>
              <a:t>Ammatilliset</a:t>
            </a:r>
            <a:r>
              <a:rPr lang="fi-FI" sz="1400" b="1" dirty="0">
                <a:solidFill>
                  <a:srgbClr val="000000"/>
                </a:solidFill>
              </a:rPr>
              <a:t> </a:t>
            </a:r>
            <a:r>
              <a:rPr lang="fi-FI" sz="2000" b="1" dirty="0">
                <a:solidFill>
                  <a:srgbClr val="000000"/>
                </a:solidFill>
              </a:rPr>
              <a:t>opinnot</a:t>
            </a:r>
          </a:p>
          <a:p>
            <a:pPr marL="285750" indent="-285750">
              <a:spcBef>
                <a:spcPts val="0"/>
              </a:spcBef>
              <a:buSzPct val="50000"/>
              <a:buFont typeface="Calibri" panose="020F0502020204030204" pitchFamily="34" charset="0"/>
              <a:buChar char="‒"/>
              <a:defRPr/>
            </a:pPr>
            <a:r>
              <a:rPr lang="fi-FI" sz="1800" dirty="0">
                <a:solidFill>
                  <a:srgbClr val="000000"/>
                </a:solidFill>
              </a:rPr>
              <a:t>parturi-kampaaja</a:t>
            </a:r>
          </a:p>
          <a:p>
            <a:pPr marL="285750" indent="-285750">
              <a:spcBef>
                <a:spcPts val="0"/>
              </a:spcBef>
              <a:buSzPct val="50000"/>
              <a:buFont typeface="Calibri" panose="020F0502020204030204" pitchFamily="34" charset="0"/>
              <a:buChar char="‒"/>
              <a:defRPr/>
            </a:pPr>
            <a:r>
              <a:rPr lang="fi-FI" sz="1800" dirty="0">
                <a:solidFill>
                  <a:srgbClr val="000000"/>
                </a:solidFill>
              </a:rPr>
              <a:t>lähihoitaja</a:t>
            </a:r>
          </a:p>
          <a:p>
            <a:pPr marL="285750" indent="-285750">
              <a:spcBef>
                <a:spcPts val="0"/>
              </a:spcBef>
              <a:buSzPct val="50000"/>
              <a:buFont typeface="Calibri" panose="020F0502020204030204" pitchFamily="34" charset="0"/>
              <a:buChar char="‒"/>
              <a:defRPr/>
            </a:pPr>
            <a:r>
              <a:rPr lang="fi-FI" sz="1800" dirty="0">
                <a:solidFill>
                  <a:srgbClr val="000000"/>
                </a:solidFill>
              </a:rPr>
              <a:t>hotellivirkailija</a:t>
            </a:r>
          </a:p>
          <a:p>
            <a:pPr marL="285750" indent="-285750">
              <a:spcBef>
                <a:spcPts val="0"/>
              </a:spcBef>
              <a:buSzPct val="50000"/>
              <a:buFont typeface="Calibri" panose="020F0502020204030204" pitchFamily="34" charset="0"/>
              <a:buChar char="‒"/>
              <a:defRPr/>
            </a:pPr>
            <a:r>
              <a:rPr lang="fi-FI" sz="1800" dirty="0">
                <a:solidFill>
                  <a:srgbClr val="000000"/>
                </a:solidFill>
              </a:rPr>
              <a:t>sähköasentaja</a:t>
            </a:r>
          </a:p>
          <a:p>
            <a:pPr marL="285750" indent="-285750">
              <a:spcBef>
                <a:spcPts val="0"/>
              </a:spcBef>
              <a:buSzPct val="50000"/>
              <a:buFont typeface="Calibri" panose="020F0502020204030204" pitchFamily="34" charset="0"/>
              <a:buChar char="‒"/>
              <a:defRPr/>
            </a:pPr>
            <a:r>
              <a:rPr lang="fi-FI" sz="1800" dirty="0">
                <a:solidFill>
                  <a:srgbClr val="000000"/>
                </a:solidFill>
              </a:rPr>
              <a:t>puutarhuri</a:t>
            </a:r>
          </a:p>
          <a:p>
            <a:pPr marL="285750" indent="-285750">
              <a:spcBef>
                <a:spcPts val="0"/>
              </a:spcBef>
              <a:buSzPct val="50000"/>
              <a:buFont typeface="Calibri" panose="020F0502020204030204" pitchFamily="34" charset="0"/>
              <a:buChar char="‒"/>
              <a:defRPr/>
            </a:pPr>
            <a:r>
              <a:rPr lang="fi-FI" sz="1800" dirty="0">
                <a:solidFill>
                  <a:srgbClr val="000000"/>
                </a:solidFill>
              </a:rPr>
              <a:t>liikuntaneuvoja… </a:t>
            </a:r>
          </a:p>
        </p:txBody>
      </p:sp>
      <p:sp>
        <p:nvSpPr>
          <p:cNvPr id="6" name="AutoShape 7"/>
          <p:cNvSpPr>
            <a:spLocks noChangeArrowheads="1"/>
          </p:cNvSpPr>
          <p:nvPr/>
        </p:nvSpPr>
        <p:spPr bwMode="auto">
          <a:xfrm>
            <a:off x="242748" y="4571953"/>
            <a:ext cx="2576512" cy="1726228"/>
          </a:xfrm>
          <a:prstGeom prst="roundRect">
            <a:avLst>
              <a:gd name="adj" fmla="val 9448"/>
            </a:avLst>
          </a:prstGeom>
          <a:noFill/>
          <a:ln>
            <a:noFill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buSzPct val="150000"/>
            </a:pPr>
            <a:r>
              <a:rPr lang="fi-FI" sz="2000" b="1" dirty="0">
                <a:solidFill>
                  <a:srgbClr val="000000"/>
                </a:solidFill>
              </a:rPr>
              <a:t>Muut</a:t>
            </a:r>
          </a:p>
          <a:p>
            <a:pPr marL="285750" indent="-285750">
              <a:spcBef>
                <a:spcPct val="50000"/>
              </a:spcBef>
              <a:buSzPct val="50000"/>
              <a:buFont typeface="Calibri" panose="020F0502020204030204" pitchFamily="34" charset="0"/>
              <a:buChar char="‒"/>
              <a:defRPr/>
            </a:pPr>
            <a:r>
              <a:rPr lang="fi-FI" sz="1800" dirty="0">
                <a:solidFill>
                  <a:srgbClr val="000000"/>
                </a:solidFill>
              </a:rPr>
              <a:t>työelämä</a:t>
            </a:r>
          </a:p>
          <a:p>
            <a:pPr marL="285750" indent="-285750">
              <a:spcBef>
                <a:spcPct val="50000"/>
              </a:spcBef>
              <a:buSzPct val="50000"/>
              <a:buFont typeface="Calibri" panose="020F0502020204030204" pitchFamily="34" charset="0"/>
              <a:buChar char="‒"/>
              <a:defRPr/>
            </a:pPr>
            <a:r>
              <a:rPr lang="fi-FI" sz="1800" dirty="0">
                <a:solidFill>
                  <a:srgbClr val="000000"/>
                </a:solidFill>
              </a:rPr>
              <a:t>oppisopimus</a:t>
            </a:r>
          </a:p>
          <a:p>
            <a:pPr marL="285750" indent="-285750">
              <a:spcBef>
                <a:spcPct val="50000"/>
              </a:spcBef>
              <a:buSzPct val="50000"/>
              <a:buFont typeface="Calibri" panose="020F0502020204030204" pitchFamily="34" charset="0"/>
              <a:buChar char="‒"/>
              <a:defRPr/>
            </a:pPr>
            <a:r>
              <a:rPr lang="fi-FI" sz="1800" dirty="0">
                <a:solidFill>
                  <a:srgbClr val="000000"/>
                </a:solidFill>
              </a:rPr>
              <a:t>ulkomaat… </a:t>
            </a:r>
          </a:p>
        </p:txBody>
      </p:sp>
      <p:sp>
        <p:nvSpPr>
          <p:cNvPr id="7" name="AutoShape 12">
            <a:hlinkClick r:id="rId4"/>
          </p:cNvPr>
          <p:cNvSpPr>
            <a:spLocks noChangeArrowheads="1"/>
          </p:cNvSpPr>
          <p:nvPr/>
        </p:nvSpPr>
        <p:spPr bwMode="auto">
          <a:xfrm>
            <a:off x="3207462" y="1779750"/>
            <a:ext cx="2580878" cy="2415719"/>
          </a:xfrm>
          <a:prstGeom prst="roundRect">
            <a:avLst>
              <a:gd name="adj" fmla="val 4340"/>
            </a:avLst>
          </a:prstGeom>
          <a:noFill/>
          <a:ln>
            <a:noFill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spcBef>
                <a:spcPct val="0"/>
              </a:spcBef>
              <a:buSzPct val="150000"/>
              <a:defRPr/>
            </a:pPr>
            <a:r>
              <a:rPr lang="fi-FI" sz="2000" b="1" dirty="0" smtClean="0">
                <a:solidFill>
                  <a:srgbClr val="000000"/>
                </a:solidFill>
              </a:rPr>
              <a:t>Ammattikorkeakouluopinnot</a:t>
            </a:r>
            <a:endParaRPr lang="fi-FI" sz="2000" b="1" dirty="0">
              <a:solidFill>
                <a:srgbClr val="000000"/>
              </a:solidFill>
            </a:endParaRPr>
          </a:p>
          <a:p>
            <a:pPr marL="285750" indent="-285750">
              <a:spcBef>
                <a:spcPts val="0"/>
              </a:spcBef>
              <a:buSzPct val="50000"/>
              <a:buFont typeface="Calibri" panose="020F0502020204030204" pitchFamily="34" charset="0"/>
              <a:buChar char="‒"/>
              <a:defRPr/>
            </a:pPr>
            <a:r>
              <a:rPr lang="fi-FI" sz="1800" dirty="0">
                <a:solidFill>
                  <a:srgbClr val="000000"/>
                </a:solidFill>
              </a:rPr>
              <a:t>insinööri</a:t>
            </a:r>
          </a:p>
          <a:p>
            <a:pPr marL="285750" indent="-285750">
              <a:spcBef>
                <a:spcPts val="0"/>
              </a:spcBef>
              <a:buSzPct val="50000"/>
              <a:buFont typeface="Calibri" panose="020F0502020204030204" pitchFamily="34" charset="0"/>
              <a:buChar char="‒"/>
              <a:defRPr/>
            </a:pPr>
            <a:r>
              <a:rPr lang="fi-FI" sz="1800" dirty="0">
                <a:solidFill>
                  <a:srgbClr val="000000"/>
                </a:solidFill>
              </a:rPr>
              <a:t>tradenomi</a:t>
            </a:r>
          </a:p>
          <a:p>
            <a:pPr marL="285750" indent="-285750">
              <a:spcBef>
                <a:spcPts val="0"/>
              </a:spcBef>
              <a:buSzPct val="50000"/>
              <a:buFont typeface="Calibri" panose="020F0502020204030204" pitchFamily="34" charset="0"/>
              <a:buChar char="‒"/>
              <a:defRPr/>
            </a:pPr>
            <a:r>
              <a:rPr lang="fi-FI" sz="1800" dirty="0">
                <a:solidFill>
                  <a:srgbClr val="000000"/>
                </a:solidFill>
              </a:rPr>
              <a:t>sairaanhoitaja</a:t>
            </a:r>
          </a:p>
          <a:p>
            <a:pPr marL="285750" indent="-285750">
              <a:spcBef>
                <a:spcPts val="0"/>
              </a:spcBef>
              <a:buSzPct val="50000"/>
              <a:buFont typeface="Calibri" panose="020F0502020204030204" pitchFamily="34" charset="0"/>
              <a:buChar char="‒"/>
              <a:defRPr/>
            </a:pPr>
            <a:r>
              <a:rPr lang="fi-FI" sz="1800" dirty="0">
                <a:solidFill>
                  <a:srgbClr val="000000"/>
                </a:solidFill>
              </a:rPr>
              <a:t>sosionomi</a:t>
            </a:r>
          </a:p>
          <a:p>
            <a:pPr marL="285750" indent="-285750">
              <a:spcBef>
                <a:spcPts val="0"/>
              </a:spcBef>
              <a:buSzPct val="50000"/>
              <a:buFont typeface="Calibri" panose="020F0502020204030204" pitchFamily="34" charset="0"/>
              <a:buChar char="‒"/>
              <a:defRPr/>
            </a:pPr>
            <a:r>
              <a:rPr lang="fi-FI" sz="1800" dirty="0">
                <a:solidFill>
                  <a:srgbClr val="000000"/>
                </a:solidFill>
              </a:rPr>
              <a:t>restonomi</a:t>
            </a:r>
          </a:p>
          <a:p>
            <a:pPr marL="285750" indent="-285750">
              <a:spcBef>
                <a:spcPts val="0"/>
              </a:spcBef>
              <a:buSzPct val="50000"/>
              <a:buFont typeface="Calibri" panose="020F0502020204030204" pitchFamily="34" charset="0"/>
              <a:buChar char="‒"/>
              <a:defRPr/>
            </a:pPr>
            <a:r>
              <a:rPr lang="fi-FI" sz="1800" dirty="0">
                <a:solidFill>
                  <a:srgbClr val="000000"/>
                </a:solidFill>
              </a:rPr>
              <a:t>viittomakielentulkki… 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4348254" y="4773347"/>
            <a:ext cx="2880171" cy="1323439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SzPct val="150000"/>
              <a:defRPr/>
            </a:pPr>
            <a:r>
              <a:rPr lang="fi-FI" sz="2000" b="1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</a:rPr>
              <a:t>Ylipistojen ja ammattikorkeakoulujen opiskelijoista valtaosa on ylioppilaita.</a:t>
            </a:r>
          </a:p>
        </p:txBody>
      </p:sp>
      <p:sp>
        <p:nvSpPr>
          <p:cNvPr id="3" name="Suorakulmio 2"/>
          <p:cNvSpPr/>
          <p:nvPr/>
        </p:nvSpPr>
        <p:spPr>
          <a:xfrm>
            <a:off x="0" y="797778"/>
            <a:ext cx="91439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i-FI" dirty="0">
                <a:latin typeface="+mn-lt"/>
              </a:rPr>
              <a:t>Lukio tarjoaa erinomaisen </a:t>
            </a:r>
            <a:r>
              <a:rPr lang="fi-FI" dirty="0" smtClean="0">
                <a:latin typeface="+mn-lt"/>
              </a:rPr>
              <a:t>pohjan</a:t>
            </a:r>
            <a:br>
              <a:rPr lang="fi-FI" dirty="0" smtClean="0">
                <a:latin typeface="+mn-lt"/>
              </a:rPr>
            </a:br>
            <a:r>
              <a:rPr lang="fi-FI" dirty="0" smtClean="0">
                <a:latin typeface="+mn-lt"/>
              </a:rPr>
              <a:t>kaikkeen </a:t>
            </a:r>
            <a:r>
              <a:rPr lang="fi-FI" dirty="0">
                <a:latin typeface="+mn-lt"/>
              </a:rPr>
              <a:t>jatkokoulutukseen</a:t>
            </a:r>
          </a:p>
        </p:txBody>
      </p:sp>
      <p:cxnSp>
        <p:nvCxnSpPr>
          <p:cNvPr id="20" name="Suora yhdysviiva 19"/>
          <p:cNvCxnSpPr/>
          <p:nvPr/>
        </p:nvCxnSpPr>
        <p:spPr bwMode="auto">
          <a:xfrm>
            <a:off x="6012160" y="1772816"/>
            <a:ext cx="0" cy="273630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Suora yhdysviiva 21"/>
          <p:cNvCxnSpPr/>
          <p:nvPr/>
        </p:nvCxnSpPr>
        <p:spPr bwMode="auto">
          <a:xfrm>
            <a:off x="2699792" y="1772816"/>
            <a:ext cx="0" cy="273630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440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512" y="310186"/>
            <a:ext cx="8856984" cy="1088068"/>
          </a:xfrm>
        </p:spPr>
        <p:txBody>
          <a:bodyPr>
            <a:noAutofit/>
          </a:bodyPr>
          <a:lstStyle/>
          <a:p>
            <a:r>
              <a:rPr lang="fi-FI" b="1" dirty="0">
                <a:solidFill>
                  <a:srgbClr val="2B3616"/>
                </a:solidFill>
              </a:rPr>
              <a:t>Miksi Lohjan Yhteislyseon lukioon?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85429890-AF71-46E5-8E4A-55D96C4CAA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45" r="13917" b="2"/>
          <a:stretch/>
        </p:blipFill>
        <p:spPr>
          <a:xfrm>
            <a:off x="603502" y="1456130"/>
            <a:ext cx="1777985" cy="3540228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CC0C930D-AC36-48DC-8635-0AB2747DE2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952" b="1"/>
          <a:stretch/>
        </p:blipFill>
        <p:spPr>
          <a:xfrm>
            <a:off x="2504438" y="1454090"/>
            <a:ext cx="2758713" cy="2083552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93503970-27C9-4E7E-8AC7-585BB329EB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064" r="47310" b="-4"/>
          <a:stretch/>
        </p:blipFill>
        <p:spPr>
          <a:xfrm>
            <a:off x="2503353" y="3649315"/>
            <a:ext cx="921736" cy="1343489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288531A9-B67D-4C4F-A5CC-B30109A0340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9095" r="3" b="2118"/>
          <a:stretch/>
        </p:blipFill>
        <p:spPr>
          <a:xfrm>
            <a:off x="3552229" y="3649315"/>
            <a:ext cx="1705147" cy="1343490"/>
          </a:xfrm>
          <a:prstGeom prst="rect">
            <a:avLst/>
          </a:prstGeom>
        </p:spPr>
      </p:pic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257376" y="1398254"/>
            <a:ext cx="3779120" cy="3860817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sz="2000" dirty="0" smtClean="0"/>
              <a:t>Erittäin </a:t>
            </a:r>
            <a:r>
              <a:rPr lang="fi-FI" sz="2000" dirty="0"/>
              <a:t>laaja kurssitarjonta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000" dirty="0" smtClean="0"/>
              <a:t>Hyvät</a:t>
            </a:r>
            <a:r>
              <a:rPr lang="fi-FI" sz="2000" dirty="0"/>
              <a:t>, kannustavat opettajat </a:t>
            </a:r>
            <a:r>
              <a:rPr lang="fi-FI" sz="2000" dirty="0" smtClean="0"/>
              <a:t>  sekä </a:t>
            </a:r>
            <a:r>
              <a:rPr lang="fi-FI" sz="2000" dirty="0"/>
              <a:t>erityisopettaja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000" dirty="0" smtClean="0"/>
              <a:t>Edelläkävijä </a:t>
            </a:r>
            <a:r>
              <a:rPr lang="fi-FI" sz="2000" dirty="0"/>
              <a:t>tietotekniikan opetuskäytössä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000" dirty="0" smtClean="0"/>
              <a:t>Tukea </a:t>
            </a:r>
            <a:r>
              <a:rPr lang="fi-FI" sz="2000" dirty="0"/>
              <a:t>laitehankintaan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000" dirty="0" smtClean="0"/>
              <a:t>Terveet </a:t>
            </a:r>
            <a:r>
              <a:rPr lang="fi-FI" sz="2000" dirty="0"/>
              <a:t>väistötilat lähellä keskustaa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000" dirty="0" smtClean="0"/>
              <a:t>Aktiivinen </a:t>
            </a:r>
            <a:r>
              <a:rPr lang="fi-FI" sz="2000" dirty="0"/>
              <a:t>oppilaskuntatoiminta</a:t>
            </a:r>
          </a:p>
        </p:txBody>
      </p:sp>
    </p:spTree>
    <p:extLst>
      <p:ext uri="{BB962C8B-B14F-4D97-AF65-F5344CB8AC3E}">
        <p14:creationId xmlns:p14="http://schemas.microsoft.com/office/powerpoint/2010/main" val="346393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781051"/>
          </a:xfrm>
        </p:spPr>
        <p:txBody>
          <a:bodyPr/>
          <a:lstStyle/>
          <a:p>
            <a:r>
              <a:rPr lang="fi-FI" b="1" kern="1200" dirty="0" smtClean="0">
                <a:solidFill>
                  <a:srgbClr val="2B3616"/>
                </a:solidFill>
                <a:latin typeface="Calibri" pitchFamily="34" charset="0"/>
              </a:rPr>
              <a:t>Miten opiskelijaksi?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251520" y="1556792"/>
            <a:ext cx="4896544" cy="4176465"/>
          </a:xfrm>
        </p:spPr>
        <p:txBody>
          <a:bodyPr/>
          <a:lstStyle/>
          <a:p>
            <a:pPr lvl="0">
              <a:spcBef>
                <a:spcPts val="0"/>
              </a:spcBef>
              <a:spcAft>
                <a:spcPts val="600"/>
              </a:spcAft>
            </a:pPr>
            <a:r>
              <a:rPr lang="fi-FI" sz="2400" dirty="0" smtClean="0"/>
              <a:t>Lukuvuonna 2019-2020 opiskelijoita aloitti 218.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fi-FI" sz="2400" dirty="0" smtClean="0"/>
              <a:t>Edellisessä opiskelijavalinnassa alin</a:t>
            </a:r>
            <a:br>
              <a:rPr lang="fi-FI" sz="2400" dirty="0" smtClean="0"/>
            </a:br>
            <a:r>
              <a:rPr lang="fi-FI" sz="2400" dirty="0" smtClean="0"/>
              <a:t>keskiarvo oli  7,00.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fi-FI" sz="2400" dirty="0" smtClean="0"/>
              <a:t>Opiskelijat ovat pääsääntöisesti</a:t>
            </a:r>
            <a:br>
              <a:rPr lang="fi-FI" sz="2400" dirty="0" smtClean="0"/>
            </a:br>
            <a:r>
              <a:rPr lang="fi-FI" sz="2400" dirty="0" smtClean="0"/>
              <a:t>Lohjan talousalueelta.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645024"/>
            <a:ext cx="3765426" cy="28240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Kaavio 8"/>
          <p:cNvGraphicFramePr/>
          <p:nvPr>
            <p:extLst>
              <p:ext uri="{D42A27DB-BD31-4B8C-83A1-F6EECF244321}">
                <p14:modId xmlns:p14="http://schemas.microsoft.com/office/powerpoint/2010/main" val="1204184507"/>
              </p:ext>
            </p:extLst>
          </p:nvPr>
        </p:nvGraphicFramePr>
        <p:xfrm>
          <a:off x="179512" y="0"/>
          <a:ext cx="9144000" cy="6525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90"/>
          <p:cNvSpPr txBox="1">
            <a:spLocks noChangeArrowheads="1"/>
          </p:cNvSpPr>
          <p:nvPr/>
        </p:nvSpPr>
        <p:spPr>
          <a:xfrm>
            <a:off x="0" y="0"/>
            <a:ext cx="9144000" cy="620713"/>
          </a:xfrm>
          <a:prstGeom prst="rect">
            <a:avLst/>
          </a:prstGeom>
          <a:noFill/>
        </p:spPr>
        <p:txBody>
          <a:bodyPr/>
          <a:lstStyle/>
          <a:p>
            <a:pPr algn="ctr">
              <a:defRPr/>
            </a:pPr>
            <a:r>
              <a:rPr lang="fi-FI" sz="4400" b="1" dirty="0" smtClean="0">
                <a:solidFill>
                  <a:srgbClr val="2B3616"/>
                </a:solidFill>
                <a:latin typeface="Calibri" pitchFamily="34" charset="0"/>
                <a:ea typeface="+mj-ea"/>
                <a:cs typeface="+mj-cs"/>
              </a:rPr>
              <a:t>Opiskelijat - asuinpaikkakunnittain</a:t>
            </a:r>
            <a:endParaRPr lang="fi-FI" sz="4400" b="1" dirty="0">
              <a:solidFill>
                <a:srgbClr val="2B3616"/>
              </a:solidFill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11" name="Tekstiruutu 10"/>
          <p:cNvSpPr txBox="1"/>
          <p:nvPr/>
        </p:nvSpPr>
        <p:spPr>
          <a:xfrm>
            <a:off x="1691680" y="980728"/>
            <a:ext cx="51471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>
                <a:latin typeface="Calibri" panose="020F0502020204030204" pitchFamily="34" charset="0"/>
              </a:rPr>
              <a:t>684 opiskelijaa</a:t>
            </a:r>
          </a:p>
          <a:p>
            <a:r>
              <a:rPr lang="fi-FI" dirty="0" smtClean="0">
                <a:latin typeface="Calibri" panose="020F0502020204030204" pitchFamily="34" charset="0"/>
              </a:rPr>
              <a:t>(lisäksi 93 kahden tutkinnon opiskelijaa)</a:t>
            </a:r>
            <a:endParaRPr lang="fi-FI" dirty="0">
              <a:latin typeface="Calibri" panose="020F0502020204030204" pitchFamily="34" charset="0"/>
            </a:endParaRPr>
          </a:p>
        </p:txBody>
      </p:sp>
      <p:graphicFrame>
        <p:nvGraphicFramePr>
          <p:cNvPr id="6" name="Kaavi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6618078"/>
              </p:ext>
            </p:extLst>
          </p:nvPr>
        </p:nvGraphicFramePr>
        <p:xfrm>
          <a:off x="1403648" y="2171740"/>
          <a:ext cx="5904656" cy="32734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-8206" y="332656"/>
            <a:ext cx="9144000" cy="781051"/>
          </a:xfrm>
        </p:spPr>
        <p:txBody>
          <a:bodyPr/>
          <a:lstStyle/>
          <a:p>
            <a:r>
              <a:rPr lang="fi-FI" b="1" kern="1200" dirty="0" smtClean="0">
                <a:solidFill>
                  <a:srgbClr val="2B3616"/>
                </a:solidFill>
                <a:latin typeface="Calibri" pitchFamily="34" charset="0"/>
              </a:rPr>
              <a:t>Miten opiskelijaksi?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116012" y="1628775"/>
            <a:ext cx="7570787" cy="4497388"/>
          </a:xfrm>
        </p:spPr>
        <p:txBody>
          <a:bodyPr/>
          <a:lstStyle/>
          <a:p>
            <a:r>
              <a:rPr lang="fi-FI" sz="2400" dirty="0" smtClean="0"/>
              <a:t>Yhteishaun hakuaika on</a:t>
            </a:r>
            <a:r>
              <a:rPr lang="fi-FI" sz="2400" b="1" dirty="0" smtClean="0"/>
              <a:t> 18.2.-10.3.2020. </a:t>
            </a:r>
            <a:r>
              <a:rPr lang="fi-FI" sz="2400" dirty="0" smtClean="0"/>
              <a:t>Sähköinen hakulomake on osoitteessa </a:t>
            </a:r>
            <a:r>
              <a:rPr lang="fi-FI" sz="2400" dirty="0" err="1" smtClean="0"/>
              <a:t>www.opintopolku.fi</a:t>
            </a:r>
            <a:r>
              <a:rPr lang="fi-FI" sz="2400" dirty="0" smtClean="0"/>
              <a:t>.</a:t>
            </a:r>
          </a:p>
          <a:p>
            <a:r>
              <a:rPr lang="fi-FI" sz="2400" dirty="0" smtClean="0"/>
              <a:t>Yhteishaun tulokset julkistetaan aikaisintaan </a:t>
            </a:r>
            <a:r>
              <a:rPr lang="fi-FI" sz="2400" b="1" dirty="0" smtClean="0"/>
              <a:t>11.6.2020 </a:t>
            </a:r>
            <a:r>
              <a:rPr lang="fi-FI" sz="2400" dirty="0" smtClean="0"/>
              <a:t>koulun sivuilla niiden hakijoiden osalta, jotka ovat haku-lomakkeessa antaneet siihen luvan. </a:t>
            </a:r>
          </a:p>
          <a:p>
            <a:r>
              <a:rPr lang="fi-FI" sz="2400" dirty="0" smtClean="0"/>
              <a:t>Valituille opiskelijoille ilmoitetaan henkilökohtaisesti kirjeellä. 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 rotWithShape="1">
          <a:blip r:embed="rId2"/>
          <a:srcRect t="25815"/>
          <a:stretch/>
        </p:blipFill>
        <p:spPr>
          <a:xfrm>
            <a:off x="3131840" y="4077072"/>
            <a:ext cx="3313627" cy="24831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-108520" y="548680"/>
            <a:ext cx="9144000" cy="781051"/>
          </a:xfrm>
        </p:spPr>
        <p:txBody>
          <a:bodyPr/>
          <a:lstStyle/>
          <a:p>
            <a:r>
              <a:rPr lang="fi-FI" b="1" kern="1200" dirty="0" smtClean="0">
                <a:solidFill>
                  <a:srgbClr val="2B3616"/>
                </a:solidFill>
                <a:latin typeface="Calibri" pitchFamily="34" charset="0"/>
              </a:rPr>
              <a:t>Opiskelijakunta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116012" y="1628775"/>
            <a:ext cx="7570787" cy="4497388"/>
          </a:xfrm>
        </p:spPr>
        <p:txBody>
          <a:bodyPr/>
          <a:lstStyle/>
          <a:p>
            <a:pPr eaLnBrk="1" hangingPunct="1">
              <a:spcAft>
                <a:spcPct val="50000"/>
              </a:spcAft>
            </a:pPr>
            <a:r>
              <a:rPr lang="fi-FI" sz="2400" dirty="0" smtClean="0"/>
              <a:t>Lukion opiskelijat muodostavat yhdessä opiskelijakunnan.</a:t>
            </a:r>
          </a:p>
          <a:p>
            <a:pPr eaLnBrk="1" hangingPunct="1">
              <a:spcAft>
                <a:spcPct val="50000"/>
              </a:spcAft>
            </a:pPr>
            <a:r>
              <a:rPr lang="fi-FI" sz="2400" dirty="0" smtClean="0"/>
              <a:t>Opiskelijakunnan toiminta on paljon siitä itsestään kiinni.</a:t>
            </a:r>
          </a:p>
          <a:p>
            <a:pPr eaLnBrk="1" hangingPunct="1">
              <a:spcAft>
                <a:spcPct val="50000"/>
              </a:spcAft>
            </a:pPr>
            <a:r>
              <a:rPr lang="fi-FI" sz="2400" dirty="0" smtClean="0"/>
              <a:t>Opiskelijakunta järjestää tapahtumia, </a:t>
            </a:r>
            <a:br>
              <a:rPr lang="fi-FI" sz="2400" dirty="0" smtClean="0"/>
            </a:br>
            <a:r>
              <a:rPr lang="fi-FI" sz="2400" dirty="0" smtClean="0"/>
              <a:t>teemapäiviä sekä juhlia ja</a:t>
            </a:r>
            <a:br>
              <a:rPr lang="fi-FI" sz="2400" dirty="0" smtClean="0"/>
            </a:br>
            <a:r>
              <a:rPr lang="fi-FI" sz="2400" dirty="0" smtClean="0"/>
              <a:t>vaalii opiskelijan etuja.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214053">
            <a:off x="6324538" y="3526965"/>
            <a:ext cx="2028306" cy="25600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55576" y="274383"/>
            <a:ext cx="7543800" cy="1088068"/>
          </a:xfrm>
        </p:spPr>
        <p:txBody>
          <a:bodyPr>
            <a:normAutofit/>
          </a:bodyPr>
          <a:lstStyle/>
          <a:p>
            <a:r>
              <a:rPr lang="fi-FI" b="1" dirty="0">
                <a:solidFill>
                  <a:srgbClr val="2B3616"/>
                </a:solidFill>
              </a:rPr>
              <a:t>Rantapuistossa myös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 rotWithShape="1">
          <a:blip r:embed="rId2"/>
          <a:srcRect l="23028" r="31278"/>
          <a:stretch/>
        </p:blipFill>
        <p:spPr>
          <a:xfrm>
            <a:off x="251520" y="1700808"/>
            <a:ext cx="2188444" cy="3196940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 rotWithShape="1">
          <a:blip r:embed="rId3"/>
          <a:srcRect r="233" b="8"/>
          <a:stretch/>
        </p:blipFill>
        <p:spPr>
          <a:xfrm>
            <a:off x="2439964" y="1691663"/>
            <a:ext cx="2337859" cy="1628466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 rotWithShape="1">
          <a:blip r:embed="rId4"/>
          <a:srcRect r="-2" b="7123"/>
          <a:stretch/>
        </p:blipFill>
        <p:spPr>
          <a:xfrm>
            <a:off x="2439964" y="3269283"/>
            <a:ext cx="2337859" cy="1628465"/>
          </a:xfrm>
          <a:prstGeom prst="rect">
            <a:avLst/>
          </a:prstGeom>
        </p:spPr>
      </p:pic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788024" y="1343534"/>
            <a:ext cx="4068688" cy="48217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i-FI" sz="2400" dirty="0"/>
              <a:t>Lohjan aikuislukio</a:t>
            </a:r>
          </a:p>
          <a:p>
            <a:pPr lvl="1"/>
            <a:r>
              <a:rPr lang="fi-FI" sz="2000" dirty="0" err="1"/>
              <a:t>LYLL:n</a:t>
            </a:r>
            <a:r>
              <a:rPr lang="fi-FI" sz="2000" dirty="0"/>
              <a:t> opiskelijoilla mahdollisuus hyödyntää kurssitarjontaa</a:t>
            </a:r>
          </a:p>
          <a:p>
            <a:pPr marL="0" indent="0">
              <a:buNone/>
            </a:pPr>
            <a:r>
              <a:rPr lang="fi-FI" sz="2400" dirty="0"/>
              <a:t>Kaksoistutkinnon opiskelijat</a:t>
            </a:r>
          </a:p>
          <a:p>
            <a:pPr lvl="1"/>
            <a:r>
              <a:rPr lang="fi-FI" sz="2000" dirty="0"/>
              <a:t>Luksia, Kisakallion urheiluopisto, Kanneljärven opisto</a:t>
            </a:r>
          </a:p>
          <a:p>
            <a:pPr lvl="1"/>
            <a:r>
              <a:rPr lang="fi-FI" sz="2000" dirty="0"/>
              <a:t>Opiskelevat maanantaisin lukioaineita </a:t>
            </a:r>
            <a:r>
              <a:rPr lang="fi-FI" sz="2000" dirty="0" err="1"/>
              <a:t>LYLL:ssa</a:t>
            </a:r>
            <a:endParaRPr lang="fi-FI" sz="2000" dirty="0"/>
          </a:p>
          <a:p>
            <a:pPr lvl="1"/>
            <a:r>
              <a:rPr lang="fi-FI" sz="2000" dirty="0"/>
              <a:t>Aineet: äidinkieli, englanti, lyhyt matematiikka, yhteiskuntaoppi ja terveystieto</a:t>
            </a:r>
          </a:p>
        </p:txBody>
      </p:sp>
    </p:spTree>
    <p:extLst>
      <p:ext uri="{BB962C8B-B14F-4D97-AF65-F5344CB8AC3E}">
        <p14:creationId xmlns:p14="http://schemas.microsoft.com/office/powerpoint/2010/main" val="350210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0" y="-2"/>
            <a:ext cx="9144000" cy="781051"/>
          </a:xfrm>
        </p:spPr>
        <p:txBody>
          <a:bodyPr/>
          <a:lstStyle/>
          <a:p>
            <a:r>
              <a:rPr lang="fi-FI" b="1" kern="1200" dirty="0" smtClean="0">
                <a:solidFill>
                  <a:srgbClr val="2B3616"/>
                </a:solidFill>
                <a:latin typeface="Calibri" pitchFamily="34" charset="0"/>
              </a:rPr>
              <a:t>Lukion perinteitä</a:t>
            </a:r>
          </a:p>
        </p:txBody>
      </p:sp>
      <p:pic>
        <p:nvPicPr>
          <p:cNvPr id="12" name="Picture 1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340506">
            <a:off x="458781" y="3526446"/>
            <a:ext cx="2981096" cy="2907158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7082">
            <a:off x="4410317" y="1093463"/>
            <a:ext cx="4238289" cy="2824837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0944">
            <a:off x="607780" y="985817"/>
            <a:ext cx="3780500" cy="2910589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4230" y="3423369"/>
            <a:ext cx="3150752" cy="2751514"/>
          </a:xfrm>
          <a:prstGeom prst="rect">
            <a:avLst/>
          </a:prstGeom>
        </p:spPr>
      </p:pic>
      <p:pic>
        <p:nvPicPr>
          <p:cNvPr id="13" name="Picture 1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 rot="20402760">
            <a:off x="5857798" y="3828093"/>
            <a:ext cx="2839521" cy="2658275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183188"/>
            <a:ext cx="9144000" cy="167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kstikehys 5"/>
          <p:cNvSpPr txBox="1"/>
          <p:nvPr/>
        </p:nvSpPr>
        <p:spPr>
          <a:xfrm>
            <a:off x="1187450" y="2348880"/>
            <a:ext cx="6769100" cy="9223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i-FI" sz="5400" b="1" dirty="0">
                <a:solidFill>
                  <a:srgbClr val="2B3616"/>
                </a:solidFill>
                <a:latin typeface="Calibri" pitchFamily="34" charset="0"/>
              </a:rPr>
              <a:t>Kiitos mielenkiinnosta!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56984" cy="617220"/>
          </a:xfrm>
        </p:spPr>
        <p:txBody>
          <a:bodyPr>
            <a:noAutofit/>
          </a:bodyPr>
          <a:lstStyle/>
          <a:p>
            <a:pPr algn="ctr"/>
            <a:r>
              <a:rPr lang="fi-FI" sz="4400" dirty="0">
                <a:solidFill>
                  <a:srgbClr val="2B3616"/>
                </a:solidFill>
              </a:rPr>
              <a:t>Laaja kurssivalikoima</a:t>
            </a:r>
          </a:p>
        </p:txBody>
      </p:sp>
      <p:graphicFrame>
        <p:nvGraphicFramePr>
          <p:cNvPr id="4" name="Taulukk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2724349"/>
              </p:ext>
            </p:extLst>
          </p:nvPr>
        </p:nvGraphicFramePr>
        <p:xfrm>
          <a:off x="223668" y="980728"/>
          <a:ext cx="5716484" cy="4824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5102">
                  <a:extLst>
                    <a:ext uri="{9D8B030D-6E8A-4147-A177-3AD203B41FA5}">
                      <a16:colId xmlns:a16="http://schemas.microsoft.com/office/drawing/2014/main" val="4140267371"/>
                    </a:ext>
                  </a:extLst>
                </a:gridCol>
                <a:gridCol w="790539">
                  <a:extLst>
                    <a:ext uri="{9D8B030D-6E8A-4147-A177-3AD203B41FA5}">
                      <a16:colId xmlns:a16="http://schemas.microsoft.com/office/drawing/2014/main" val="2172640717"/>
                    </a:ext>
                  </a:extLst>
                </a:gridCol>
                <a:gridCol w="3270843">
                  <a:extLst>
                    <a:ext uri="{9D8B030D-6E8A-4147-A177-3AD203B41FA5}">
                      <a16:colId xmlns:a16="http://schemas.microsoft.com/office/drawing/2014/main" val="1411110065"/>
                    </a:ext>
                  </a:extLst>
                </a:gridCol>
              </a:tblGrid>
              <a:tr h="385963">
                <a:tc>
                  <a:txBody>
                    <a:bodyPr/>
                    <a:lstStyle/>
                    <a:p>
                      <a:r>
                        <a:rPr lang="fi-FI" sz="1800" dirty="0"/>
                        <a:t>Aine</a:t>
                      </a:r>
                    </a:p>
                  </a:txBody>
                  <a:tcPr marL="68580" marR="68580" marT="34290" marB="3429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fi-FI" sz="1800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i-FI" sz="1800" dirty="0"/>
                        <a:t>Esimerkki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91583393"/>
                  </a:ext>
                </a:extLst>
              </a:tr>
              <a:tr h="347367">
                <a:tc>
                  <a:txBody>
                    <a:bodyPr/>
                    <a:lstStyle/>
                    <a:p>
                      <a:r>
                        <a:rPr lang="fi-FI" sz="1600" dirty="0"/>
                        <a:t>Äidinkieli</a:t>
                      </a:r>
                    </a:p>
                  </a:txBody>
                  <a:tcPr marL="68580" marR="68580" marT="34290" marB="3429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i-FI" sz="1600" dirty="0"/>
                        <a:t>9+7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i-FI" sz="1600" dirty="0"/>
                        <a:t>Luova kirjoittaminen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08130992"/>
                  </a:ext>
                </a:extLst>
              </a:tr>
              <a:tr h="347367">
                <a:tc>
                  <a:txBody>
                    <a:bodyPr/>
                    <a:lstStyle/>
                    <a:p>
                      <a:r>
                        <a:rPr lang="fi-FI" sz="1600" dirty="0"/>
                        <a:t>Uskonto</a:t>
                      </a:r>
                    </a:p>
                  </a:txBody>
                  <a:tcPr marL="68580" marR="68580" marT="34290" marB="3429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i-FI" sz="1600" dirty="0"/>
                        <a:t>6+6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i-FI" sz="1600" dirty="0"/>
                        <a:t>Muinaiset myytit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91649447"/>
                  </a:ext>
                </a:extLst>
              </a:tr>
              <a:tr h="347367">
                <a:tc>
                  <a:txBody>
                    <a:bodyPr/>
                    <a:lstStyle/>
                    <a:p>
                      <a:r>
                        <a:rPr lang="fi-FI" sz="1600" dirty="0"/>
                        <a:t>Filosofia</a:t>
                      </a:r>
                    </a:p>
                  </a:txBody>
                  <a:tcPr marL="68580" marR="68580" marT="34290" marB="3429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i-FI" sz="1600" dirty="0"/>
                        <a:t>4+8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i-FI" sz="1600" dirty="0"/>
                        <a:t>Mitä filosofit todella sanoivat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4306122"/>
                  </a:ext>
                </a:extLst>
              </a:tr>
              <a:tr h="347367">
                <a:tc>
                  <a:txBody>
                    <a:bodyPr/>
                    <a:lstStyle/>
                    <a:p>
                      <a:r>
                        <a:rPr lang="fi-FI" sz="1600" dirty="0"/>
                        <a:t>Psykologia</a:t>
                      </a:r>
                    </a:p>
                  </a:txBody>
                  <a:tcPr marL="68580" marR="68580" marT="34290" marB="3429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i-FI" sz="1600" dirty="0"/>
                        <a:t>5+6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i-FI" sz="1600" dirty="0"/>
                        <a:t>Ihmissuhdekurssi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8463330"/>
                  </a:ext>
                </a:extLst>
              </a:tr>
              <a:tr h="347367">
                <a:tc>
                  <a:txBody>
                    <a:bodyPr/>
                    <a:lstStyle/>
                    <a:p>
                      <a:r>
                        <a:rPr lang="fi-FI" sz="1600" dirty="0"/>
                        <a:t>Historia</a:t>
                      </a:r>
                    </a:p>
                  </a:txBody>
                  <a:tcPr marL="68580" marR="68580" marT="34290" marB="3429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i-FI" sz="1600" dirty="0"/>
                        <a:t>6+5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i-FI" sz="1600" dirty="0"/>
                        <a:t>Sotahistoria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7553902"/>
                  </a:ext>
                </a:extLst>
              </a:tr>
              <a:tr h="347367">
                <a:tc>
                  <a:txBody>
                    <a:bodyPr/>
                    <a:lstStyle/>
                    <a:p>
                      <a:r>
                        <a:rPr lang="fi-FI" sz="1600" dirty="0"/>
                        <a:t>Matematiikka</a:t>
                      </a:r>
                    </a:p>
                  </a:txBody>
                  <a:tcPr marL="68580" marR="68580" marT="34290" marB="3429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i-FI" sz="1600" dirty="0"/>
                        <a:t>13+6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i-FI" sz="1600" dirty="0"/>
                        <a:t>Erikoispitkä matematiikka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47991418"/>
                  </a:ext>
                </a:extLst>
              </a:tr>
              <a:tr h="347367">
                <a:tc>
                  <a:txBody>
                    <a:bodyPr/>
                    <a:lstStyle/>
                    <a:p>
                      <a:r>
                        <a:rPr lang="fi-FI" sz="1600" dirty="0"/>
                        <a:t>Biologia</a:t>
                      </a:r>
                    </a:p>
                  </a:txBody>
                  <a:tcPr marL="68580" marR="68580" marT="34290" marB="3429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i-FI" sz="1600" dirty="0"/>
                        <a:t>5+5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i-FI" sz="1600" dirty="0"/>
                        <a:t>Ympäristötiede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09351316"/>
                  </a:ext>
                </a:extLst>
              </a:tr>
              <a:tr h="347367">
                <a:tc>
                  <a:txBody>
                    <a:bodyPr/>
                    <a:lstStyle/>
                    <a:p>
                      <a:r>
                        <a:rPr lang="fi-FI" sz="1600" dirty="0"/>
                        <a:t>Maantiede</a:t>
                      </a:r>
                    </a:p>
                  </a:txBody>
                  <a:tcPr marL="68580" marR="68580" marT="34290" marB="3429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i-FI" sz="1600" dirty="0"/>
                        <a:t>4+6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i-FI" sz="1600" dirty="0"/>
                        <a:t>Kartografia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62240577"/>
                  </a:ext>
                </a:extLst>
              </a:tr>
              <a:tr h="347367">
                <a:tc>
                  <a:txBody>
                    <a:bodyPr/>
                    <a:lstStyle/>
                    <a:p>
                      <a:r>
                        <a:rPr lang="fi-FI" sz="1600" dirty="0"/>
                        <a:t>Fysiikka</a:t>
                      </a:r>
                    </a:p>
                  </a:txBody>
                  <a:tcPr marL="68580" marR="68580" marT="34290" marB="3429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i-FI" sz="1600" dirty="0"/>
                        <a:t>7+4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i-FI" sz="1600" dirty="0"/>
                        <a:t>Tähtitiede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19148619"/>
                  </a:ext>
                </a:extLst>
              </a:tr>
              <a:tr h="347367">
                <a:tc>
                  <a:txBody>
                    <a:bodyPr/>
                    <a:lstStyle/>
                    <a:p>
                      <a:r>
                        <a:rPr lang="fi-FI" sz="1600" dirty="0"/>
                        <a:t>Kemia</a:t>
                      </a:r>
                    </a:p>
                  </a:txBody>
                  <a:tcPr marL="68580" marR="68580" marT="34290" marB="3429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i-FI" sz="1600" dirty="0"/>
                        <a:t>5+3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i-FI" sz="1600" dirty="0"/>
                        <a:t>Työkurssi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95732694"/>
                  </a:ext>
                </a:extLst>
              </a:tr>
              <a:tr h="347367">
                <a:tc>
                  <a:txBody>
                    <a:bodyPr/>
                    <a:lstStyle/>
                    <a:p>
                      <a:r>
                        <a:rPr lang="fi-FI" sz="1600" dirty="0"/>
                        <a:t>Tietotekniikka</a:t>
                      </a:r>
                    </a:p>
                  </a:txBody>
                  <a:tcPr marL="68580" marR="68580" marT="34290" marB="3429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i-FI" sz="1600" dirty="0"/>
                        <a:t>9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fi-FI" sz="1600" dirty="0"/>
                        <a:t>Ohjelmointi 1&amp;2</a:t>
                      </a:r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40717448"/>
                  </a:ext>
                </a:extLst>
              </a:tr>
              <a:tr h="61754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600" dirty="0"/>
                        <a:t>+ Ihmisen biologia, fysiikka ja kemia</a:t>
                      </a:r>
                    </a:p>
                    <a:p>
                      <a:endParaRPr lang="fi-FI" sz="1600" dirty="0"/>
                    </a:p>
                  </a:txBody>
                  <a:tcPr marL="68580" marR="68580" marT="34290" marB="3429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i-FI" sz="19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0949365"/>
                  </a:ext>
                </a:extLst>
              </a:tr>
            </a:tbl>
          </a:graphicData>
        </a:graphic>
      </p:graphicFrame>
      <p:pic>
        <p:nvPicPr>
          <p:cNvPr id="8" name="Online-media 7" title="Purjehduskurssi 2019, Lohjan Yhteislyseon lukio">
            <a:hlinkClick r:id="" action="ppaction://media"/>
            <a:extLst>
              <a:ext uri="{FF2B5EF4-FFF2-40B4-BE49-F238E27FC236}">
                <a16:creationId xmlns:a16="http://schemas.microsoft.com/office/drawing/2014/main" id="{647FD44D-EF68-4B26-A836-CFD1ABEB088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788024" y="3355032"/>
            <a:ext cx="4355976" cy="2450236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401863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663699" y="1700808"/>
            <a:ext cx="3133725" cy="349250"/>
            <a:chOff x="803" y="1270"/>
            <a:chExt cx="1967" cy="243"/>
          </a:xfrm>
        </p:grpSpPr>
        <p:sp>
          <p:nvSpPr>
            <p:cNvPr id="10" name="AutoShape 9"/>
            <p:cNvSpPr>
              <a:spLocks noChangeArrowheads="1"/>
            </p:cNvSpPr>
            <p:nvPr/>
          </p:nvSpPr>
          <p:spPr bwMode="auto">
            <a:xfrm>
              <a:off x="803" y="1275"/>
              <a:ext cx="1967" cy="234"/>
            </a:xfrm>
            <a:prstGeom prst="roundRect">
              <a:avLst>
                <a:gd name="adj" fmla="val 426"/>
              </a:avLst>
            </a:prstGeom>
            <a:solidFill>
              <a:srgbClr val="92C8FA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fi-FI">
                <a:latin typeface="+mn-lt"/>
              </a:endParaRPr>
            </a:p>
          </p:txBody>
        </p:sp>
        <p:sp>
          <p:nvSpPr>
            <p:cNvPr id="11" name="Text Box 10"/>
            <p:cNvSpPr txBox="1">
              <a:spLocks noChangeArrowheads="1"/>
            </p:cNvSpPr>
            <p:nvPr/>
          </p:nvSpPr>
          <p:spPr bwMode="auto">
            <a:xfrm>
              <a:off x="1359" y="1270"/>
              <a:ext cx="852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2665" tIns="42986" rIns="82665" bIns="42986" anchor="ctr">
              <a:spAutoFit/>
            </a:bodyPr>
            <a:lstStyle/>
            <a:p>
              <a:pPr algn="ctr" defTabSz="839788" hangingPunct="0">
                <a:lnSpc>
                  <a:spcPct val="95000"/>
                </a:lnSpc>
                <a:spcBef>
                  <a:spcPct val="0"/>
                </a:spcBef>
                <a:buClr>
                  <a:srgbClr val="000000"/>
                </a:buClr>
                <a:buSzPct val="37000"/>
                <a:buFont typeface="StarSymbol" pitchFamily="2" charset="0"/>
                <a:buNone/>
                <a:tabLst>
                  <a:tab pos="0" algn="l"/>
                  <a:tab pos="411163" algn="l"/>
                  <a:tab pos="823913" algn="l"/>
                  <a:tab pos="1236663" algn="l"/>
                  <a:tab pos="1649413" algn="l"/>
                  <a:tab pos="2062163" algn="l"/>
                  <a:tab pos="2474913" algn="l"/>
                  <a:tab pos="2887663" algn="l"/>
                  <a:tab pos="3300413" algn="l"/>
                  <a:tab pos="3713163" algn="l"/>
                  <a:tab pos="4124325" algn="l"/>
                  <a:tab pos="4537075" algn="l"/>
                  <a:tab pos="4949825" algn="l"/>
                  <a:tab pos="5362575" algn="l"/>
                  <a:tab pos="5775325" algn="l"/>
                  <a:tab pos="6188075" algn="l"/>
                  <a:tab pos="6600825" algn="l"/>
                  <a:tab pos="7013575" algn="l"/>
                  <a:tab pos="7426325" algn="l"/>
                  <a:tab pos="7839075" algn="l"/>
                  <a:tab pos="8251825" algn="l"/>
                </a:tabLst>
              </a:pPr>
              <a:r>
                <a:rPr lang="en-GB" sz="1800" b="1">
                  <a:latin typeface="+mn-lt"/>
                </a:rPr>
                <a:t>perusopetus</a:t>
              </a:r>
            </a:p>
          </p:txBody>
        </p:sp>
      </p:grp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4788024" y="1700808"/>
            <a:ext cx="3135312" cy="349250"/>
            <a:chOff x="3347" y="1270"/>
            <a:chExt cx="1967" cy="243"/>
          </a:xfrm>
        </p:grpSpPr>
        <p:sp>
          <p:nvSpPr>
            <p:cNvPr id="13" name="AutoShape 12"/>
            <p:cNvSpPr>
              <a:spLocks noChangeArrowheads="1"/>
            </p:cNvSpPr>
            <p:nvPr/>
          </p:nvSpPr>
          <p:spPr bwMode="auto">
            <a:xfrm>
              <a:off x="3347" y="1275"/>
              <a:ext cx="1967" cy="234"/>
            </a:xfrm>
            <a:prstGeom prst="roundRect">
              <a:avLst>
                <a:gd name="adj" fmla="val 426"/>
              </a:avLst>
            </a:prstGeom>
            <a:solidFill>
              <a:srgbClr val="92C8FA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fi-FI">
                <a:latin typeface="+mn-lt"/>
              </a:endParaRPr>
            </a:p>
          </p:txBody>
        </p:sp>
        <p:sp>
          <p:nvSpPr>
            <p:cNvPr id="14" name="Text Box 13"/>
            <p:cNvSpPr txBox="1">
              <a:spLocks noChangeArrowheads="1"/>
            </p:cNvSpPr>
            <p:nvPr/>
          </p:nvSpPr>
          <p:spPr bwMode="auto">
            <a:xfrm>
              <a:off x="4130" y="1270"/>
              <a:ext cx="399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2665" tIns="42986" rIns="82665" bIns="42986" anchor="ctr">
              <a:spAutoFit/>
            </a:bodyPr>
            <a:lstStyle/>
            <a:p>
              <a:pPr algn="ctr" defTabSz="839788" hangingPunct="0">
                <a:lnSpc>
                  <a:spcPct val="95000"/>
                </a:lnSpc>
                <a:spcBef>
                  <a:spcPct val="0"/>
                </a:spcBef>
                <a:buClr>
                  <a:srgbClr val="000000"/>
                </a:buClr>
                <a:buSzPct val="37000"/>
                <a:buFont typeface="StarSymbol" pitchFamily="2" charset="0"/>
                <a:buNone/>
                <a:tabLst>
                  <a:tab pos="0" algn="l"/>
                  <a:tab pos="411163" algn="l"/>
                  <a:tab pos="823913" algn="l"/>
                  <a:tab pos="1236663" algn="l"/>
                  <a:tab pos="1649413" algn="l"/>
                  <a:tab pos="2062163" algn="l"/>
                  <a:tab pos="2474913" algn="l"/>
                  <a:tab pos="2887663" algn="l"/>
                  <a:tab pos="3300413" algn="l"/>
                  <a:tab pos="3713163" algn="l"/>
                  <a:tab pos="4124325" algn="l"/>
                  <a:tab pos="4537075" algn="l"/>
                  <a:tab pos="4949825" algn="l"/>
                  <a:tab pos="5362575" algn="l"/>
                  <a:tab pos="5775325" algn="l"/>
                  <a:tab pos="6188075" algn="l"/>
                  <a:tab pos="6600825" algn="l"/>
                  <a:tab pos="7013575" algn="l"/>
                  <a:tab pos="7426325" algn="l"/>
                  <a:tab pos="7839075" algn="l"/>
                  <a:tab pos="8251825" algn="l"/>
                </a:tabLst>
              </a:pPr>
              <a:r>
                <a:rPr lang="en-GB" sz="1800" b="1">
                  <a:latin typeface="+mn-lt"/>
                </a:rPr>
                <a:t>lukio</a:t>
              </a:r>
            </a:p>
          </p:txBody>
        </p:sp>
      </p:grp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658936" y="2186583"/>
            <a:ext cx="685800" cy="550862"/>
            <a:chOff x="755" y="1607"/>
            <a:chExt cx="431" cy="383"/>
          </a:xfrm>
        </p:grpSpPr>
        <p:sp>
          <p:nvSpPr>
            <p:cNvPr id="16" name="AutoShape 15"/>
            <p:cNvSpPr>
              <a:spLocks noChangeArrowheads="1"/>
            </p:cNvSpPr>
            <p:nvPr/>
          </p:nvSpPr>
          <p:spPr bwMode="auto">
            <a:xfrm>
              <a:off x="755" y="1607"/>
              <a:ext cx="431" cy="383"/>
            </a:xfrm>
            <a:prstGeom prst="roundRect">
              <a:avLst>
                <a:gd name="adj" fmla="val 259"/>
              </a:avLst>
            </a:prstGeom>
            <a:solidFill>
              <a:srgbClr val="BAE9FC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fi-FI">
                <a:latin typeface="+mn-lt"/>
              </a:endParaRPr>
            </a:p>
          </p:txBody>
        </p:sp>
        <p:sp>
          <p:nvSpPr>
            <p:cNvPr id="17" name="Text Box 16"/>
            <p:cNvSpPr txBox="1">
              <a:spLocks noChangeArrowheads="1"/>
            </p:cNvSpPr>
            <p:nvPr/>
          </p:nvSpPr>
          <p:spPr bwMode="auto">
            <a:xfrm>
              <a:off x="836" y="1676"/>
              <a:ext cx="266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2665" tIns="42986" rIns="82665" bIns="42986" anchor="ctr">
              <a:spAutoFit/>
            </a:bodyPr>
            <a:lstStyle/>
            <a:p>
              <a:pPr algn="ctr" defTabSz="839788" hangingPunct="0">
                <a:lnSpc>
                  <a:spcPct val="95000"/>
                </a:lnSpc>
                <a:spcBef>
                  <a:spcPct val="0"/>
                </a:spcBef>
                <a:buClr>
                  <a:srgbClr val="000000"/>
                </a:buClr>
                <a:buSzPct val="37000"/>
                <a:buFont typeface="StarSymbol" pitchFamily="2" charset="0"/>
                <a:buNone/>
                <a:tabLst>
                  <a:tab pos="0" algn="l"/>
                  <a:tab pos="411163" algn="l"/>
                  <a:tab pos="823913" algn="l"/>
                  <a:tab pos="1236663" algn="l"/>
                  <a:tab pos="1649413" algn="l"/>
                  <a:tab pos="2062163" algn="l"/>
                  <a:tab pos="2474913" algn="l"/>
                  <a:tab pos="2887663" algn="l"/>
                  <a:tab pos="3300413" algn="l"/>
                  <a:tab pos="3713163" algn="l"/>
                  <a:tab pos="4124325" algn="l"/>
                  <a:tab pos="4537075" algn="l"/>
                  <a:tab pos="4949825" algn="l"/>
                  <a:tab pos="5362575" algn="l"/>
                  <a:tab pos="5775325" algn="l"/>
                  <a:tab pos="6188075" algn="l"/>
                  <a:tab pos="6600825" algn="l"/>
                  <a:tab pos="7013575" algn="l"/>
                  <a:tab pos="7426325" algn="l"/>
                  <a:tab pos="7839075" algn="l"/>
                  <a:tab pos="8251825" algn="l"/>
                </a:tabLst>
              </a:pPr>
              <a:r>
                <a:rPr lang="en-GB" sz="1800" b="1">
                  <a:latin typeface="+mn-lt"/>
                </a:rPr>
                <a:t>A1</a:t>
              </a:r>
            </a:p>
          </p:txBody>
        </p:sp>
      </p:grp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658936" y="3431183"/>
            <a:ext cx="685800" cy="550862"/>
            <a:chOff x="755" y="2471"/>
            <a:chExt cx="431" cy="383"/>
          </a:xfrm>
        </p:grpSpPr>
        <p:sp>
          <p:nvSpPr>
            <p:cNvPr id="19" name="AutoShape 18"/>
            <p:cNvSpPr>
              <a:spLocks noChangeArrowheads="1"/>
            </p:cNvSpPr>
            <p:nvPr/>
          </p:nvSpPr>
          <p:spPr bwMode="auto">
            <a:xfrm>
              <a:off x="755" y="2471"/>
              <a:ext cx="431" cy="383"/>
            </a:xfrm>
            <a:prstGeom prst="roundRect">
              <a:avLst>
                <a:gd name="adj" fmla="val 259"/>
              </a:avLst>
            </a:prstGeom>
            <a:solidFill>
              <a:srgbClr val="BAE9FC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fi-FI">
                <a:latin typeface="+mn-lt"/>
              </a:endParaRPr>
            </a:p>
          </p:txBody>
        </p:sp>
        <p:sp>
          <p:nvSpPr>
            <p:cNvPr id="20" name="Text Box 19"/>
            <p:cNvSpPr txBox="1">
              <a:spLocks noChangeArrowheads="1"/>
            </p:cNvSpPr>
            <p:nvPr/>
          </p:nvSpPr>
          <p:spPr bwMode="auto">
            <a:xfrm>
              <a:off x="840" y="2540"/>
              <a:ext cx="260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2665" tIns="42986" rIns="82665" bIns="42986" anchor="ctr">
              <a:spAutoFit/>
            </a:bodyPr>
            <a:lstStyle/>
            <a:p>
              <a:pPr algn="ctr" defTabSz="839788" hangingPunct="0">
                <a:lnSpc>
                  <a:spcPct val="95000"/>
                </a:lnSpc>
                <a:spcBef>
                  <a:spcPct val="0"/>
                </a:spcBef>
                <a:buClr>
                  <a:srgbClr val="000000"/>
                </a:buClr>
                <a:buSzPct val="37000"/>
                <a:buFont typeface="StarSymbol" pitchFamily="2" charset="0"/>
                <a:buNone/>
                <a:tabLst>
                  <a:tab pos="0" algn="l"/>
                  <a:tab pos="411163" algn="l"/>
                  <a:tab pos="823913" algn="l"/>
                  <a:tab pos="1236663" algn="l"/>
                  <a:tab pos="1649413" algn="l"/>
                  <a:tab pos="2062163" algn="l"/>
                  <a:tab pos="2474913" algn="l"/>
                  <a:tab pos="2887663" algn="l"/>
                  <a:tab pos="3300413" algn="l"/>
                  <a:tab pos="3713163" algn="l"/>
                  <a:tab pos="4124325" algn="l"/>
                  <a:tab pos="4537075" algn="l"/>
                  <a:tab pos="4949825" algn="l"/>
                  <a:tab pos="5362575" algn="l"/>
                  <a:tab pos="5775325" algn="l"/>
                  <a:tab pos="6188075" algn="l"/>
                  <a:tab pos="6600825" algn="l"/>
                  <a:tab pos="7013575" algn="l"/>
                  <a:tab pos="7426325" algn="l"/>
                  <a:tab pos="7839075" algn="l"/>
                  <a:tab pos="8251825" algn="l"/>
                </a:tabLst>
              </a:pPr>
              <a:r>
                <a:rPr lang="en-GB" sz="1800" b="1">
                  <a:latin typeface="+mn-lt"/>
                </a:rPr>
                <a:t>B1</a:t>
              </a:r>
            </a:p>
          </p:txBody>
        </p:sp>
      </p:grp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658936" y="4053483"/>
            <a:ext cx="685800" cy="550862"/>
            <a:chOff x="755" y="2903"/>
            <a:chExt cx="431" cy="383"/>
          </a:xfrm>
        </p:grpSpPr>
        <p:sp>
          <p:nvSpPr>
            <p:cNvPr id="22" name="AutoShape 21"/>
            <p:cNvSpPr>
              <a:spLocks noChangeArrowheads="1"/>
            </p:cNvSpPr>
            <p:nvPr/>
          </p:nvSpPr>
          <p:spPr bwMode="auto">
            <a:xfrm>
              <a:off x="755" y="2903"/>
              <a:ext cx="431" cy="383"/>
            </a:xfrm>
            <a:prstGeom prst="roundRect">
              <a:avLst>
                <a:gd name="adj" fmla="val 259"/>
              </a:avLst>
            </a:prstGeom>
            <a:solidFill>
              <a:srgbClr val="BAE9FC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fi-FI">
                <a:latin typeface="+mn-lt"/>
              </a:endParaRPr>
            </a:p>
          </p:txBody>
        </p:sp>
        <p:sp>
          <p:nvSpPr>
            <p:cNvPr id="23" name="Text Box 22"/>
            <p:cNvSpPr txBox="1">
              <a:spLocks noChangeArrowheads="1"/>
            </p:cNvSpPr>
            <p:nvPr/>
          </p:nvSpPr>
          <p:spPr bwMode="auto">
            <a:xfrm>
              <a:off x="840" y="2972"/>
              <a:ext cx="260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2665" tIns="42986" rIns="82665" bIns="42986" anchor="ctr">
              <a:spAutoFit/>
            </a:bodyPr>
            <a:lstStyle/>
            <a:p>
              <a:pPr algn="ctr" defTabSz="839788" hangingPunct="0">
                <a:lnSpc>
                  <a:spcPct val="95000"/>
                </a:lnSpc>
                <a:spcBef>
                  <a:spcPct val="0"/>
                </a:spcBef>
                <a:buClr>
                  <a:srgbClr val="000000"/>
                </a:buClr>
                <a:buSzPct val="37000"/>
                <a:buFont typeface="StarSymbol" pitchFamily="2" charset="0"/>
                <a:buNone/>
                <a:tabLst>
                  <a:tab pos="0" algn="l"/>
                  <a:tab pos="411163" algn="l"/>
                  <a:tab pos="823913" algn="l"/>
                  <a:tab pos="1236663" algn="l"/>
                  <a:tab pos="1649413" algn="l"/>
                  <a:tab pos="2062163" algn="l"/>
                  <a:tab pos="2474913" algn="l"/>
                  <a:tab pos="2887663" algn="l"/>
                  <a:tab pos="3300413" algn="l"/>
                  <a:tab pos="3713163" algn="l"/>
                  <a:tab pos="4124325" algn="l"/>
                  <a:tab pos="4537075" algn="l"/>
                  <a:tab pos="4949825" algn="l"/>
                  <a:tab pos="5362575" algn="l"/>
                  <a:tab pos="5775325" algn="l"/>
                  <a:tab pos="6188075" algn="l"/>
                  <a:tab pos="6600825" algn="l"/>
                  <a:tab pos="7013575" algn="l"/>
                  <a:tab pos="7426325" algn="l"/>
                  <a:tab pos="7839075" algn="l"/>
                  <a:tab pos="8251825" algn="l"/>
                </a:tabLst>
              </a:pPr>
              <a:r>
                <a:rPr lang="en-GB" sz="1800" b="1">
                  <a:latin typeface="+mn-lt"/>
                </a:rPr>
                <a:t>B2</a:t>
              </a:r>
            </a:p>
          </p:txBody>
        </p:sp>
      </p:grpSp>
      <p:sp>
        <p:nvSpPr>
          <p:cNvPr id="24" name="Line 23"/>
          <p:cNvSpPr>
            <a:spLocks noChangeShapeType="1"/>
          </p:cNvSpPr>
          <p:nvPr/>
        </p:nvSpPr>
        <p:spPr bwMode="auto">
          <a:xfrm>
            <a:off x="1346324" y="2462808"/>
            <a:ext cx="4054475" cy="1587"/>
          </a:xfrm>
          <a:prstGeom prst="line">
            <a:avLst/>
          </a:prstGeom>
          <a:noFill/>
          <a:ln w="3816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fi-FI">
              <a:latin typeface="+mn-lt"/>
            </a:endParaRPr>
          </a:p>
        </p:txBody>
      </p:sp>
      <p:sp>
        <p:nvSpPr>
          <p:cNvPr id="25" name="Line 24"/>
          <p:cNvSpPr>
            <a:spLocks noChangeShapeType="1"/>
          </p:cNvSpPr>
          <p:nvPr/>
        </p:nvSpPr>
        <p:spPr bwMode="auto">
          <a:xfrm>
            <a:off x="1346324" y="3707408"/>
            <a:ext cx="4054475" cy="1587"/>
          </a:xfrm>
          <a:prstGeom prst="line">
            <a:avLst/>
          </a:prstGeom>
          <a:noFill/>
          <a:ln w="3816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fi-FI">
              <a:latin typeface="+mn-lt"/>
            </a:endParaRPr>
          </a:p>
        </p:txBody>
      </p:sp>
      <p:sp>
        <p:nvSpPr>
          <p:cNvPr id="26" name="Line 25"/>
          <p:cNvSpPr>
            <a:spLocks noChangeShapeType="1"/>
          </p:cNvSpPr>
          <p:nvPr/>
        </p:nvSpPr>
        <p:spPr bwMode="auto">
          <a:xfrm>
            <a:off x="1346324" y="4329708"/>
            <a:ext cx="4054475" cy="1587"/>
          </a:xfrm>
          <a:prstGeom prst="line">
            <a:avLst/>
          </a:prstGeom>
          <a:noFill/>
          <a:ln w="3816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fi-FI">
              <a:latin typeface="+mn-lt"/>
            </a:endParaRPr>
          </a:p>
        </p:txBody>
      </p:sp>
      <p:sp>
        <p:nvSpPr>
          <p:cNvPr id="27" name="Text Box 26"/>
          <p:cNvSpPr txBox="1">
            <a:spLocks noChangeArrowheads="1"/>
          </p:cNvSpPr>
          <p:nvPr/>
        </p:nvSpPr>
        <p:spPr bwMode="auto">
          <a:xfrm>
            <a:off x="1752306" y="2186583"/>
            <a:ext cx="1467685" cy="276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665" tIns="42986" rIns="82665" bIns="42986">
            <a:spAutoFit/>
          </a:bodyPr>
          <a:lstStyle/>
          <a:p>
            <a:pPr algn="ctr" defTabSz="839788" hangingPunct="0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SzPct val="26000"/>
              <a:buFont typeface="StarSymbol" pitchFamily="2" charset="0"/>
              <a:buNone/>
              <a:tabLst>
                <a:tab pos="0" algn="l"/>
                <a:tab pos="411163" algn="l"/>
                <a:tab pos="823913" algn="l"/>
                <a:tab pos="1236663" algn="l"/>
                <a:tab pos="1649413" algn="l"/>
                <a:tab pos="2062163" algn="l"/>
                <a:tab pos="2474913" algn="l"/>
                <a:tab pos="2887663" algn="l"/>
                <a:tab pos="3300413" algn="l"/>
                <a:tab pos="3713163" algn="l"/>
                <a:tab pos="4124325" algn="l"/>
                <a:tab pos="4537075" algn="l"/>
                <a:tab pos="4949825" algn="l"/>
                <a:tab pos="5362575" algn="l"/>
                <a:tab pos="5775325" algn="l"/>
                <a:tab pos="6188075" algn="l"/>
                <a:tab pos="6600825" algn="l"/>
                <a:tab pos="7013575" algn="l"/>
                <a:tab pos="7426325" algn="l"/>
                <a:tab pos="7839075" algn="l"/>
                <a:tab pos="8251825" algn="l"/>
              </a:tabLst>
            </a:pPr>
            <a:r>
              <a:rPr lang="en-GB" sz="1300" b="1">
                <a:latin typeface="+mn-lt"/>
              </a:rPr>
              <a:t>alkaa 1 - 3 luokalta</a:t>
            </a:r>
          </a:p>
        </p:txBody>
      </p:sp>
      <p:sp>
        <p:nvSpPr>
          <p:cNvPr id="28" name="Text Box 27"/>
          <p:cNvSpPr txBox="1">
            <a:spLocks noChangeArrowheads="1"/>
          </p:cNvSpPr>
          <p:nvPr/>
        </p:nvSpPr>
        <p:spPr bwMode="auto">
          <a:xfrm>
            <a:off x="1707300" y="2808883"/>
            <a:ext cx="1254485" cy="276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665" tIns="42986" rIns="82665" bIns="42986">
            <a:spAutoFit/>
          </a:bodyPr>
          <a:lstStyle/>
          <a:p>
            <a:pPr algn="ctr" defTabSz="839788" hangingPunct="0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SzPct val="26000"/>
              <a:buFont typeface="StarSymbol" pitchFamily="2" charset="0"/>
              <a:buNone/>
              <a:tabLst>
                <a:tab pos="0" algn="l"/>
                <a:tab pos="411163" algn="l"/>
                <a:tab pos="823913" algn="l"/>
                <a:tab pos="1236663" algn="l"/>
                <a:tab pos="1649413" algn="l"/>
                <a:tab pos="2062163" algn="l"/>
                <a:tab pos="2474913" algn="l"/>
                <a:tab pos="2887663" algn="l"/>
                <a:tab pos="3300413" algn="l"/>
                <a:tab pos="3713163" algn="l"/>
                <a:tab pos="4124325" algn="l"/>
                <a:tab pos="4537075" algn="l"/>
                <a:tab pos="4949825" algn="l"/>
                <a:tab pos="5362575" algn="l"/>
                <a:tab pos="5775325" algn="l"/>
                <a:tab pos="6188075" algn="l"/>
                <a:tab pos="6600825" algn="l"/>
                <a:tab pos="7013575" algn="l"/>
                <a:tab pos="7426325" algn="l"/>
                <a:tab pos="7839075" algn="l"/>
                <a:tab pos="8251825" algn="l"/>
              </a:tabLst>
            </a:pPr>
            <a:r>
              <a:rPr lang="en-GB" sz="1300" b="1">
                <a:latin typeface="+mn-lt"/>
              </a:rPr>
              <a:t>alkaa 5 luokalta</a:t>
            </a:r>
          </a:p>
        </p:txBody>
      </p:sp>
      <p:sp>
        <p:nvSpPr>
          <p:cNvPr id="29" name="Text Box 28"/>
          <p:cNvSpPr txBox="1">
            <a:spLocks noChangeArrowheads="1"/>
          </p:cNvSpPr>
          <p:nvPr/>
        </p:nvSpPr>
        <p:spPr bwMode="auto">
          <a:xfrm>
            <a:off x="1707300" y="3431183"/>
            <a:ext cx="1254485" cy="276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665" tIns="42986" rIns="82665" bIns="42986">
            <a:spAutoFit/>
          </a:bodyPr>
          <a:lstStyle/>
          <a:p>
            <a:pPr algn="ctr" defTabSz="839788" hangingPunct="0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SzPct val="26000"/>
              <a:buFont typeface="StarSymbol" pitchFamily="2" charset="0"/>
              <a:buNone/>
              <a:tabLst>
                <a:tab pos="0" algn="l"/>
                <a:tab pos="411163" algn="l"/>
                <a:tab pos="823913" algn="l"/>
                <a:tab pos="1236663" algn="l"/>
                <a:tab pos="1649413" algn="l"/>
                <a:tab pos="2062163" algn="l"/>
                <a:tab pos="2474913" algn="l"/>
                <a:tab pos="2887663" algn="l"/>
                <a:tab pos="3300413" algn="l"/>
                <a:tab pos="3713163" algn="l"/>
                <a:tab pos="4124325" algn="l"/>
                <a:tab pos="4537075" algn="l"/>
                <a:tab pos="4949825" algn="l"/>
                <a:tab pos="5362575" algn="l"/>
                <a:tab pos="5775325" algn="l"/>
                <a:tab pos="6188075" algn="l"/>
                <a:tab pos="6600825" algn="l"/>
                <a:tab pos="7013575" algn="l"/>
                <a:tab pos="7426325" algn="l"/>
                <a:tab pos="7839075" algn="l"/>
                <a:tab pos="8251825" algn="l"/>
              </a:tabLst>
            </a:pPr>
            <a:r>
              <a:rPr lang="en-GB" sz="1300" b="1">
                <a:latin typeface="+mn-lt"/>
              </a:rPr>
              <a:t>alkaa 7 luokalta</a:t>
            </a:r>
          </a:p>
        </p:txBody>
      </p:sp>
      <p:sp>
        <p:nvSpPr>
          <p:cNvPr id="30" name="Text Box 29"/>
          <p:cNvSpPr txBox="1">
            <a:spLocks noChangeArrowheads="1"/>
          </p:cNvSpPr>
          <p:nvPr/>
        </p:nvSpPr>
        <p:spPr bwMode="auto">
          <a:xfrm>
            <a:off x="1707300" y="4053483"/>
            <a:ext cx="1254485" cy="276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665" tIns="42986" rIns="82665" bIns="42986">
            <a:spAutoFit/>
          </a:bodyPr>
          <a:lstStyle/>
          <a:p>
            <a:pPr algn="ctr" defTabSz="839788" hangingPunct="0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SzPct val="26000"/>
              <a:buFont typeface="StarSymbol" pitchFamily="2" charset="0"/>
              <a:buNone/>
              <a:tabLst>
                <a:tab pos="0" algn="l"/>
                <a:tab pos="411163" algn="l"/>
                <a:tab pos="823913" algn="l"/>
                <a:tab pos="1236663" algn="l"/>
                <a:tab pos="1649413" algn="l"/>
                <a:tab pos="2062163" algn="l"/>
                <a:tab pos="2474913" algn="l"/>
                <a:tab pos="2887663" algn="l"/>
                <a:tab pos="3300413" algn="l"/>
                <a:tab pos="3713163" algn="l"/>
                <a:tab pos="4124325" algn="l"/>
                <a:tab pos="4537075" algn="l"/>
                <a:tab pos="4949825" algn="l"/>
                <a:tab pos="5362575" algn="l"/>
                <a:tab pos="5775325" algn="l"/>
                <a:tab pos="6188075" algn="l"/>
                <a:tab pos="6600825" algn="l"/>
                <a:tab pos="7013575" algn="l"/>
                <a:tab pos="7426325" algn="l"/>
                <a:tab pos="7839075" algn="l"/>
                <a:tab pos="8251825" algn="l"/>
              </a:tabLst>
            </a:pPr>
            <a:r>
              <a:rPr lang="en-GB" sz="1300" b="1">
                <a:latin typeface="+mn-lt"/>
              </a:rPr>
              <a:t>alkaa 8 luokalta</a:t>
            </a:r>
          </a:p>
        </p:txBody>
      </p:sp>
      <p:grpSp>
        <p:nvGrpSpPr>
          <p:cNvPr id="31" name="Group 30"/>
          <p:cNvGrpSpPr>
            <a:grpSpLocks/>
          </p:cNvGrpSpPr>
          <p:nvPr/>
        </p:nvGrpSpPr>
        <p:grpSpPr bwMode="auto">
          <a:xfrm>
            <a:off x="5629399" y="2186583"/>
            <a:ext cx="1374775" cy="1062037"/>
            <a:chOff x="3875" y="1607"/>
            <a:chExt cx="863" cy="737"/>
          </a:xfrm>
        </p:grpSpPr>
        <p:sp>
          <p:nvSpPr>
            <p:cNvPr id="32" name="AutoShape 31"/>
            <p:cNvSpPr>
              <a:spLocks noChangeArrowheads="1"/>
            </p:cNvSpPr>
            <p:nvPr/>
          </p:nvSpPr>
          <p:spPr bwMode="auto">
            <a:xfrm>
              <a:off x="3875" y="1607"/>
              <a:ext cx="863" cy="737"/>
            </a:xfrm>
            <a:prstGeom prst="roundRect">
              <a:avLst>
                <a:gd name="adj" fmla="val 134"/>
              </a:avLst>
            </a:prstGeom>
            <a:solidFill>
              <a:srgbClr val="FFFFFF"/>
            </a:solidFill>
            <a:ln w="12600">
              <a:solidFill>
                <a:srgbClr val="03284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i-FI">
                <a:latin typeface="+mn-lt"/>
              </a:endParaRPr>
            </a:p>
          </p:txBody>
        </p:sp>
        <p:sp>
          <p:nvSpPr>
            <p:cNvPr id="33" name="Text Box 32"/>
            <p:cNvSpPr txBox="1">
              <a:spLocks noChangeArrowheads="1"/>
            </p:cNvSpPr>
            <p:nvPr/>
          </p:nvSpPr>
          <p:spPr bwMode="auto">
            <a:xfrm>
              <a:off x="3875" y="1607"/>
              <a:ext cx="863" cy="7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2665" tIns="42986" rIns="82665" bIns="42986">
              <a:spAutoFit/>
            </a:bodyPr>
            <a:lstStyle/>
            <a:p>
              <a:pPr defTabSz="839788" hangingPunct="0">
                <a:lnSpc>
                  <a:spcPts val="1600"/>
                </a:lnSpc>
                <a:spcBef>
                  <a:spcPct val="0"/>
                </a:spcBef>
                <a:buClr>
                  <a:srgbClr val="000000"/>
                </a:buClr>
                <a:buSzPct val="26000"/>
                <a:buFont typeface="StarSymbol" pitchFamily="2" charset="0"/>
                <a:buNone/>
                <a:tabLst>
                  <a:tab pos="0" algn="l"/>
                  <a:tab pos="411163" algn="l"/>
                  <a:tab pos="823913" algn="l"/>
                  <a:tab pos="1236663" algn="l"/>
                  <a:tab pos="1649413" algn="l"/>
                  <a:tab pos="2062163" algn="l"/>
                  <a:tab pos="2474913" algn="l"/>
                  <a:tab pos="2887663" algn="l"/>
                  <a:tab pos="3300413" algn="l"/>
                  <a:tab pos="3713163" algn="l"/>
                  <a:tab pos="4124325" algn="l"/>
                  <a:tab pos="4537075" algn="l"/>
                  <a:tab pos="4949825" algn="l"/>
                  <a:tab pos="5362575" algn="l"/>
                  <a:tab pos="5775325" algn="l"/>
                  <a:tab pos="6188075" algn="l"/>
                  <a:tab pos="6600825" algn="l"/>
                  <a:tab pos="7013575" algn="l"/>
                  <a:tab pos="7426325" algn="l"/>
                  <a:tab pos="7839075" algn="l"/>
                  <a:tab pos="8251825" algn="l"/>
                </a:tabLst>
              </a:pPr>
              <a:r>
                <a:rPr lang="en-GB" sz="1300" b="1" dirty="0" err="1">
                  <a:latin typeface="+mn-lt"/>
                </a:rPr>
                <a:t>englanti</a:t>
              </a:r>
              <a:r>
                <a:rPr lang="en-GB" sz="1300" b="1" dirty="0">
                  <a:latin typeface="+mn-lt"/>
                </a:rPr>
                <a:t> A</a:t>
              </a:r>
            </a:p>
            <a:p>
              <a:pPr defTabSz="839788" hangingPunct="0">
                <a:lnSpc>
                  <a:spcPct val="125000"/>
                </a:lnSpc>
                <a:buClr>
                  <a:srgbClr val="000000"/>
                </a:buClr>
                <a:buSzPct val="26000"/>
                <a:tabLst>
                  <a:tab pos="0" algn="l"/>
                  <a:tab pos="411163" algn="l"/>
                  <a:tab pos="823913" algn="l"/>
                  <a:tab pos="1236663" algn="l"/>
                  <a:tab pos="1649413" algn="l"/>
                  <a:tab pos="2062163" algn="l"/>
                  <a:tab pos="2474913" algn="l"/>
                  <a:tab pos="2887663" algn="l"/>
                  <a:tab pos="3300413" algn="l"/>
                  <a:tab pos="3713163" algn="l"/>
                  <a:tab pos="4124325" algn="l"/>
                  <a:tab pos="4537075" algn="l"/>
                  <a:tab pos="4949825" algn="l"/>
                  <a:tab pos="5362575" algn="l"/>
                  <a:tab pos="5775325" algn="l"/>
                  <a:tab pos="6188075" algn="l"/>
                  <a:tab pos="6600825" algn="l"/>
                  <a:tab pos="7013575" algn="l"/>
                  <a:tab pos="7426325" algn="l"/>
                  <a:tab pos="7839075" algn="l"/>
                  <a:tab pos="8251825" algn="l"/>
                </a:tabLst>
              </a:pPr>
              <a:r>
                <a:rPr lang="en-GB" sz="1300" b="1" dirty="0" smtClean="0">
                  <a:latin typeface="+mn-lt"/>
                </a:rPr>
                <a:t>(</a:t>
              </a:r>
              <a:r>
                <a:rPr lang="en-GB" sz="1300" b="1" dirty="0" err="1" smtClean="0">
                  <a:latin typeface="+mn-lt"/>
                </a:rPr>
                <a:t>ranska</a:t>
              </a:r>
              <a:r>
                <a:rPr lang="en-GB" sz="1300" b="1" dirty="0" smtClean="0">
                  <a:latin typeface="+mn-lt"/>
                </a:rPr>
                <a:t> A)</a:t>
              </a:r>
            </a:p>
            <a:p>
              <a:pPr defTabSz="839788" hangingPunct="0">
                <a:lnSpc>
                  <a:spcPct val="125000"/>
                </a:lnSpc>
                <a:spcBef>
                  <a:spcPct val="0"/>
                </a:spcBef>
                <a:buClr>
                  <a:srgbClr val="000000"/>
                </a:buClr>
                <a:buSzPct val="26000"/>
                <a:buFont typeface="StarSymbol" pitchFamily="2" charset="0"/>
                <a:buNone/>
                <a:tabLst>
                  <a:tab pos="0" algn="l"/>
                  <a:tab pos="411163" algn="l"/>
                  <a:tab pos="823913" algn="l"/>
                  <a:tab pos="1236663" algn="l"/>
                  <a:tab pos="1649413" algn="l"/>
                  <a:tab pos="2062163" algn="l"/>
                  <a:tab pos="2474913" algn="l"/>
                  <a:tab pos="2887663" algn="l"/>
                  <a:tab pos="3300413" algn="l"/>
                  <a:tab pos="3713163" algn="l"/>
                  <a:tab pos="4124325" algn="l"/>
                  <a:tab pos="4537075" algn="l"/>
                  <a:tab pos="4949825" algn="l"/>
                  <a:tab pos="5362575" algn="l"/>
                  <a:tab pos="5775325" algn="l"/>
                  <a:tab pos="6188075" algn="l"/>
                  <a:tab pos="6600825" algn="l"/>
                  <a:tab pos="7013575" algn="l"/>
                  <a:tab pos="7426325" algn="l"/>
                  <a:tab pos="7839075" algn="l"/>
                  <a:tab pos="8251825" algn="l"/>
                </a:tabLst>
              </a:pPr>
              <a:r>
                <a:rPr lang="en-GB" sz="1300" b="1" dirty="0" err="1" smtClean="0">
                  <a:latin typeface="+mn-lt"/>
                </a:rPr>
                <a:t>ruotsi</a:t>
              </a:r>
              <a:r>
                <a:rPr lang="en-GB" sz="1300" b="1" dirty="0" smtClean="0">
                  <a:latin typeface="+mn-lt"/>
                </a:rPr>
                <a:t> </a:t>
              </a:r>
              <a:r>
                <a:rPr lang="en-GB" sz="1300" b="1" dirty="0">
                  <a:latin typeface="+mn-lt"/>
                </a:rPr>
                <a:t>A</a:t>
              </a:r>
            </a:p>
            <a:p>
              <a:pPr defTabSz="839788" hangingPunct="0">
                <a:lnSpc>
                  <a:spcPct val="125000"/>
                </a:lnSpc>
                <a:spcBef>
                  <a:spcPct val="0"/>
                </a:spcBef>
                <a:buClr>
                  <a:srgbClr val="000000"/>
                </a:buClr>
                <a:buSzPct val="26000"/>
                <a:buFont typeface="StarSymbol" pitchFamily="2" charset="0"/>
                <a:buNone/>
                <a:tabLst>
                  <a:tab pos="0" algn="l"/>
                  <a:tab pos="411163" algn="l"/>
                  <a:tab pos="823913" algn="l"/>
                  <a:tab pos="1236663" algn="l"/>
                  <a:tab pos="1649413" algn="l"/>
                  <a:tab pos="2062163" algn="l"/>
                  <a:tab pos="2474913" algn="l"/>
                  <a:tab pos="2887663" algn="l"/>
                  <a:tab pos="3300413" algn="l"/>
                  <a:tab pos="3713163" algn="l"/>
                  <a:tab pos="4124325" algn="l"/>
                  <a:tab pos="4537075" algn="l"/>
                  <a:tab pos="4949825" algn="l"/>
                  <a:tab pos="5362575" algn="l"/>
                  <a:tab pos="5775325" algn="l"/>
                  <a:tab pos="6188075" algn="l"/>
                  <a:tab pos="6600825" algn="l"/>
                  <a:tab pos="7013575" algn="l"/>
                  <a:tab pos="7426325" algn="l"/>
                  <a:tab pos="7839075" algn="l"/>
                  <a:tab pos="8251825" algn="l"/>
                </a:tabLst>
              </a:pPr>
              <a:r>
                <a:rPr lang="en-GB" sz="1300" b="1" dirty="0" smtClean="0">
                  <a:latin typeface="+mn-lt"/>
                </a:rPr>
                <a:t>(</a:t>
              </a:r>
              <a:r>
                <a:rPr lang="en-GB" sz="1300" b="1" dirty="0" err="1" smtClean="0">
                  <a:latin typeface="+mn-lt"/>
                </a:rPr>
                <a:t>saksa</a:t>
              </a:r>
              <a:r>
                <a:rPr lang="en-GB" sz="1300" b="1" dirty="0" smtClean="0">
                  <a:latin typeface="+mn-lt"/>
                </a:rPr>
                <a:t> A)</a:t>
              </a:r>
              <a:endParaRPr lang="en-GB" sz="1300" b="1" dirty="0">
                <a:latin typeface="+mn-lt"/>
              </a:endParaRPr>
            </a:p>
          </p:txBody>
        </p:sp>
      </p:grpSp>
      <p:sp>
        <p:nvSpPr>
          <p:cNvPr id="34" name="Text Box 33"/>
          <p:cNvSpPr txBox="1">
            <a:spLocks noChangeArrowheads="1"/>
          </p:cNvSpPr>
          <p:nvPr/>
        </p:nvSpPr>
        <p:spPr bwMode="auto">
          <a:xfrm>
            <a:off x="4800845" y="2048470"/>
            <a:ext cx="607770" cy="276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665" tIns="42986" rIns="82665" bIns="42986">
            <a:spAutoFit/>
          </a:bodyPr>
          <a:lstStyle/>
          <a:p>
            <a:pPr algn="ctr" defTabSz="839788" hangingPunct="0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SzPct val="26000"/>
              <a:buFont typeface="StarSymbol" pitchFamily="2" charset="0"/>
              <a:buNone/>
              <a:tabLst>
                <a:tab pos="0" algn="l"/>
                <a:tab pos="411163" algn="l"/>
                <a:tab pos="823913" algn="l"/>
                <a:tab pos="1236663" algn="l"/>
                <a:tab pos="1649413" algn="l"/>
                <a:tab pos="2062163" algn="l"/>
                <a:tab pos="2474913" algn="l"/>
                <a:tab pos="2887663" algn="l"/>
                <a:tab pos="3300413" algn="l"/>
                <a:tab pos="3713163" algn="l"/>
                <a:tab pos="4124325" algn="l"/>
                <a:tab pos="4537075" algn="l"/>
                <a:tab pos="4949825" algn="l"/>
                <a:tab pos="5362575" algn="l"/>
                <a:tab pos="5775325" algn="l"/>
                <a:tab pos="6188075" algn="l"/>
                <a:tab pos="6600825" algn="l"/>
                <a:tab pos="7013575" algn="l"/>
                <a:tab pos="7426325" algn="l"/>
                <a:tab pos="7839075" algn="l"/>
                <a:tab pos="8251825" algn="l"/>
              </a:tabLst>
            </a:pPr>
            <a:r>
              <a:rPr lang="en-GB" sz="1300" b="1">
                <a:latin typeface="+mn-lt"/>
              </a:rPr>
              <a:t>A-kieli</a:t>
            </a:r>
          </a:p>
        </p:txBody>
      </p:sp>
      <p:grpSp>
        <p:nvGrpSpPr>
          <p:cNvPr id="35" name="Group 34"/>
          <p:cNvGrpSpPr>
            <a:grpSpLocks/>
          </p:cNvGrpSpPr>
          <p:nvPr/>
        </p:nvGrpSpPr>
        <p:grpSpPr bwMode="auto">
          <a:xfrm>
            <a:off x="5629399" y="3570883"/>
            <a:ext cx="1374775" cy="285750"/>
            <a:chOff x="3875" y="2568"/>
            <a:chExt cx="863" cy="199"/>
          </a:xfrm>
        </p:grpSpPr>
        <p:sp>
          <p:nvSpPr>
            <p:cNvPr id="36" name="AutoShape 35"/>
            <p:cNvSpPr>
              <a:spLocks noChangeArrowheads="1"/>
            </p:cNvSpPr>
            <p:nvPr/>
          </p:nvSpPr>
          <p:spPr bwMode="auto">
            <a:xfrm>
              <a:off x="3875" y="2568"/>
              <a:ext cx="863" cy="199"/>
            </a:xfrm>
            <a:prstGeom prst="roundRect">
              <a:avLst>
                <a:gd name="adj" fmla="val 505"/>
              </a:avLst>
            </a:prstGeom>
            <a:solidFill>
              <a:srgbClr val="FFFFFF"/>
            </a:solidFill>
            <a:ln w="12600">
              <a:solidFill>
                <a:srgbClr val="03284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i-FI">
                <a:latin typeface="+mn-lt"/>
              </a:endParaRPr>
            </a:p>
          </p:txBody>
        </p:sp>
        <p:sp>
          <p:nvSpPr>
            <p:cNvPr id="37" name="Text Box 36"/>
            <p:cNvSpPr txBox="1">
              <a:spLocks noChangeArrowheads="1"/>
            </p:cNvSpPr>
            <p:nvPr/>
          </p:nvSpPr>
          <p:spPr bwMode="auto">
            <a:xfrm>
              <a:off x="3875" y="2568"/>
              <a:ext cx="863" cy="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2665" tIns="42986" rIns="82665" bIns="42986">
              <a:spAutoFit/>
            </a:bodyPr>
            <a:lstStyle/>
            <a:p>
              <a:pPr defTabSz="839788" hangingPunct="0">
                <a:lnSpc>
                  <a:spcPct val="95000"/>
                </a:lnSpc>
                <a:spcBef>
                  <a:spcPct val="0"/>
                </a:spcBef>
                <a:buClr>
                  <a:srgbClr val="000000"/>
                </a:buClr>
                <a:buSzPct val="26000"/>
                <a:buFont typeface="StarSymbol" pitchFamily="2" charset="0"/>
                <a:buNone/>
                <a:tabLst>
                  <a:tab pos="0" algn="l"/>
                  <a:tab pos="411163" algn="l"/>
                  <a:tab pos="823913" algn="l"/>
                  <a:tab pos="1236663" algn="l"/>
                  <a:tab pos="1649413" algn="l"/>
                  <a:tab pos="2062163" algn="l"/>
                  <a:tab pos="2474913" algn="l"/>
                  <a:tab pos="2887663" algn="l"/>
                  <a:tab pos="3300413" algn="l"/>
                  <a:tab pos="3713163" algn="l"/>
                  <a:tab pos="4124325" algn="l"/>
                  <a:tab pos="4537075" algn="l"/>
                  <a:tab pos="4949825" algn="l"/>
                  <a:tab pos="5362575" algn="l"/>
                  <a:tab pos="5775325" algn="l"/>
                  <a:tab pos="6188075" algn="l"/>
                  <a:tab pos="6600825" algn="l"/>
                  <a:tab pos="7013575" algn="l"/>
                  <a:tab pos="7426325" algn="l"/>
                  <a:tab pos="7839075" algn="l"/>
                  <a:tab pos="8251825" algn="l"/>
                </a:tabLst>
              </a:pPr>
              <a:r>
                <a:rPr lang="en-GB" sz="1300" b="1">
                  <a:latin typeface="+mn-lt"/>
                </a:rPr>
                <a:t>ruotsi B</a:t>
              </a:r>
            </a:p>
          </p:txBody>
        </p:sp>
      </p:grpSp>
      <p:sp>
        <p:nvSpPr>
          <p:cNvPr id="38" name="Text Box 37"/>
          <p:cNvSpPr txBox="1">
            <a:spLocks noChangeArrowheads="1"/>
          </p:cNvSpPr>
          <p:nvPr/>
        </p:nvSpPr>
        <p:spPr bwMode="auto">
          <a:xfrm>
            <a:off x="4822698" y="3223220"/>
            <a:ext cx="684714" cy="276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665" tIns="42986" rIns="82665" bIns="42986">
            <a:spAutoFit/>
          </a:bodyPr>
          <a:lstStyle/>
          <a:p>
            <a:pPr algn="ctr" defTabSz="839788" hangingPunct="0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SzPct val="26000"/>
              <a:buFont typeface="StarSymbol" pitchFamily="2" charset="0"/>
              <a:buNone/>
              <a:tabLst>
                <a:tab pos="0" algn="l"/>
                <a:tab pos="411163" algn="l"/>
                <a:tab pos="823913" algn="l"/>
                <a:tab pos="1236663" algn="l"/>
                <a:tab pos="1649413" algn="l"/>
                <a:tab pos="2062163" algn="l"/>
                <a:tab pos="2474913" algn="l"/>
                <a:tab pos="2887663" algn="l"/>
                <a:tab pos="3300413" algn="l"/>
                <a:tab pos="3713163" algn="l"/>
                <a:tab pos="4124325" algn="l"/>
                <a:tab pos="4537075" algn="l"/>
                <a:tab pos="4949825" algn="l"/>
                <a:tab pos="5362575" algn="l"/>
                <a:tab pos="5775325" algn="l"/>
                <a:tab pos="6188075" algn="l"/>
                <a:tab pos="6600825" algn="l"/>
                <a:tab pos="7013575" algn="l"/>
                <a:tab pos="7426325" algn="l"/>
                <a:tab pos="7839075" algn="l"/>
                <a:tab pos="8251825" algn="l"/>
              </a:tabLst>
            </a:pPr>
            <a:r>
              <a:rPr lang="en-GB" sz="1300" b="1">
                <a:latin typeface="+mn-lt"/>
              </a:rPr>
              <a:t>B1-kieli</a:t>
            </a:r>
          </a:p>
        </p:txBody>
      </p:sp>
      <p:grpSp>
        <p:nvGrpSpPr>
          <p:cNvPr id="39" name="Group 38"/>
          <p:cNvGrpSpPr>
            <a:grpSpLocks/>
          </p:cNvGrpSpPr>
          <p:nvPr/>
        </p:nvGrpSpPr>
        <p:grpSpPr bwMode="auto">
          <a:xfrm>
            <a:off x="5629399" y="3975695"/>
            <a:ext cx="1325562" cy="908050"/>
            <a:chOff x="3875" y="2903"/>
            <a:chExt cx="863" cy="467"/>
          </a:xfrm>
        </p:grpSpPr>
        <p:sp>
          <p:nvSpPr>
            <p:cNvPr id="40" name="AutoShape 39"/>
            <p:cNvSpPr>
              <a:spLocks noChangeArrowheads="1"/>
            </p:cNvSpPr>
            <p:nvPr/>
          </p:nvSpPr>
          <p:spPr bwMode="auto">
            <a:xfrm>
              <a:off x="3875" y="2903"/>
              <a:ext cx="863" cy="467"/>
            </a:xfrm>
            <a:prstGeom prst="roundRect">
              <a:avLst>
                <a:gd name="adj" fmla="val 213"/>
              </a:avLst>
            </a:prstGeom>
            <a:solidFill>
              <a:srgbClr val="FFFFFF"/>
            </a:solidFill>
            <a:ln w="12600">
              <a:solidFill>
                <a:srgbClr val="03284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i-FI">
                <a:latin typeface="+mn-lt"/>
              </a:endParaRPr>
            </a:p>
          </p:txBody>
        </p:sp>
        <p:sp>
          <p:nvSpPr>
            <p:cNvPr id="41" name="Text Box 40"/>
            <p:cNvSpPr txBox="1">
              <a:spLocks noChangeArrowheads="1"/>
            </p:cNvSpPr>
            <p:nvPr/>
          </p:nvSpPr>
          <p:spPr bwMode="auto">
            <a:xfrm>
              <a:off x="3875" y="2903"/>
              <a:ext cx="863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2665" tIns="42986" rIns="82665" bIns="42986">
              <a:spAutoFit/>
            </a:bodyPr>
            <a:lstStyle/>
            <a:p>
              <a:pPr defTabSz="839788" hangingPunct="0">
                <a:lnSpc>
                  <a:spcPct val="95000"/>
                </a:lnSpc>
                <a:buClr>
                  <a:srgbClr val="000000"/>
                </a:buClr>
                <a:buSzPct val="26000"/>
                <a:tabLst>
                  <a:tab pos="0" algn="l"/>
                  <a:tab pos="411163" algn="l"/>
                  <a:tab pos="823913" algn="l"/>
                  <a:tab pos="1236663" algn="l"/>
                  <a:tab pos="1649413" algn="l"/>
                  <a:tab pos="2062163" algn="l"/>
                  <a:tab pos="2474913" algn="l"/>
                  <a:tab pos="2887663" algn="l"/>
                  <a:tab pos="3300413" algn="l"/>
                  <a:tab pos="3713163" algn="l"/>
                  <a:tab pos="4124325" algn="l"/>
                  <a:tab pos="4537075" algn="l"/>
                  <a:tab pos="4949825" algn="l"/>
                  <a:tab pos="5362575" algn="l"/>
                  <a:tab pos="5775325" algn="l"/>
                  <a:tab pos="6188075" algn="l"/>
                  <a:tab pos="6600825" algn="l"/>
                  <a:tab pos="7013575" algn="l"/>
                  <a:tab pos="7426325" algn="l"/>
                  <a:tab pos="7839075" algn="l"/>
                  <a:tab pos="8251825" algn="l"/>
                </a:tabLst>
              </a:pPr>
              <a:r>
                <a:rPr lang="en-GB" sz="1300" b="1" dirty="0" err="1" smtClean="0">
                  <a:latin typeface="+mn-lt"/>
                </a:rPr>
                <a:t>espanja</a:t>
              </a:r>
              <a:r>
                <a:rPr lang="en-GB" sz="1300" b="1" dirty="0" smtClean="0">
                  <a:latin typeface="+mn-lt"/>
                </a:rPr>
                <a:t> C</a:t>
              </a:r>
            </a:p>
            <a:p>
              <a:pPr defTabSz="839788" hangingPunct="0">
                <a:lnSpc>
                  <a:spcPct val="95000"/>
                </a:lnSpc>
                <a:buClr>
                  <a:srgbClr val="000000"/>
                </a:buClr>
                <a:buSzPct val="26000"/>
                <a:tabLst>
                  <a:tab pos="0" algn="l"/>
                  <a:tab pos="411163" algn="l"/>
                  <a:tab pos="823913" algn="l"/>
                  <a:tab pos="1236663" algn="l"/>
                  <a:tab pos="1649413" algn="l"/>
                  <a:tab pos="2062163" algn="l"/>
                  <a:tab pos="2474913" algn="l"/>
                  <a:tab pos="2887663" algn="l"/>
                  <a:tab pos="3300413" algn="l"/>
                  <a:tab pos="3713163" algn="l"/>
                  <a:tab pos="4124325" algn="l"/>
                  <a:tab pos="4537075" algn="l"/>
                  <a:tab pos="4949825" algn="l"/>
                  <a:tab pos="5362575" algn="l"/>
                  <a:tab pos="5775325" algn="l"/>
                  <a:tab pos="6188075" algn="l"/>
                  <a:tab pos="6600825" algn="l"/>
                  <a:tab pos="7013575" algn="l"/>
                  <a:tab pos="7426325" algn="l"/>
                  <a:tab pos="7839075" algn="l"/>
                  <a:tab pos="8251825" algn="l"/>
                </a:tabLst>
              </a:pPr>
              <a:r>
                <a:rPr lang="en-GB" sz="1300" b="1" dirty="0" err="1" smtClean="0">
                  <a:latin typeface="+mn-lt"/>
                </a:rPr>
                <a:t>ranska</a:t>
              </a:r>
              <a:r>
                <a:rPr lang="en-GB" sz="1300" b="1" dirty="0" smtClean="0">
                  <a:latin typeface="+mn-lt"/>
                </a:rPr>
                <a:t> C</a:t>
              </a:r>
            </a:p>
            <a:p>
              <a:pPr defTabSz="839788" hangingPunct="0">
                <a:lnSpc>
                  <a:spcPct val="95000"/>
                </a:lnSpc>
                <a:spcBef>
                  <a:spcPct val="0"/>
                </a:spcBef>
                <a:buClr>
                  <a:srgbClr val="000000"/>
                </a:buClr>
                <a:buSzPct val="26000"/>
                <a:buFont typeface="StarSymbol" pitchFamily="2" charset="0"/>
                <a:buNone/>
                <a:tabLst>
                  <a:tab pos="0" algn="l"/>
                  <a:tab pos="411163" algn="l"/>
                  <a:tab pos="823913" algn="l"/>
                  <a:tab pos="1236663" algn="l"/>
                  <a:tab pos="1649413" algn="l"/>
                  <a:tab pos="2062163" algn="l"/>
                  <a:tab pos="2474913" algn="l"/>
                  <a:tab pos="2887663" algn="l"/>
                  <a:tab pos="3300413" algn="l"/>
                  <a:tab pos="3713163" algn="l"/>
                  <a:tab pos="4124325" algn="l"/>
                  <a:tab pos="4537075" algn="l"/>
                  <a:tab pos="4949825" algn="l"/>
                  <a:tab pos="5362575" algn="l"/>
                  <a:tab pos="5775325" algn="l"/>
                  <a:tab pos="6188075" algn="l"/>
                  <a:tab pos="6600825" algn="l"/>
                  <a:tab pos="7013575" algn="l"/>
                  <a:tab pos="7426325" algn="l"/>
                  <a:tab pos="7839075" algn="l"/>
                  <a:tab pos="8251825" algn="l"/>
                </a:tabLst>
              </a:pPr>
              <a:r>
                <a:rPr lang="en-GB" sz="1300" b="1" dirty="0" err="1" smtClean="0">
                  <a:latin typeface="+mn-lt"/>
                </a:rPr>
                <a:t>saksa</a:t>
              </a:r>
              <a:r>
                <a:rPr lang="en-GB" sz="1300" b="1" dirty="0" smtClean="0">
                  <a:latin typeface="+mn-lt"/>
                </a:rPr>
                <a:t> </a:t>
              </a:r>
              <a:r>
                <a:rPr lang="en-GB" sz="1300" b="1" dirty="0">
                  <a:latin typeface="+mn-lt"/>
                </a:rPr>
                <a:t>C</a:t>
              </a:r>
            </a:p>
            <a:p>
              <a:pPr defTabSz="839788" hangingPunct="0">
                <a:lnSpc>
                  <a:spcPct val="100000"/>
                </a:lnSpc>
                <a:spcBef>
                  <a:spcPct val="0"/>
                </a:spcBef>
                <a:buClr>
                  <a:srgbClr val="000000"/>
                </a:buClr>
                <a:buSzPct val="26000"/>
                <a:buFont typeface="StarSymbol" pitchFamily="2" charset="0"/>
                <a:buNone/>
                <a:tabLst>
                  <a:tab pos="0" algn="l"/>
                  <a:tab pos="411163" algn="l"/>
                  <a:tab pos="823913" algn="l"/>
                  <a:tab pos="1236663" algn="l"/>
                  <a:tab pos="1649413" algn="l"/>
                  <a:tab pos="2062163" algn="l"/>
                  <a:tab pos="2474913" algn="l"/>
                  <a:tab pos="2887663" algn="l"/>
                  <a:tab pos="3300413" algn="l"/>
                  <a:tab pos="3713163" algn="l"/>
                  <a:tab pos="4124325" algn="l"/>
                  <a:tab pos="4537075" algn="l"/>
                  <a:tab pos="4949825" algn="l"/>
                  <a:tab pos="5362575" algn="l"/>
                  <a:tab pos="5775325" algn="l"/>
                  <a:tab pos="6188075" algn="l"/>
                  <a:tab pos="6600825" algn="l"/>
                  <a:tab pos="7013575" algn="l"/>
                  <a:tab pos="7426325" algn="l"/>
                  <a:tab pos="7839075" algn="l"/>
                  <a:tab pos="8251825" algn="l"/>
                </a:tabLst>
              </a:pPr>
              <a:r>
                <a:rPr lang="en-GB" sz="1300" b="1" dirty="0" err="1" smtClean="0">
                  <a:latin typeface="+mn-lt"/>
                </a:rPr>
                <a:t>venäjä</a:t>
              </a:r>
              <a:r>
                <a:rPr lang="en-GB" sz="1300" b="1" dirty="0" smtClean="0">
                  <a:latin typeface="+mn-lt"/>
                </a:rPr>
                <a:t> C</a:t>
              </a:r>
              <a:endParaRPr lang="en-GB" sz="1300" b="1" dirty="0">
                <a:latin typeface="+mn-lt"/>
              </a:endParaRPr>
            </a:p>
          </p:txBody>
        </p:sp>
      </p:grpSp>
      <p:sp>
        <p:nvSpPr>
          <p:cNvPr id="42" name="Text Box 41"/>
          <p:cNvSpPr txBox="1">
            <a:spLocks noChangeArrowheads="1"/>
          </p:cNvSpPr>
          <p:nvPr/>
        </p:nvSpPr>
        <p:spPr bwMode="auto">
          <a:xfrm>
            <a:off x="4822698" y="3845520"/>
            <a:ext cx="684714" cy="276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665" tIns="42986" rIns="82665" bIns="42986">
            <a:spAutoFit/>
          </a:bodyPr>
          <a:lstStyle/>
          <a:p>
            <a:pPr algn="ctr" defTabSz="839788" hangingPunct="0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SzPct val="26000"/>
              <a:buFont typeface="StarSymbol" pitchFamily="2" charset="0"/>
              <a:buNone/>
              <a:tabLst>
                <a:tab pos="0" algn="l"/>
                <a:tab pos="411163" algn="l"/>
                <a:tab pos="823913" algn="l"/>
                <a:tab pos="1236663" algn="l"/>
                <a:tab pos="1649413" algn="l"/>
                <a:tab pos="2062163" algn="l"/>
                <a:tab pos="2474913" algn="l"/>
                <a:tab pos="2887663" algn="l"/>
                <a:tab pos="3300413" algn="l"/>
                <a:tab pos="3713163" algn="l"/>
                <a:tab pos="4124325" algn="l"/>
                <a:tab pos="4537075" algn="l"/>
                <a:tab pos="4949825" algn="l"/>
                <a:tab pos="5362575" algn="l"/>
                <a:tab pos="5775325" algn="l"/>
                <a:tab pos="6188075" algn="l"/>
                <a:tab pos="6600825" algn="l"/>
                <a:tab pos="7013575" algn="l"/>
                <a:tab pos="7426325" algn="l"/>
                <a:tab pos="7839075" algn="l"/>
                <a:tab pos="8251825" algn="l"/>
              </a:tabLst>
            </a:pPr>
            <a:r>
              <a:rPr lang="en-GB" sz="1300" b="1">
                <a:latin typeface="+mn-lt"/>
              </a:rPr>
              <a:t>B2-kieli</a:t>
            </a:r>
          </a:p>
        </p:txBody>
      </p:sp>
      <p:sp>
        <p:nvSpPr>
          <p:cNvPr id="43" name="Freeform 42"/>
          <p:cNvSpPr>
            <a:spLocks noChangeArrowheads="1"/>
          </p:cNvSpPr>
          <p:nvPr/>
        </p:nvSpPr>
        <p:spPr bwMode="auto">
          <a:xfrm>
            <a:off x="5323011" y="2342158"/>
            <a:ext cx="117475" cy="241300"/>
          </a:xfrm>
          <a:custGeom>
            <a:avLst/>
            <a:gdLst>
              <a:gd name="T0" fmla="*/ 2147483647 w 322"/>
              <a:gd name="T1" fmla="*/ 2147483647 h 742"/>
              <a:gd name="T2" fmla="*/ 0 w 322"/>
              <a:gd name="T3" fmla="*/ 0 h 742"/>
              <a:gd name="T4" fmla="*/ 0 w 322"/>
              <a:gd name="T5" fmla="*/ 2147483647 h 742"/>
              <a:gd name="T6" fmla="*/ 2147483647 w 322"/>
              <a:gd name="T7" fmla="*/ 2147483647 h 742"/>
              <a:gd name="T8" fmla="*/ 0 60000 65536"/>
              <a:gd name="T9" fmla="*/ 0 60000 65536"/>
              <a:gd name="T10" fmla="*/ 0 60000 65536"/>
              <a:gd name="T11" fmla="*/ 0 60000 65536"/>
              <a:gd name="T12" fmla="*/ 0 w 322"/>
              <a:gd name="T13" fmla="*/ 0 h 742"/>
              <a:gd name="T14" fmla="*/ 322 w 322"/>
              <a:gd name="T15" fmla="*/ 742 h 74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22" h="742">
                <a:moveTo>
                  <a:pt x="321" y="371"/>
                </a:moveTo>
                <a:lnTo>
                  <a:pt x="0" y="0"/>
                </a:lnTo>
                <a:lnTo>
                  <a:pt x="0" y="741"/>
                </a:lnTo>
                <a:lnTo>
                  <a:pt x="321" y="371"/>
                </a:lnTo>
              </a:path>
            </a:pathLst>
          </a:custGeom>
          <a:solidFill>
            <a:schemeClr val="accent2"/>
          </a:solidFill>
          <a:ln w="936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fi-FI">
              <a:latin typeface="+mn-lt"/>
            </a:endParaRPr>
          </a:p>
        </p:txBody>
      </p:sp>
      <p:sp>
        <p:nvSpPr>
          <p:cNvPr id="44" name="Freeform 43"/>
          <p:cNvSpPr>
            <a:spLocks noChangeArrowheads="1"/>
          </p:cNvSpPr>
          <p:nvPr/>
        </p:nvSpPr>
        <p:spPr bwMode="auto">
          <a:xfrm>
            <a:off x="5323011" y="3586758"/>
            <a:ext cx="117475" cy="241300"/>
          </a:xfrm>
          <a:custGeom>
            <a:avLst/>
            <a:gdLst>
              <a:gd name="T0" fmla="*/ 2147483647 w 322"/>
              <a:gd name="T1" fmla="*/ 2147483647 h 742"/>
              <a:gd name="T2" fmla="*/ 0 w 322"/>
              <a:gd name="T3" fmla="*/ 0 h 742"/>
              <a:gd name="T4" fmla="*/ 0 w 322"/>
              <a:gd name="T5" fmla="*/ 2147483647 h 742"/>
              <a:gd name="T6" fmla="*/ 2147483647 w 322"/>
              <a:gd name="T7" fmla="*/ 2147483647 h 742"/>
              <a:gd name="T8" fmla="*/ 0 60000 65536"/>
              <a:gd name="T9" fmla="*/ 0 60000 65536"/>
              <a:gd name="T10" fmla="*/ 0 60000 65536"/>
              <a:gd name="T11" fmla="*/ 0 60000 65536"/>
              <a:gd name="T12" fmla="*/ 0 w 322"/>
              <a:gd name="T13" fmla="*/ 0 h 742"/>
              <a:gd name="T14" fmla="*/ 322 w 322"/>
              <a:gd name="T15" fmla="*/ 742 h 74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22" h="742">
                <a:moveTo>
                  <a:pt x="321" y="371"/>
                </a:moveTo>
                <a:lnTo>
                  <a:pt x="0" y="0"/>
                </a:lnTo>
                <a:lnTo>
                  <a:pt x="0" y="741"/>
                </a:lnTo>
                <a:lnTo>
                  <a:pt x="321" y="371"/>
                </a:lnTo>
              </a:path>
            </a:pathLst>
          </a:custGeom>
          <a:solidFill>
            <a:schemeClr val="accent2"/>
          </a:solidFill>
          <a:ln w="936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fi-FI">
              <a:latin typeface="+mn-lt"/>
            </a:endParaRPr>
          </a:p>
        </p:txBody>
      </p:sp>
      <p:sp>
        <p:nvSpPr>
          <p:cNvPr id="45" name="Freeform 44"/>
          <p:cNvSpPr>
            <a:spLocks noChangeArrowheads="1"/>
          </p:cNvSpPr>
          <p:nvPr/>
        </p:nvSpPr>
        <p:spPr bwMode="auto">
          <a:xfrm>
            <a:off x="5323011" y="4209058"/>
            <a:ext cx="117475" cy="241300"/>
          </a:xfrm>
          <a:custGeom>
            <a:avLst/>
            <a:gdLst>
              <a:gd name="T0" fmla="*/ 2147483647 w 322"/>
              <a:gd name="T1" fmla="*/ 2147483647 h 742"/>
              <a:gd name="T2" fmla="*/ 0 w 322"/>
              <a:gd name="T3" fmla="*/ 0 h 742"/>
              <a:gd name="T4" fmla="*/ 0 w 322"/>
              <a:gd name="T5" fmla="*/ 2147483647 h 742"/>
              <a:gd name="T6" fmla="*/ 2147483647 w 322"/>
              <a:gd name="T7" fmla="*/ 2147483647 h 742"/>
              <a:gd name="T8" fmla="*/ 0 60000 65536"/>
              <a:gd name="T9" fmla="*/ 0 60000 65536"/>
              <a:gd name="T10" fmla="*/ 0 60000 65536"/>
              <a:gd name="T11" fmla="*/ 0 60000 65536"/>
              <a:gd name="T12" fmla="*/ 0 w 322"/>
              <a:gd name="T13" fmla="*/ 0 h 742"/>
              <a:gd name="T14" fmla="*/ 322 w 322"/>
              <a:gd name="T15" fmla="*/ 742 h 74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22" h="742">
                <a:moveTo>
                  <a:pt x="321" y="371"/>
                </a:moveTo>
                <a:lnTo>
                  <a:pt x="0" y="0"/>
                </a:lnTo>
                <a:lnTo>
                  <a:pt x="0" y="741"/>
                </a:lnTo>
                <a:lnTo>
                  <a:pt x="321" y="371"/>
                </a:lnTo>
              </a:path>
            </a:pathLst>
          </a:custGeom>
          <a:solidFill>
            <a:schemeClr val="accent2"/>
          </a:solidFill>
          <a:ln w="936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fi-FI">
              <a:latin typeface="+mn-lt"/>
            </a:endParaRPr>
          </a:p>
        </p:txBody>
      </p:sp>
      <p:grpSp>
        <p:nvGrpSpPr>
          <p:cNvPr id="46" name="Group 45"/>
          <p:cNvGrpSpPr>
            <a:grpSpLocks/>
          </p:cNvGrpSpPr>
          <p:nvPr/>
        </p:nvGrpSpPr>
        <p:grpSpPr bwMode="auto">
          <a:xfrm>
            <a:off x="5629399" y="5012334"/>
            <a:ext cx="1374775" cy="1250990"/>
            <a:chOff x="3875" y="3569"/>
            <a:chExt cx="863" cy="869"/>
          </a:xfrm>
        </p:grpSpPr>
        <p:sp>
          <p:nvSpPr>
            <p:cNvPr id="47" name="AutoShape 46"/>
            <p:cNvSpPr>
              <a:spLocks noChangeArrowheads="1"/>
            </p:cNvSpPr>
            <p:nvPr/>
          </p:nvSpPr>
          <p:spPr bwMode="auto">
            <a:xfrm>
              <a:off x="3875" y="3569"/>
              <a:ext cx="863" cy="869"/>
            </a:xfrm>
            <a:prstGeom prst="roundRect">
              <a:avLst>
                <a:gd name="adj" fmla="val 116"/>
              </a:avLst>
            </a:prstGeom>
            <a:solidFill>
              <a:srgbClr val="FFFFFF"/>
            </a:solidFill>
            <a:ln w="12600">
              <a:solidFill>
                <a:srgbClr val="03284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i-FI">
                <a:latin typeface="+mn-lt"/>
              </a:endParaRPr>
            </a:p>
          </p:txBody>
        </p:sp>
        <p:sp>
          <p:nvSpPr>
            <p:cNvPr id="48" name="Text Box 47"/>
            <p:cNvSpPr txBox="1">
              <a:spLocks noChangeArrowheads="1"/>
            </p:cNvSpPr>
            <p:nvPr/>
          </p:nvSpPr>
          <p:spPr bwMode="auto">
            <a:xfrm>
              <a:off x="3875" y="3569"/>
              <a:ext cx="863" cy="8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2665" tIns="42986" rIns="82665" bIns="42986">
              <a:spAutoFit/>
            </a:bodyPr>
            <a:lstStyle/>
            <a:p>
              <a:pPr defTabSz="839788" hangingPunct="0">
                <a:lnSpc>
                  <a:spcPct val="95000"/>
                </a:lnSpc>
                <a:buClr>
                  <a:srgbClr val="000000"/>
                </a:buClr>
                <a:buSzPct val="26000"/>
                <a:tabLst>
                  <a:tab pos="0" algn="l"/>
                  <a:tab pos="411163" algn="l"/>
                  <a:tab pos="823913" algn="l"/>
                  <a:tab pos="1236663" algn="l"/>
                  <a:tab pos="1649413" algn="l"/>
                  <a:tab pos="2062163" algn="l"/>
                  <a:tab pos="2474913" algn="l"/>
                  <a:tab pos="2887663" algn="l"/>
                  <a:tab pos="3300413" algn="l"/>
                  <a:tab pos="3713163" algn="l"/>
                  <a:tab pos="4124325" algn="l"/>
                  <a:tab pos="4537075" algn="l"/>
                  <a:tab pos="4949825" algn="l"/>
                  <a:tab pos="5362575" algn="l"/>
                  <a:tab pos="5775325" algn="l"/>
                  <a:tab pos="6188075" algn="l"/>
                  <a:tab pos="6600825" algn="l"/>
                  <a:tab pos="7013575" algn="l"/>
                  <a:tab pos="7426325" algn="l"/>
                  <a:tab pos="7839075" algn="l"/>
                  <a:tab pos="8251825" algn="l"/>
                </a:tabLst>
              </a:pPr>
              <a:r>
                <a:rPr lang="en-GB" sz="1300" b="1" dirty="0" err="1" smtClean="0">
                  <a:latin typeface="+mn-lt"/>
                </a:rPr>
                <a:t>espanja</a:t>
              </a:r>
              <a:r>
                <a:rPr lang="en-GB" sz="1300" b="1" dirty="0" smtClean="0">
                  <a:latin typeface="+mn-lt"/>
                </a:rPr>
                <a:t> D</a:t>
              </a:r>
            </a:p>
            <a:p>
              <a:pPr defTabSz="839788" hangingPunct="0">
                <a:lnSpc>
                  <a:spcPct val="95000"/>
                </a:lnSpc>
                <a:buClr>
                  <a:srgbClr val="000000"/>
                </a:buClr>
                <a:buSzPct val="26000"/>
                <a:tabLst>
                  <a:tab pos="0" algn="l"/>
                  <a:tab pos="411163" algn="l"/>
                  <a:tab pos="823913" algn="l"/>
                  <a:tab pos="1236663" algn="l"/>
                  <a:tab pos="1649413" algn="l"/>
                  <a:tab pos="2062163" algn="l"/>
                  <a:tab pos="2474913" algn="l"/>
                  <a:tab pos="2887663" algn="l"/>
                  <a:tab pos="3300413" algn="l"/>
                  <a:tab pos="3713163" algn="l"/>
                  <a:tab pos="4124325" algn="l"/>
                  <a:tab pos="4537075" algn="l"/>
                  <a:tab pos="4949825" algn="l"/>
                  <a:tab pos="5362575" algn="l"/>
                  <a:tab pos="5775325" algn="l"/>
                  <a:tab pos="6188075" algn="l"/>
                  <a:tab pos="6600825" algn="l"/>
                  <a:tab pos="7013575" algn="l"/>
                  <a:tab pos="7426325" algn="l"/>
                  <a:tab pos="7839075" algn="l"/>
                  <a:tab pos="8251825" algn="l"/>
                </a:tabLst>
              </a:pPr>
              <a:r>
                <a:rPr lang="en-GB" sz="1300" b="1" dirty="0" err="1" smtClean="0">
                  <a:latin typeface="+mn-lt"/>
                </a:rPr>
                <a:t>italia</a:t>
              </a:r>
              <a:r>
                <a:rPr lang="en-GB" sz="1300" b="1" dirty="0" smtClean="0">
                  <a:latin typeface="+mn-lt"/>
                </a:rPr>
                <a:t> D</a:t>
              </a:r>
            </a:p>
            <a:p>
              <a:pPr defTabSz="839788" hangingPunct="0">
                <a:lnSpc>
                  <a:spcPct val="95000"/>
                </a:lnSpc>
                <a:buClr>
                  <a:srgbClr val="000000"/>
                </a:buClr>
                <a:buSzPct val="26000"/>
                <a:tabLst>
                  <a:tab pos="0" algn="l"/>
                  <a:tab pos="411163" algn="l"/>
                  <a:tab pos="823913" algn="l"/>
                  <a:tab pos="1236663" algn="l"/>
                  <a:tab pos="1649413" algn="l"/>
                  <a:tab pos="2062163" algn="l"/>
                  <a:tab pos="2474913" algn="l"/>
                  <a:tab pos="2887663" algn="l"/>
                  <a:tab pos="3300413" algn="l"/>
                  <a:tab pos="3713163" algn="l"/>
                  <a:tab pos="4124325" algn="l"/>
                  <a:tab pos="4537075" algn="l"/>
                  <a:tab pos="4949825" algn="l"/>
                  <a:tab pos="5362575" algn="l"/>
                  <a:tab pos="5775325" algn="l"/>
                  <a:tab pos="6188075" algn="l"/>
                  <a:tab pos="6600825" algn="l"/>
                  <a:tab pos="7013575" algn="l"/>
                  <a:tab pos="7426325" algn="l"/>
                  <a:tab pos="7839075" algn="l"/>
                  <a:tab pos="8251825" algn="l"/>
                </a:tabLst>
              </a:pPr>
              <a:r>
                <a:rPr lang="en-GB" sz="1300" b="1" dirty="0" err="1" smtClean="0">
                  <a:latin typeface="+mn-lt"/>
                </a:rPr>
                <a:t>latina</a:t>
              </a:r>
              <a:r>
                <a:rPr lang="en-GB" sz="1300" b="1" dirty="0" smtClean="0">
                  <a:latin typeface="+mn-lt"/>
                </a:rPr>
                <a:t> D</a:t>
              </a:r>
            </a:p>
            <a:p>
              <a:pPr defTabSz="839788" hangingPunct="0">
                <a:lnSpc>
                  <a:spcPct val="95000"/>
                </a:lnSpc>
                <a:buClr>
                  <a:srgbClr val="000000"/>
                </a:buClr>
                <a:buSzPct val="26000"/>
                <a:tabLst>
                  <a:tab pos="0" algn="l"/>
                  <a:tab pos="411163" algn="l"/>
                  <a:tab pos="823913" algn="l"/>
                  <a:tab pos="1236663" algn="l"/>
                  <a:tab pos="1649413" algn="l"/>
                  <a:tab pos="2062163" algn="l"/>
                  <a:tab pos="2474913" algn="l"/>
                  <a:tab pos="2887663" algn="l"/>
                  <a:tab pos="3300413" algn="l"/>
                  <a:tab pos="3713163" algn="l"/>
                  <a:tab pos="4124325" algn="l"/>
                  <a:tab pos="4537075" algn="l"/>
                  <a:tab pos="4949825" algn="l"/>
                  <a:tab pos="5362575" algn="l"/>
                  <a:tab pos="5775325" algn="l"/>
                  <a:tab pos="6188075" algn="l"/>
                  <a:tab pos="6600825" algn="l"/>
                  <a:tab pos="7013575" algn="l"/>
                  <a:tab pos="7426325" algn="l"/>
                  <a:tab pos="7839075" algn="l"/>
                  <a:tab pos="8251825" algn="l"/>
                </a:tabLst>
              </a:pPr>
              <a:r>
                <a:rPr lang="en-GB" sz="1300" b="1" dirty="0" err="1" smtClean="0">
                  <a:latin typeface="+mn-lt"/>
                </a:rPr>
                <a:t>ranska</a:t>
              </a:r>
              <a:r>
                <a:rPr lang="en-GB" sz="1300" b="1" dirty="0" smtClean="0">
                  <a:latin typeface="+mn-lt"/>
                </a:rPr>
                <a:t> D</a:t>
              </a:r>
            </a:p>
            <a:p>
              <a:pPr defTabSz="839788" hangingPunct="0">
                <a:lnSpc>
                  <a:spcPct val="95000"/>
                </a:lnSpc>
                <a:spcBef>
                  <a:spcPct val="0"/>
                </a:spcBef>
                <a:buClr>
                  <a:srgbClr val="000000"/>
                </a:buClr>
                <a:buSzPct val="26000"/>
                <a:buFont typeface="StarSymbol" pitchFamily="2" charset="0"/>
                <a:buNone/>
                <a:tabLst>
                  <a:tab pos="0" algn="l"/>
                  <a:tab pos="411163" algn="l"/>
                  <a:tab pos="823913" algn="l"/>
                  <a:tab pos="1236663" algn="l"/>
                  <a:tab pos="1649413" algn="l"/>
                  <a:tab pos="2062163" algn="l"/>
                  <a:tab pos="2474913" algn="l"/>
                  <a:tab pos="2887663" algn="l"/>
                  <a:tab pos="3300413" algn="l"/>
                  <a:tab pos="3713163" algn="l"/>
                  <a:tab pos="4124325" algn="l"/>
                  <a:tab pos="4537075" algn="l"/>
                  <a:tab pos="4949825" algn="l"/>
                  <a:tab pos="5362575" algn="l"/>
                  <a:tab pos="5775325" algn="l"/>
                  <a:tab pos="6188075" algn="l"/>
                  <a:tab pos="6600825" algn="l"/>
                  <a:tab pos="7013575" algn="l"/>
                  <a:tab pos="7426325" algn="l"/>
                  <a:tab pos="7839075" algn="l"/>
                  <a:tab pos="8251825" algn="l"/>
                </a:tabLst>
              </a:pPr>
              <a:r>
                <a:rPr lang="en-GB" sz="1300" b="1" dirty="0" err="1" smtClean="0">
                  <a:latin typeface="+mn-lt"/>
                </a:rPr>
                <a:t>saksa</a:t>
              </a:r>
              <a:r>
                <a:rPr lang="en-GB" sz="1300" b="1" dirty="0" smtClean="0">
                  <a:latin typeface="+mn-lt"/>
                </a:rPr>
                <a:t> </a:t>
              </a:r>
              <a:r>
                <a:rPr lang="en-GB" sz="1300" b="1" dirty="0">
                  <a:latin typeface="+mn-lt"/>
                </a:rPr>
                <a:t>D</a:t>
              </a:r>
            </a:p>
            <a:p>
              <a:pPr defTabSz="839788" hangingPunct="0">
                <a:lnSpc>
                  <a:spcPct val="100000"/>
                </a:lnSpc>
                <a:spcBef>
                  <a:spcPct val="0"/>
                </a:spcBef>
                <a:buClr>
                  <a:srgbClr val="000000"/>
                </a:buClr>
                <a:buSzPct val="26000"/>
                <a:buFont typeface="StarSymbol" pitchFamily="2" charset="0"/>
                <a:buNone/>
                <a:tabLst>
                  <a:tab pos="0" algn="l"/>
                  <a:tab pos="411163" algn="l"/>
                  <a:tab pos="823913" algn="l"/>
                  <a:tab pos="1236663" algn="l"/>
                  <a:tab pos="1649413" algn="l"/>
                  <a:tab pos="2062163" algn="l"/>
                  <a:tab pos="2474913" algn="l"/>
                  <a:tab pos="2887663" algn="l"/>
                  <a:tab pos="3300413" algn="l"/>
                  <a:tab pos="3713163" algn="l"/>
                  <a:tab pos="4124325" algn="l"/>
                  <a:tab pos="4537075" algn="l"/>
                  <a:tab pos="4949825" algn="l"/>
                  <a:tab pos="5362575" algn="l"/>
                  <a:tab pos="5775325" algn="l"/>
                  <a:tab pos="6188075" algn="l"/>
                  <a:tab pos="6600825" algn="l"/>
                  <a:tab pos="7013575" algn="l"/>
                  <a:tab pos="7426325" algn="l"/>
                  <a:tab pos="7839075" algn="l"/>
                  <a:tab pos="8251825" algn="l"/>
                </a:tabLst>
              </a:pPr>
              <a:r>
                <a:rPr lang="en-GB" sz="1300" b="1" dirty="0" err="1" smtClean="0">
                  <a:latin typeface="+mn-lt"/>
                </a:rPr>
                <a:t>venäjä</a:t>
              </a:r>
              <a:r>
                <a:rPr lang="en-GB" sz="1300" b="1" dirty="0" smtClean="0">
                  <a:latin typeface="+mn-lt"/>
                </a:rPr>
                <a:t> D</a:t>
              </a:r>
              <a:endParaRPr lang="en-GB" sz="1300" b="1" dirty="0">
                <a:latin typeface="+mn-lt"/>
              </a:endParaRPr>
            </a:p>
          </p:txBody>
        </p:sp>
      </p:grpSp>
      <p:sp>
        <p:nvSpPr>
          <p:cNvPr id="49" name="Text Box 48"/>
          <p:cNvSpPr txBox="1">
            <a:spLocks noChangeArrowheads="1"/>
          </p:cNvSpPr>
          <p:nvPr/>
        </p:nvSpPr>
        <p:spPr bwMode="auto">
          <a:xfrm>
            <a:off x="4822698" y="4744045"/>
            <a:ext cx="684714" cy="276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665" tIns="42986" rIns="82665" bIns="42986">
            <a:spAutoFit/>
          </a:bodyPr>
          <a:lstStyle/>
          <a:p>
            <a:pPr algn="ctr" defTabSz="839788" hangingPunct="0">
              <a:lnSpc>
                <a:spcPct val="95000"/>
              </a:lnSpc>
              <a:spcBef>
                <a:spcPct val="0"/>
              </a:spcBef>
              <a:buClr>
                <a:srgbClr val="000000"/>
              </a:buClr>
              <a:buSzPct val="26000"/>
              <a:buFont typeface="StarSymbol" pitchFamily="2" charset="0"/>
              <a:buNone/>
              <a:tabLst>
                <a:tab pos="0" algn="l"/>
                <a:tab pos="411163" algn="l"/>
                <a:tab pos="823913" algn="l"/>
                <a:tab pos="1236663" algn="l"/>
                <a:tab pos="1649413" algn="l"/>
                <a:tab pos="2062163" algn="l"/>
                <a:tab pos="2474913" algn="l"/>
                <a:tab pos="2887663" algn="l"/>
                <a:tab pos="3300413" algn="l"/>
                <a:tab pos="3713163" algn="l"/>
                <a:tab pos="4124325" algn="l"/>
                <a:tab pos="4537075" algn="l"/>
                <a:tab pos="4949825" algn="l"/>
                <a:tab pos="5362575" algn="l"/>
                <a:tab pos="5775325" algn="l"/>
                <a:tab pos="6188075" algn="l"/>
                <a:tab pos="6600825" algn="l"/>
                <a:tab pos="7013575" algn="l"/>
                <a:tab pos="7426325" algn="l"/>
                <a:tab pos="7839075" algn="l"/>
                <a:tab pos="8251825" algn="l"/>
              </a:tabLst>
            </a:pPr>
            <a:r>
              <a:rPr lang="en-GB" sz="1300" b="1">
                <a:latin typeface="+mn-lt"/>
              </a:rPr>
              <a:t>B3-kieli</a:t>
            </a:r>
          </a:p>
        </p:txBody>
      </p:sp>
      <p:grpSp>
        <p:nvGrpSpPr>
          <p:cNvPr id="50" name="Group 49"/>
          <p:cNvGrpSpPr>
            <a:grpSpLocks/>
          </p:cNvGrpSpPr>
          <p:nvPr/>
        </p:nvGrpSpPr>
        <p:grpSpPr bwMode="auto">
          <a:xfrm>
            <a:off x="4481636" y="3085108"/>
            <a:ext cx="762000" cy="2139950"/>
            <a:chOff x="3155" y="2231"/>
            <a:chExt cx="478" cy="1486"/>
          </a:xfrm>
        </p:grpSpPr>
        <p:sp>
          <p:nvSpPr>
            <p:cNvPr id="51" name="Line 50"/>
            <p:cNvSpPr>
              <a:spLocks noChangeShapeType="1"/>
            </p:cNvSpPr>
            <p:nvPr/>
          </p:nvSpPr>
          <p:spPr bwMode="auto">
            <a:xfrm>
              <a:off x="3155" y="2231"/>
              <a:ext cx="1" cy="1439"/>
            </a:xfrm>
            <a:prstGeom prst="line">
              <a:avLst/>
            </a:prstGeom>
            <a:noFill/>
            <a:ln w="2844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endParaRPr lang="fi-FI">
                <a:latin typeface="+mn-lt"/>
              </a:endParaRPr>
            </a:p>
          </p:txBody>
        </p:sp>
        <p:sp>
          <p:nvSpPr>
            <p:cNvPr id="52" name="Line 51"/>
            <p:cNvSpPr>
              <a:spLocks noChangeShapeType="1"/>
            </p:cNvSpPr>
            <p:nvPr/>
          </p:nvSpPr>
          <p:spPr bwMode="auto">
            <a:xfrm>
              <a:off x="3155" y="2568"/>
              <a:ext cx="479" cy="1"/>
            </a:xfrm>
            <a:prstGeom prst="line">
              <a:avLst/>
            </a:prstGeom>
            <a:noFill/>
            <a:ln w="2844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endParaRPr lang="fi-FI">
                <a:latin typeface="+mn-lt"/>
              </a:endParaRPr>
            </a:p>
          </p:txBody>
        </p:sp>
        <p:sp>
          <p:nvSpPr>
            <p:cNvPr id="53" name="Line 52"/>
            <p:cNvSpPr>
              <a:spLocks noChangeShapeType="1"/>
            </p:cNvSpPr>
            <p:nvPr/>
          </p:nvSpPr>
          <p:spPr bwMode="auto">
            <a:xfrm>
              <a:off x="3155" y="2999"/>
              <a:ext cx="479" cy="1"/>
            </a:xfrm>
            <a:prstGeom prst="line">
              <a:avLst/>
            </a:prstGeom>
            <a:noFill/>
            <a:ln w="2844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endParaRPr lang="fi-FI">
                <a:latin typeface="+mn-lt"/>
              </a:endParaRPr>
            </a:p>
          </p:txBody>
        </p:sp>
        <p:sp>
          <p:nvSpPr>
            <p:cNvPr id="54" name="Line 53"/>
            <p:cNvSpPr>
              <a:spLocks noChangeShapeType="1"/>
            </p:cNvSpPr>
            <p:nvPr/>
          </p:nvSpPr>
          <p:spPr bwMode="auto">
            <a:xfrm>
              <a:off x="3155" y="3671"/>
              <a:ext cx="479" cy="1"/>
            </a:xfrm>
            <a:prstGeom prst="line">
              <a:avLst/>
            </a:prstGeom>
            <a:noFill/>
            <a:ln w="28440">
              <a:solidFill>
                <a:srgbClr val="FF9900"/>
              </a:solidFill>
              <a:round/>
              <a:headEnd/>
              <a:tailEnd/>
            </a:ln>
          </p:spPr>
          <p:txBody>
            <a:bodyPr/>
            <a:lstStyle/>
            <a:p>
              <a:endParaRPr lang="fi-FI">
                <a:latin typeface="+mn-lt"/>
              </a:endParaRPr>
            </a:p>
          </p:txBody>
        </p:sp>
        <p:sp>
          <p:nvSpPr>
            <p:cNvPr id="55" name="Freeform 54"/>
            <p:cNvSpPr>
              <a:spLocks noChangeArrowheads="1"/>
            </p:cNvSpPr>
            <p:nvPr/>
          </p:nvSpPr>
          <p:spPr bwMode="auto">
            <a:xfrm>
              <a:off x="3538" y="3622"/>
              <a:ext cx="96" cy="96"/>
            </a:xfrm>
            <a:custGeom>
              <a:avLst/>
              <a:gdLst>
                <a:gd name="T0" fmla="*/ 0 w 423"/>
                <a:gd name="T1" fmla="*/ 0 h 425"/>
                <a:gd name="T2" fmla="*/ 0 w 423"/>
                <a:gd name="T3" fmla="*/ 0 h 425"/>
                <a:gd name="T4" fmla="*/ 0 w 423"/>
                <a:gd name="T5" fmla="*/ 0 h 425"/>
                <a:gd name="T6" fmla="*/ 0 w 423"/>
                <a:gd name="T7" fmla="*/ 0 h 4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3"/>
                <a:gd name="T13" fmla="*/ 0 h 425"/>
                <a:gd name="T14" fmla="*/ 423 w 423"/>
                <a:gd name="T15" fmla="*/ 425 h 4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3" h="425">
                  <a:moveTo>
                    <a:pt x="422" y="212"/>
                  </a:moveTo>
                  <a:lnTo>
                    <a:pt x="0" y="0"/>
                  </a:lnTo>
                  <a:lnTo>
                    <a:pt x="0" y="424"/>
                  </a:lnTo>
                  <a:lnTo>
                    <a:pt x="422" y="212"/>
                  </a:lnTo>
                </a:path>
              </a:pathLst>
            </a:custGeom>
            <a:solidFill>
              <a:srgbClr val="FF9900"/>
            </a:solidFill>
            <a:ln w="28440">
              <a:solidFill>
                <a:srgbClr val="FF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i-FI">
                <a:latin typeface="+mn-lt"/>
              </a:endParaRPr>
            </a:p>
          </p:txBody>
        </p:sp>
        <p:sp>
          <p:nvSpPr>
            <p:cNvPr id="56" name="Freeform 55"/>
            <p:cNvSpPr>
              <a:spLocks noChangeArrowheads="1"/>
            </p:cNvSpPr>
            <p:nvPr/>
          </p:nvSpPr>
          <p:spPr bwMode="auto">
            <a:xfrm>
              <a:off x="3538" y="2951"/>
              <a:ext cx="96" cy="97"/>
            </a:xfrm>
            <a:custGeom>
              <a:avLst/>
              <a:gdLst>
                <a:gd name="T0" fmla="*/ 0 w 423"/>
                <a:gd name="T1" fmla="*/ 0 h 427"/>
                <a:gd name="T2" fmla="*/ 0 w 423"/>
                <a:gd name="T3" fmla="*/ 0 h 427"/>
                <a:gd name="T4" fmla="*/ 0 w 423"/>
                <a:gd name="T5" fmla="*/ 0 h 427"/>
                <a:gd name="T6" fmla="*/ 0 w 423"/>
                <a:gd name="T7" fmla="*/ 0 h 42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3"/>
                <a:gd name="T13" fmla="*/ 0 h 427"/>
                <a:gd name="T14" fmla="*/ 423 w 423"/>
                <a:gd name="T15" fmla="*/ 427 h 42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3" h="427">
                  <a:moveTo>
                    <a:pt x="422" y="214"/>
                  </a:moveTo>
                  <a:lnTo>
                    <a:pt x="0" y="0"/>
                  </a:lnTo>
                  <a:lnTo>
                    <a:pt x="0" y="426"/>
                  </a:lnTo>
                  <a:lnTo>
                    <a:pt x="422" y="214"/>
                  </a:lnTo>
                </a:path>
              </a:pathLst>
            </a:custGeom>
            <a:solidFill>
              <a:srgbClr val="FF9900"/>
            </a:solidFill>
            <a:ln w="28440">
              <a:solidFill>
                <a:srgbClr val="FF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i-FI">
                <a:latin typeface="+mn-lt"/>
              </a:endParaRPr>
            </a:p>
          </p:txBody>
        </p:sp>
        <p:sp>
          <p:nvSpPr>
            <p:cNvPr id="57" name="Freeform 56"/>
            <p:cNvSpPr>
              <a:spLocks noChangeArrowheads="1"/>
            </p:cNvSpPr>
            <p:nvPr/>
          </p:nvSpPr>
          <p:spPr bwMode="auto">
            <a:xfrm>
              <a:off x="3538" y="2519"/>
              <a:ext cx="96" cy="97"/>
            </a:xfrm>
            <a:custGeom>
              <a:avLst/>
              <a:gdLst>
                <a:gd name="T0" fmla="*/ 0 w 423"/>
                <a:gd name="T1" fmla="*/ 0 h 428"/>
                <a:gd name="T2" fmla="*/ 0 w 423"/>
                <a:gd name="T3" fmla="*/ 0 h 428"/>
                <a:gd name="T4" fmla="*/ 0 w 423"/>
                <a:gd name="T5" fmla="*/ 0 h 428"/>
                <a:gd name="T6" fmla="*/ 0 w 423"/>
                <a:gd name="T7" fmla="*/ 0 h 4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3"/>
                <a:gd name="T13" fmla="*/ 0 h 428"/>
                <a:gd name="T14" fmla="*/ 423 w 423"/>
                <a:gd name="T15" fmla="*/ 428 h 4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3" h="428">
                  <a:moveTo>
                    <a:pt x="422" y="214"/>
                  </a:moveTo>
                  <a:lnTo>
                    <a:pt x="0" y="0"/>
                  </a:lnTo>
                  <a:lnTo>
                    <a:pt x="0" y="427"/>
                  </a:lnTo>
                  <a:lnTo>
                    <a:pt x="422" y="214"/>
                  </a:lnTo>
                </a:path>
              </a:pathLst>
            </a:custGeom>
            <a:solidFill>
              <a:srgbClr val="FF9900"/>
            </a:solidFill>
            <a:ln w="28440">
              <a:solidFill>
                <a:srgbClr val="FF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i-FI">
                <a:latin typeface="+mn-lt"/>
              </a:endParaRPr>
            </a:p>
          </p:txBody>
        </p:sp>
      </p:grpSp>
      <p:sp>
        <p:nvSpPr>
          <p:cNvPr id="58" name="Line 57"/>
          <p:cNvSpPr>
            <a:spLocks noChangeShapeType="1"/>
          </p:cNvSpPr>
          <p:nvPr/>
        </p:nvSpPr>
        <p:spPr bwMode="auto">
          <a:xfrm>
            <a:off x="4100636" y="4343995"/>
            <a:ext cx="1588" cy="1368425"/>
          </a:xfrm>
          <a:prstGeom prst="line">
            <a:avLst/>
          </a:prstGeom>
          <a:noFill/>
          <a:ln w="2844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fi-FI">
              <a:latin typeface="+mn-lt"/>
            </a:endParaRPr>
          </a:p>
        </p:txBody>
      </p:sp>
      <p:sp>
        <p:nvSpPr>
          <p:cNvPr id="59" name="Line 58"/>
          <p:cNvSpPr>
            <a:spLocks noChangeShapeType="1"/>
          </p:cNvSpPr>
          <p:nvPr/>
        </p:nvSpPr>
        <p:spPr bwMode="auto">
          <a:xfrm>
            <a:off x="4100636" y="5712420"/>
            <a:ext cx="1146175" cy="1588"/>
          </a:xfrm>
          <a:prstGeom prst="line">
            <a:avLst/>
          </a:prstGeom>
          <a:noFill/>
          <a:ln w="2844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fi-FI">
              <a:latin typeface="+mn-lt"/>
            </a:endParaRPr>
          </a:p>
        </p:txBody>
      </p:sp>
      <p:sp>
        <p:nvSpPr>
          <p:cNvPr id="60" name="Freeform 59"/>
          <p:cNvSpPr>
            <a:spLocks noChangeArrowheads="1"/>
          </p:cNvSpPr>
          <p:nvPr/>
        </p:nvSpPr>
        <p:spPr bwMode="auto">
          <a:xfrm>
            <a:off x="5094411" y="5642570"/>
            <a:ext cx="152400" cy="138113"/>
          </a:xfrm>
          <a:custGeom>
            <a:avLst/>
            <a:gdLst>
              <a:gd name="T0" fmla="*/ 2147483647 w 424"/>
              <a:gd name="T1" fmla="*/ 2147483647 h 424"/>
              <a:gd name="T2" fmla="*/ 0 w 424"/>
              <a:gd name="T3" fmla="*/ 0 h 424"/>
              <a:gd name="T4" fmla="*/ 0 w 424"/>
              <a:gd name="T5" fmla="*/ 2147483647 h 424"/>
              <a:gd name="T6" fmla="*/ 2147483647 w 424"/>
              <a:gd name="T7" fmla="*/ 2147483647 h 424"/>
              <a:gd name="T8" fmla="*/ 0 60000 65536"/>
              <a:gd name="T9" fmla="*/ 0 60000 65536"/>
              <a:gd name="T10" fmla="*/ 0 60000 65536"/>
              <a:gd name="T11" fmla="*/ 0 60000 65536"/>
              <a:gd name="T12" fmla="*/ 0 w 424"/>
              <a:gd name="T13" fmla="*/ 0 h 424"/>
              <a:gd name="T14" fmla="*/ 424 w 424"/>
              <a:gd name="T15" fmla="*/ 424 h 42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24" h="424">
                <a:moveTo>
                  <a:pt x="423" y="211"/>
                </a:moveTo>
                <a:lnTo>
                  <a:pt x="0" y="0"/>
                </a:lnTo>
                <a:lnTo>
                  <a:pt x="0" y="423"/>
                </a:lnTo>
                <a:lnTo>
                  <a:pt x="423" y="211"/>
                </a:lnTo>
              </a:path>
            </a:pathLst>
          </a:custGeom>
          <a:solidFill>
            <a:srgbClr val="FF9900"/>
          </a:solidFill>
          <a:ln w="2844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i-FI">
              <a:latin typeface="+mn-lt"/>
            </a:endParaRPr>
          </a:p>
        </p:txBody>
      </p:sp>
      <p:sp>
        <p:nvSpPr>
          <p:cNvPr id="61" name="Line 60"/>
          <p:cNvSpPr>
            <a:spLocks noChangeShapeType="1"/>
          </p:cNvSpPr>
          <p:nvPr/>
        </p:nvSpPr>
        <p:spPr bwMode="auto">
          <a:xfrm>
            <a:off x="7847136" y="2600920"/>
            <a:ext cx="1588" cy="1590675"/>
          </a:xfrm>
          <a:prstGeom prst="line">
            <a:avLst/>
          </a:prstGeom>
          <a:noFill/>
          <a:ln w="2844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fi-FI">
              <a:latin typeface="+mn-lt"/>
            </a:endParaRPr>
          </a:p>
        </p:txBody>
      </p:sp>
      <p:sp>
        <p:nvSpPr>
          <p:cNvPr id="62" name="Line 61"/>
          <p:cNvSpPr>
            <a:spLocks noChangeShapeType="1"/>
          </p:cNvSpPr>
          <p:nvPr/>
        </p:nvSpPr>
        <p:spPr bwMode="auto">
          <a:xfrm flipH="1">
            <a:off x="7078786" y="2600920"/>
            <a:ext cx="771525" cy="1588"/>
          </a:xfrm>
          <a:prstGeom prst="line">
            <a:avLst/>
          </a:prstGeom>
          <a:noFill/>
          <a:ln w="2844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fi-FI">
              <a:latin typeface="+mn-lt"/>
            </a:endParaRPr>
          </a:p>
        </p:txBody>
      </p:sp>
      <p:sp>
        <p:nvSpPr>
          <p:cNvPr id="63" name="Line 62"/>
          <p:cNvSpPr>
            <a:spLocks noChangeShapeType="1"/>
          </p:cNvSpPr>
          <p:nvPr/>
        </p:nvSpPr>
        <p:spPr bwMode="auto">
          <a:xfrm flipH="1">
            <a:off x="7078786" y="3707408"/>
            <a:ext cx="771525" cy="1587"/>
          </a:xfrm>
          <a:prstGeom prst="line">
            <a:avLst/>
          </a:prstGeom>
          <a:noFill/>
          <a:ln w="2844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fi-FI">
              <a:latin typeface="+mn-lt"/>
            </a:endParaRPr>
          </a:p>
        </p:txBody>
      </p:sp>
      <p:sp>
        <p:nvSpPr>
          <p:cNvPr id="64" name="Line 63"/>
          <p:cNvSpPr>
            <a:spLocks noChangeShapeType="1"/>
          </p:cNvSpPr>
          <p:nvPr/>
        </p:nvSpPr>
        <p:spPr bwMode="auto">
          <a:xfrm flipH="1">
            <a:off x="7078786" y="4193183"/>
            <a:ext cx="771525" cy="0"/>
          </a:xfrm>
          <a:prstGeom prst="line">
            <a:avLst/>
          </a:prstGeom>
          <a:noFill/>
          <a:ln w="2844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fi-FI">
              <a:latin typeface="+mn-lt"/>
            </a:endParaRPr>
          </a:p>
        </p:txBody>
      </p:sp>
      <p:sp>
        <p:nvSpPr>
          <p:cNvPr id="65" name="Freeform 64"/>
          <p:cNvSpPr>
            <a:spLocks noChangeArrowheads="1"/>
          </p:cNvSpPr>
          <p:nvPr/>
        </p:nvSpPr>
        <p:spPr bwMode="auto">
          <a:xfrm>
            <a:off x="7081961" y="4121745"/>
            <a:ext cx="155575" cy="138113"/>
          </a:xfrm>
          <a:custGeom>
            <a:avLst/>
            <a:gdLst>
              <a:gd name="T0" fmla="*/ 0 w 428"/>
              <a:gd name="T1" fmla="*/ 2147483647 h 424"/>
              <a:gd name="T2" fmla="*/ 2147483647 w 428"/>
              <a:gd name="T3" fmla="*/ 0 h 424"/>
              <a:gd name="T4" fmla="*/ 2147483647 w 428"/>
              <a:gd name="T5" fmla="*/ 2147483647 h 424"/>
              <a:gd name="T6" fmla="*/ 0 w 428"/>
              <a:gd name="T7" fmla="*/ 2147483647 h 424"/>
              <a:gd name="T8" fmla="*/ 0 60000 65536"/>
              <a:gd name="T9" fmla="*/ 0 60000 65536"/>
              <a:gd name="T10" fmla="*/ 0 60000 65536"/>
              <a:gd name="T11" fmla="*/ 0 60000 65536"/>
              <a:gd name="T12" fmla="*/ 0 w 428"/>
              <a:gd name="T13" fmla="*/ 0 h 424"/>
              <a:gd name="T14" fmla="*/ 428 w 428"/>
              <a:gd name="T15" fmla="*/ 424 h 42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28" h="424">
                <a:moveTo>
                  <a:pt x="0" y="211"/>
                </a:moveTo>
                <a:lnTo>
                  <a:pt x="427" y="0"/>
                </a:lnTo>
                <a:lnTo>
                  <a:pt x="427" y="423"/>
                </a:lnTo>
                <a:lnTo>
                  <a:pt x="0" y="211"/>
                </a:lnTo>
              </a:path>
            </a:pathLst>
          </a:custGeom>
          <a:solidFill>
            <a:srgbClr val="FF9900"/>
          </a:solidFill>
          <a:ln w="2844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i-FI">
              <a:latin typeface="+mn-lt"/>
            </a:endParaRPr>
          </a:p>
        </p:txBody>
      </p:sp>
      <p:sp>
        <p:nvSpPr>
          <p:cNvPr id="66" name="Freeform 65"/>
          <p:cNvSpPr>
            <a:spLocks noChangeArrowheads="1"/>
          </p:cNvSpPr>
          <p:nvPr/>
        </p:nvSpPr>
        <p:spPr bwMode="auto">
          <a:xfrm>
            <a:off x="7081961" y="3637558"/>
            <a:ext cx="155575" cy="139700"/>
          </a:xfrm>
          <a:custGeom>
            <a:avLst/>
            <a:gdLst>
              <a:gd name="T0" fmla="*/ 0 w 428"/>
              <a:gd name="T1" fmla="*/ 2147483647 h 428"/>
              <a:gd name="T2" fmla="*/ 2147483647 w 428"/>
              <a:gd name="T3" fmla="*/ 0 h 428"/>
              <a:gd name="T4" fmla="*/ 2147483647 w 428"/>
              <a:gd name="T5" fmla="*/ 2147483647 h 428"/>
              <a:gd name="T6" fmla="*/ 0 w 428"/>
              <a:gd name="T7" fmla="*/ 2147483647 h 428"/>
              <a:gd name="T8" fmla="*/ 0 60000 65536"/>
              <a:gd name="T9" fmla="*/ 0 60000 65536"/>
              <a:gd name="T10" fmla="*/ 0 60000 65536"/>
              <a:gd name="T11" fmla="*/ 0 60000 65536"/>
              <a:gd name="T12" fmla="*/ 0 w 428"/>
              <a:gd name="T13" fmla="*/ 0 h 428"/>
              <a:gd name="T14" fmla="*/ 428 w 428"/>
              <a:gd name="T15" fmla="*/ 428 h 4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28" h="428">
                <a:moveTo>
                  <a:pt x="0" y="214"/>
                </a:moveTo>
                <a:lnTo>
                  <a:pt x="427" y="0"/>
                </a:lnTo>
                <a:lnTo>
                  <a:pt x="427" y="427"/>
                </a:lnTo>
                <a:lnTo>
                  <a:pt x="0" y="214"/>
                </a:lnTo>
              </a:path>
            </a:pathLst>
          </a:custGeom>
          <a:solidFill>
            <a:srgbClr val="FF9900"/>
          </a:solidFill>
          <a:ln w="2844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i-FI">
              <a:latin typeface="+mn-lt"/>
            </a:endParaRPr>
          </a:p>
        </p:txBody>
      </p:sp>
      <p:sp>
        <p:nvSpPr>
          <p:cNvPr id="67" name="Line 66"/>
          <p:cNvSpPr>
            <a:spLocks noChangeShapeType="1"/>
          </p:cNvSpPr>
          <p:nvPr/>
        </p:nvSpPr>
        <p:spPr bwMode="auto">
          <a:xfrm>
            <a:off x="7847136" y="4399558"/>
            <a:ext cx="1588" cy="968375"/>
          </a:xfrm>
          <a:prstGeom prst="line">
            <a:avLst/>
          </a:prstGeom>
          <a:noFill/>
          <a:ln w="2844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fi-FI">
              <a:latin typeface="+mn-lt"/>
            </a:endParaRPr>
          </a:p>
        </p:txBody>
      </p:sp>
      <p:sp>
        <p:nvSpPr>
          <p:cNvPr id="68" name="Line 67"/>
          <p:cNvSpPr>
            <a:spLocks noChangeShapeType="1"/>
          </p:cNvSpPr>
          <p:nvPr/>
        </p:nvSpPr>
        <p:spPr bwMode="auto">
          <a:xfrm flipH="1">
            <a:off x="7078786" y="4399558"/>
            <a:ext cx="771525" cy="1587"/>
          </a:xfrm>
          <a:prstGeom prst="line">
            <a:avLst/>
          </a:prstGeom>
          <a:noFill/>
          <a:ln w="2844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fi-FI">
              <a:latin typeface="+mn-lt"/>
            </a:endParaRPr>
          </a:p>
        </p:txBody>
      </p:sp>
      <p:sp>
        <p:nvSpPr>
          <p:cNvPr id="69" name="Line 68"/>
          <p:cNvSpPr>
            <a:spLocks noChangeShapeType="1"/>
          </p:cNvSpPr>
          <p:nvPr/>
        </p:nvSpPr>
        <p:spPr bwMode="auto">
          <a:xfrm flipH="1">
            <a:off x="7078786" y="5366345"/>
            <a:ext cx="771525" cy="1588"/>
          </a:xfrm>
          <a:prstGeom prst="line">
            <a:avLst/>
          </a:prstGeom>
          <a:noFill/>
          <a:ln w="2844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fi-FI">
              <a:latin typeface="+mn-lt"/>
            </a:endParaRPr>
          </a:p>
        </p:txBody>
      </p:sp>
      <p:sp>
        <p:nvSpPr>
          <p:cNvPr id="70" name="Freeform 69"/>
          <p:cNvSpPr>
            <a:spLocks noChangeArrowheads="1"/>
          </p:cNvSpPr>
          <p:nvPr/>
        </p:nvSpPr>
        <p:spPr bwMode="auto">
          <a:xfrm>
            <a:off x="7081961" y="5296495"/>
            <a:ext cx="155575" cy="139700"/>
          </a:xfrm>
          <a:custGeom>
            <a:avLst/>
            <a:gdLst>
              <a:gd name="T0" fmla="*/ 0 w 428"/>
              <a:gd name="T1" fmla="*/ 2147483647 h 428"/>
              <a:gd name="T2" fmla="*/ 2147483647 w 428"/>
              <a:gd name="T3" fmla="*/ 0 h 428"/>
              <a:gd name="T4" fmla="*/ 2147483647 w 428"/>
              <a:gd name="T5" fmla="*/ 2147483647 h 428"/>
              <a:gd name="T6" fmla="*/ 0 w 428"/>
              <a:gd name="T7" fmla="*/ 2147483647 h 428"/>
              <a:gd name="T8" fmla="*/ 0 60000 65536"/>
              <a:gd name="T9" fmla="*/ 0 60000 65536"/>
              <a:gd name="T10" fmla="*/ 0 60000 65536"/>
              <a:gd name="T11" fmla="*/ 0 60000 65536"/>
              <a:gd name="T12" fmla="*/ 0 w 428"/>
              <a:gd name="T13" fmla="*/ 0 h 428"/>
              <a:gd name="T14" fmla="*/ 428 w 428"/>
              <a:gd name="T15" fmla="*/ 428 h 4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28" h="428">
                <a:moveTo>
                  <a:pt x="0" y="214"/>
                </a:moveTo>
                <a:lnTo>
                  <a:pt x="427" y="0"/>
                </a:lnTo>
                <a:lnTo>
                  <a:pt x="427" y="427"/>
                </a:lnTo>
                <a:lnTo>
                  <a:pt x="0" y="214"/>
                </a:lnTo>
              </a:path>
            </a:pathLst>
          </a:custGeom>
          <a:solidFill>
            <a:srgbClr val="FF9900"/>
          </a:solidFill>
          <a:ln w="2844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i-FI">
              <a:latin typeface="+mn-lt"/>
            </a:endParaRPr>
          </a:p>
        </p:txBody>
      </p:sp>
      <p:grpSp>
        <p:nvGrpSpPr>
          <p:cNvPr id="71" name="Group 70"/>
          <p:cNvGrpSpPr>
            <a:grpSpLocks/>
          </p:cNvGrpSpPr>
          <p:nvPr/>
        </p:nvGrpSpPr>
        <p:grpSpPr bwMode="auto">
          <a:xfrm>
            <a:off x="658936" y="2808883"/>
            <a:ext cx="685800" cy="550862"/>
            <a:chOff x="755" y="2039"/>
            <a:chExt cx="431" cy="383"/>
          </a:xfrm>
        </p:grpSpPr>
        <p:sp>
          <p:nvSpPr>
            <p:cNvPr id="72" name="AutoShape 71"/>
            <p:cNvSpPr>
              <a:spLocks noChangeArrowheads="1"/>
            </p:cNvSpPr>
            <p:nvPr/>
          </p:nvSpPr>
          <p:spPr bwMode="auto">
            <a:xfrm>
              <a:off x="755" y="2039"/>
              <a:ext cx="431" cy="383"/>
            </a:xfrm>
            <a:prstGeom prst="roundRect">
              <a:avLst>
                <a:gd name="adj" fmla="val 259"/>
              </a:avLst>
            </a:prstGeom>
            <a:solidFill>
              <a:srgbClr val="BAE9FC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fi-FI">
                <a:latin typeface="+mn-lt"/>
              </a:endParaRPr>
            </a:p>
          </p:txBody>
        </p:sp>
        <p:sp>
          <p:nvSpPr>
            <p:cNvPr id="73" name="Text Box 72"/>
            <p:cNvSpPr txBox="1">
              <a:spLocks noChangeArrowheads="1"/>
            </p:cNvSpPr>
            <p:nvPr/>
          </p:nvSpPr>
          <p:spPr bwMode="auto">
            <a:xfrm>
              <a:off x="836" y="2108"/>
              <a:ext cx="266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2665" tIns="42986" rIns="82665" bIns="42986" anchor="ctr">
              <a:spAutoFit/>
            </a:bodyPr>
            <a:lstStyle/>
            <a:p>
              <a:pPr algn="ctr" defTabSz="839788" hangingPunct="0">
                <a:lnSpc>
                  <a:spcPct val="95000"/>
                </a:lnSpc>
                <a:spcBef>
                  <a:spcPct val="0"/>
                </a:spcBef>
                <a:buClr>
                  <a:srgbClr val="000000"/>
                </a:buClr>
                <a:buSzPct val="37000"/>
                <a:buFont typeface="StarSymbol" pitchFamily="2" charset="0"/>
                <a:buNone/>
                <a:tabLst>
                  <a:tab pos="0" algn="l"/>
                  <a:tab pos="411163" algn="l"/>
                  <a:tab pos="823913" algn="l"/>
                  <a:tab pos="1236663" algn="l"/>
                  <a:tab pos="1649413" algn="l"/>
                  <a:tab pos="2062163" algn="l"/>
                  <a:tab pos="2474913" algn="l"/>
                  <a:tab pos="2887663" algn="l"/>
                  <a:tab pos="3300413" algn="l"/>
                  <a:tab pos="3713163" algn="l"/>
                  <a:tab pos="4124325" algn="l"/>
                  <a:tab pos="4537075" algn="l"/>
                  <a:tab pos="4949825" algn="l"/>
                  <a:tab pos="5362575" algn="l"/>
                  <a:tab pos="5775325" algn="l"/>
                  <a:tab pos="6188075" algn="l"/>
                  <a:tab pos="6600825" algn="l"/>
                  <a:tab pos="7013575" algn="l"/>
                  <a:tab pos="7426325" algn="l"/>
                  <a:tab pos="7839075" algn="l"/>
                  <a:tab pos="8251825" algn="l"/>
                </a:tabLst>
              </a:pPr>
              <a:r>
                <a:rPr lang="en-GB" sz="1800" b="1">
                  <a:latin typeface="+mn-lt"/>
                </a:rPr>
                <a:t>A2</a:t>
              </a:r>
            </a:p>
          </p:txBody>
        </p:sp>
      </p:grpSp>
      <p:sp>
        <p:nvSpPr>
          <p:cNvPr id="74" name="Line 73"/>
          <p:cNvSpPr>
            <a:spLocks noChangeShapeType="1"/>
          </p:cNvSpPr>
          <p:nvPr/>
        </p:nvSpPr>
        <p:spPr bwMode="auto">
          <a:xfrm>
            <a:off x="1346324" y="3085108"/>
            <a:ext cx="4054475" cy="1587"/>
          </a:xfrm>
          <a:prstGeom prst="line">
            <a:avLst/>
          </a:prstGeom>
          <a:noFill/>
          <a:ln w="3816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fi-FI">
              <a:latin typeface="+mn-lt"/>
            </a:endParaRPr>
          </a:p>
        </p:txBody>
      </p:sp>
      <p:sp>
        <p:nvSpPr>
          <p:cNvPr id="75" name="Freeform 74"/>
          <p:cNvSpPr>
            <a:spLocks noChangeArrowheads="1"/>
          </p:cNvSpPr>
          <p:nvPr/>
        </p:nvSpPr>
        <p:spPr bwMode="auto">
          <a:xfrm>
            <a:off x="5323011" y="2964458"/>
            <a:ext cx="117475" cy="241300"/>
          </a:xfrm>
          <a:custGeom>
            <a:avLst/>
            <a:gdLst>
              <a:gd name="T0" fmla="*/ 2147483647 w 322"/>
              <a:gd name="T1" fmla="*/ 2147483647 h 742"/>
              <a:gd name="T2" fmla="*/ 0 w 322"/>
              <a:gd name="T3" fmla="*/ 0 h 742"/>
              <a:gd name="T4" fmla="*/ 0 w 322"/>
              <a:gd name="T5" fmla="*/ 2147483647 h 742"/>
              <a:gd name="T6" fmla="*/ 2147483647 w 322"/>
              <a:gd name="T7" fmla="*/ 2147483647 h 742"/>
              <a:gd name="T8" fmla="*/ 0 60000 65536"/>
              <a:gd name="T9" fmla="*/ 0 60000 65536"/>
              <a:gd name="T10" fmla="*/ 0 60000 65536"/>
              <a:gd name="T11" fmla="*/ 0 60000 65536"/>
              <a:gd name="T12" fmla="*/ 0 w 322"/>
              <a:gd name="T13" fmla="*/ 0 h 742"/>
              <a:gd name="T14" fmla="*/ 322 w 322"/>
              <a:gd name="T15" fmla="*/ 742 h 74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22" h="742">
                <a:moveTo>
                  <a:pt x="321" y="371"/>
                </a:moveTo>
                <a:lnTo>
                  <a:pt x="0" y="0"/>
                </a:lnTo>
                <a:lnTo>
                  <a:pt x="0" y="741"/>
                </a:lnTo>
                <a:lnTo>
                  <a:pt x="321" y="371"/>
                </a:lnTo>
              </a:path>
            </a:pathLst>
          </a:custGeom>
          <a:solidFill>
            <a:schemeClr val="accent2"/>
          </a:solidFill>
          <a:ln w="936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fi-FI">
              <a:latin typeface="+mn-lt"/>
            </a:endParaRPr>
          </a:p>
        </p:txBody>
      </p:sp>
      <p:sp>
        <p:nvSpPr>
          <p:cNvPr id="77" name="Otsikko 1"/>
          <p:cNvSpPr>
            <a:spLocks noGrp="1"/>
          </p:cNvSpPr>
          <p:nvPr>
            <p:ph type="title"/>
          </p:nvPr>
        </p:nvSpPr>
        <p:spPr>
          <a:xfrm>
            <a:off x="-90364" y="376262"/>
            <a:ext cx="9144000" cy="781051"/>
          </a:xfrm>
        </p:spPr>
        <p:txBody>
          <a:bodyPr/>
          <a:lstStyle/>
          <a:p>
            <a:r>
              <a:rPr lang="fi-FI" b="1" kern="1200" dirty="0" smtClean="0">
                <a:solidFill>
                  <a:srgbClr val="2B3616"/>
                </a:solidFill>
                <a:latin typeface="Calibri" pitchFamily="34" charset="0"/>
              </a:rPr>
              <a:t>Kieliohjelmapolku</a:t>
            </a:r>
          </a:p>
        </p:txBody>
      </p:sp>
      <p:pic>
        <p:nvPicPr>
          <p:cNvPr id="76" name="Kuva 7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06" y="4703586"/>
            <a:ext cx="1937987" cy="1899612"/>
          </a:xfrm>
          <a:prstGeom prst="rect">
            <a:avLst/>
          </a:prstGeom>
        </p:spPr>
      </p:pic>
      <p:sp>
        <p:nvSpPr>
          <p:cNvPr id="2" name="Suorakulmio 1"/>
          <p:cNvSpPr/>
          <p:nvPr/>
        </p:nvSpPr>
        <p:spPr>
          <a:xfrm>
            <a:off x="142793" y="6589351"/>
            <a:ext cx="1945111" cy="234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900" i="1" dirty="0"/>
              <a:t>Leirikoulu </a:t>
            </a:r>
            <a:r>
              <a:rPr lang="fi-FI" sz="900" i="1" dirty="0" smtClean="0"/>
              <a:t>Tukholmaan, kevät </a:t>
            </a:r>
            <a:r>
              <a:rPr lang="fi-FI" sz="900" i="1" dirty="0"/>
              <a:t>2019</a:t>
            </a:r>
          </a:p>
        </p:txBody>
      </p:sp>
      <p:pic>
        <p:nvPicPr>
          <p:cNvPr id="78" name="Kuva 7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3524" y="-4638"/>
            <a:ext cx="1983184" cy="1494863"/>
          </a:xfrm>
          <a:prstGeom prst="rect">
            <a:avLst/>
          </a:prstGeom>
        </p:spPr>
      </p:pic>
      <p:sp>
        <p:nvSpPr>
          <p:cNvPr id="3" name="Suorakulmio 2"/>
          <p:cNvSpPr/>
          <p:nvPr/>
        </p:nvSpPr>
        <p:spPr>
          <a:xfrm>
            <a:off x="7237536" y="1461160"/>
            <a:ext cx="200672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900" i="1" dirty="0"/>
              <a:t>Leirikoulu </a:t>
            </a:r>
            <a:r>
              <a:rPr lang="fi-FI" sz="900" i="1" dirty="0" err="1" smtClean="0"/>
              <a:t>Uslar</a:t>
            </a:r>
            <a:r>
              <a:rPr lang="fi-FI" sz="900" i="1" dirty="0" smtClean="0"/>
              <a:t>/Berliini, Syksy </a:t>
            </a:r>
            <a:r>
              <a:rPr lang="fi-FI" sz="900" i="1" dirty="0"/>
              <a:t>2018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195736" y="144681"/>
            <a:ext cx="4803797" cy="1088068"/>
          </a:xfrm>
        </p:spPr>
        <p:txBody>
          <a:bodyPr>
            <a:normAutofit/>
          </a:bodyPr>
          <a:lstStyle/>
          <a:p>
            <a:r>
              <a:rPr lang="fi-FI" b="1" dirty="0">
                <a:solidFill>
                  <a:srgbClr val="2B3616"/>
                </a:solidFill>
              </a:rPr>
              <a:t>Kansainvälisyys 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47FBB428-E2E8-4A00-A1B0-6A00C466D7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58" r="-5" b="-5"/>
          <a:stretch/>
        </p:blipFill>
        <p:spPr>
          <a:xfrm>
            <a:off x="489798" y="1577885"/>
            <a:ext cx="1447286" cy="1857102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49EBCC90-66AC-4F69-B1FC-E57B1D3DD9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74" r="18378" b="3"/>
          <a:stretch/>
        </p:blipFill>
        <p:spPr>
          <a:xfrm>
            <a:off x="2026706" y="1564235"/>
            <a:ext cx="1447286" cy="1857102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700AA45C-11B6-40BC-AB40-8A32C26D2E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582" r="3" b="1453"/>
          <a:stretch/>
        </p:blipFill>
        <p:spPr>
          <a:xfrm>
            <a:off x="487688" y="3501008"/>
            <a:ext cx="3015222" cy="1857102"/>
          </a:xfrm>
          <a:prstGeom prst="rect">
            <a:avLst/>
          </a:prstGeom>
        </p:spPr>
      </p:pic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63614" y="1577885"/>
            <a:ext cx="5339540" cy="2947567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sz="2400" dirty="0" smtClean="0"/>
              <a:t>Opintomatkoja </a:t>
            </a:r>
            <a:r>
              <a:rPr lang="fi-FI" sz="2400" dirty="0"/>
              <a:t>vaihteleviin kohteisiin:</a:t>
            </a:r>
          </a:p>
          <a:p>
            <a:pPr marL="457200" lvl="1" indent="0">
              <a:buNone/>
            </a:pPr>
            <a:r>
              <a:rPr lang="fi-FI" sz="2000" dirty="0" err="1"/>
              <a:t>Esim</a:t>
            </a:r>
            <a:r>
              <a:rPr lang="fi-FI" sz="2000" dirty="0"/>
              <a:t>: Pariisi, Tukholma, Rooma, Lontoo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400" dirty="0"/>
              <a:t> Ystävyyskoulu </a:t>
            </a:r>
            <a:r>
              <a:rPr lang="fi-FI" sz="2400" dirty="0" err="1"/>
              <a:t>Uslarissa</a:t>
            </a:r>
            <a:r>
              <a:rPr lang="fi-FI" sz="2400" dirty="0"/>
              <a:t>, Saksassa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400" dirty="0"/>
              <a:t> Vaihto-opiskelijoita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400" dirty="0"/>
              <a:t> Kansainvälisiä vieraita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400" dirty="0"/>
              <a:t> Plan kummilapsi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00C5B26E-8213-437B-B4E2-70EB5EBEC5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8224" y="2930299"/>
            <a:ext cx="2517467" cy="259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8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/>
          <p:cNvSpPr>
            <a:spLocks noGrp="1"/>
          </p:cNvSpPr>
          <p:nvPr>
            <p:ph type="title"/>
          </p:nvPr>
        </p:nvSpPr>
        <p:spPr>
          <a:xfrm>
            <a:off x="683568" y="426571"/>
            <a:ext cx="7543800" cy="1088068"/>
          </a:xfrm>
        </p:spPr>
        <p:txBody>
          <a:bodyPr>
            <a:normAutofit/>
          </a:bodyPr>
          <a:lstStyle/>
          <a:p>
            <a:r>
              <a:rPr lang="fi-FI" b="1" dirty="0">
                <a:solidFill>
                  <a:srgbClr val="2B3616"/>
                </a:solidFill>
              </a:rPr>
              <a:t>Urheiluvalmennus</a:t>
            </a: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/>
          <a:srcRect r="-2" b="7123"/>
          <a:stretch/>
        </p:blipFill>
        <p:spPr>
          <a:xfrm>
            <a:off x="262246" y="1700809"/>
            <a:ext cx="2161164" cy="1505386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 rotWithShape="1">
          <a:blip r:embed="rId4"/>
          <a:srcRect r="4530" b="-1"/>
          <a:stretch/>
        </p:blipFill>
        <p:spPr>
          <a:xfrm>
            <a:off x="2503308" y="1700810"/>
            <a:ext cx="2180639" cy="1518952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 rotWithShape="1">
          <a:blip r:embed="rId5"/>
          <a:srcRect l="5693" r="13554" b="2"/>
          <a:stretch/>
        </p:blipFill>
        <p:spPr>
          <a:xfrm>
            <a:off x="262247" y="3284984"/>
            <a:ext cx="2161161" cy="1505384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 rotWithShape="1">
          <a:blip r:embed="rId6"/>
          <a:srcRect r="4530" b="-1"/>
          <a:stretch/>
        </p:blipFill>
        <p:spPr>
          <a:xfrm>
            <a:off x="2503309" y="3284985"/>
            <a:ext cx="2161162" cy="1505384"/>
          </a:xfrm>
          <a:prstGeom prst="rect">
            <a:avLst/>
          </a:prstGeom>
        </p:spPr>
      </p:pic>
      <p:sp>
        <p:nvSpPr>
          <p:cNvPr id="8" name="Sisällön paikkamerkki 7"/>
          <p:cNvSpPr>
            <a:spLocks noGrp="1"/>
          </p:cNvSpPr>
          <p:nvPr>
            <p:ph idx="1"/>
          </p:nvPr>
        </p:nvSpPr>
        <p:spPr>
          <a:xfrm>
            <a:off x="4664471" y="1514639"/>
            <a:ext cx="4464496" cy="6408711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i-FI" sz="2200" dirty="0" smtClean="0"/>
              <a:t>Lajinsa </a:t>
            </a:r>
            <a:r>
              <a:rPr lang="fi-FI" sz="2200" dirty="0"/>
              <a:t>huipulle tähtääville nuorille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200" dirty="0" smtClean="0"/>
              <a:t>Tukee </a:t>
            </a:r>
            <a:r>
              <a:rPr lang="fi-FI" sz="2200" dirty="0"/>
              <a:t>nuoren urheilijan uraa ja valmentautumista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200" dirty="0" smtClean="0"/>
              <a:t>Yhteistyössä </a:t>
            </a:r>
            <a:r>
              <a:rPr lang="fi-FI" sz="2200" dirty="0"/>
              <a:t>Kisakallion urheiluopiston kanssa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200" dirty="0" smtClean="0"/>
              <a:t>Jopa </a:t>
            </a:r>
            <a:r>
              <a:rPr lang="fi-FI" sz="2200" dirty="0"/>
              <a:t>10 kurssia liikuntaa lukion aikana: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fi-FI" sz="1800" dirty="0"/>
              <a:t>Eri fyysisten osa-alueiden harjoittelua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fi-FI" sz="1800" dirty="0"/>
              <a:t>Lajiharjoittelua 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fi-FI" sz="1800" dirty="0"/>
              <a:t>Omatoimista harjoittelua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2200" dirty="0" smtClean="0"/>
              <a:t>Haku erillisellä lomakkeella</a:t>
            </a:r>
            <a:endParaRPr lang="fi-FI" sz="2200" dirty="0"/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fi-FI" sz="1800" dirty="0"/>
              <a:t>Lisätietoja apulaisrehtori Juha Nurmelta</a:t>
            </a:r>
          </a:p>
        </p:txBody>
      </p:sp>
    </p:spTree>
    <p:extLst>
      <p:ext uri="{BB962C8B-B14F-4D97-AF65-F5344CB8AC3E}">
        <p14:creationId xmlns:p14="http://schemas.microsoft.com/office/powerpoint/2010/main" val="147017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39552" y="296321"/>
            <a:ext cx="8352928" cy="1088068"/>
          </a:xfrm>
        </p:spPr>
        <p:txBody>
          <a:bodyPr>
            <a:normAutofit/>
          </a:bodyPr>
          <a:lstStyle/>
          <a:p>
            <a:r>
              <a:rPr lang="fi-FI" b="1" dirty="0">
                <a:solidFill>
                  <a:srgbClr val="2B3616"/>
                </a:solidFill>
              </a:rPr>
              <a:t>Taide- ja taitoaineita</a:t>
            </a:r>
          </a:p>
        </p:txBody>
      </p:sp>
      <p:pic>
        <p:nvPicPr>
          <p:cNvPr id="4" name="YXIHCaW3NVA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50651" y="1628800"/>
            <a:ext cx="4997413" cy="3748059"/>
          </a:xfrm>
          <a:prstGeom prst="rect">
            <a:avLst/>
          </a:prstGeom>
        </p:spPr>
      </p:pic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082290" y="1484784"/>
            <a:ext cx="4096805" cy="4680520"/>
          </a:xfrm>
        </p:spPr>
        <p:txBody>
          <a:bodyPr>
            <a:noAutofit/>
          </a:bodyPr>
          <a:lstStyle/>
          <a:p>
            <a:r>
              <a:rPr lang="fi-FI" sz="2000" dirty="0"/>
              <a:t>Kuvataide: 4 valtakunnallista ja </a:t>
            </a:r>
            <a:br>
              <a:rPr lang="fi-FI" sz="2000" dirty="0"/>
            </a:br>
            <a:r>
              <a:rPr lang="fi-FI" sz="2000" dirty="0"/>
              <a:t>11 koulukohtaista kurssia</a:t>
            </a:r>
          </a:p>
          <a:p>
            <a:r>
              <a:rPr lang="fi-FI" sz="2000" dirty="0"/>
              <a:t>Musiikki: 4 valtakunnallista ja </a:t>
            </a:r>
            <a:br>
              <a:rPr lang="fi-FI" sz="2000" dirty="0"/>
            </a:br>
            <a:r>
              <a:rPr lang="fi-FI" sz="2000" dirty="0"/>
              <a:t>18 koulukohtaista kurssia</a:t>
            </a:r>
          </a:p>
          <a:p>
            <a:r>
              <a:rPr lang="fi-FI" sz="2000" dirty="0"/>
              <a:t>Liikunta: 5 valtakunnallista ja </a:t>
            </a:r>
            <a:br>
              <a:rPr lang="fi-FI" sz="2000" dirty="0"/>
            </a:br>
            <a:r>
              <a:rPr lang="fi-FI" sz="2000" dirty="0"/>
              <a:t>10 koulukohtaista kurssia </a:t>
            </a:r>
            <a:br>
              <a:rPr lang="fi-FI" sz="2000" dirty="0"/>
            </a:br>
            <a:r>
              <a:rPr lang="fi-FI" sz="2000" dirty="0"/>
              <a:t>+ urheiluvalmennus</a:t>
            </a:r>
          </a:p>
          <a:p>
            <a:r>
              <a:rPr lang="fi-FI" sz="2000" dirty="0"/>
              <a:t>Ilmaisutaito: 3 koulukohtaista kurssia</a:t>
            </a:r>
          </a:p>
          <a:p>
            <a:r>
              <a:rPr lang="fi-FI" sz="2000" dirty="0"/>
              <a:t>Taiteiden välisiä kursseja: esim. monitaiteellinen musiikkiprojekti</a:t>
            </a:r>
          </a:p>
          <a:p>
            <a:r>
              <a:rPr lang="fi-FI" sz="2000" dirty="0"/>
              <a:t>Kulttuuripassi</a:t>
            </a:r>
          </a:p>
        </p:txBody>
      </p:sp>
    </p:spTree>
    <p:extLst>
      <p:ext uri="{BB962C8B-B14F-4D97-AF65-F5344CB8AC3E}">
        <p14:creationId xmlns:p14="http://schemas.microsoft.com/office/powerpoint/2010/main" val="289725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35496" y="404664"/>
            <a:ext cx="9144000" cy="781051"/>
          </a:xfrm>
        </p:spPr>
        <p:txBody>
          <a:bodyPr/>
          <a:lstStyle/>
          <a:p>
            <a:r>
              <a:rPr lang="fi-FI" b="1" kern="1200" dirty="0" smtClean="0">
                <a:solidFill>
                  <a:srgbClr val="2B3616"/>
                </a:solidFill>
                <a:latin typeface="Calibri" pitchFamily="34" charset="0"/>
              </a:rPr>
              <a:t>Lukiodiplomit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971600" y="1772816"/>
            <a:ext cx="7570787" cy="4528423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Aft>
                <a:spcPct val="50000"/>
              </a:spcAft>
            </a:pPr>
            <a:r>
              <a:rPr lang="fi-FI" sz="2400" dirty="0" smtClean="0"/>
              <a:t>Kuvataiteen lukiodiplomi</a:t>
            </a:r>
          </a:p>
          <a:p>
            <a:pPr eaLnBrk="1" hangingPunct="1">
              <a:lnSpc>
                <a:spcPct val="90000"/>
              </a:lnSpc>
              <a:spcAft>
                <a:spcPct val="50000"/>
              </a:spcAft>
            </a:pPr>
            <a:r>
              <a:rPr lang="fi-FI" sz="2400" dirty="0" smtClean="0"/>
              <a:t>Liikunnan lukiodiplomi</a:t>
            </a:r>
          </a:p>
          <a:p>
            <a:pPr eaLnBrk="1" hangingPunct="1">
              <a:lnSpc>
                <a:spcPct val="90000"/>
              </a:lnSpc>
              <a:spcAft>
                <a:spcPct val="50000"/>
              </a:spcAft>
            </a:pPr>
            <a:r>
              <a:rPr lang="fi-FI" sz="2400" dirty="0" smtClean="0"/>
              <a:t>Median lukiodiplomi</a:t>
            </a:r>
          </a:p>
          <a:p>
            <a:pPr eaLnBrk="1" hangingPunct="1">
              <a:lnSpc>
                <a:spcPct val="90000"/>
              </a:lnSpc>
              <a:spcAft>
                <a:spcPct val="50000"/>
              </a:spcAft>
            </a:pPr>
            <a:r>
              <a:rPr lang="fi-FI" sz="2400" dirty="0" smtClean="0"/>
              <a:t>Musiikin lukiodiplomi</a:t>
            </a:r>
          </a:p>
          <a:p>
            <a:pPr eaLnBrk="1" hangingPunct="1">
              <a:lnSpc>
                <a:spcPct val="90000"/>
              </a:lnSpc>
              <a:spcAft>
                <a:spcPct val="50000"/>
              </a:spcAft>
            </a:pPr>
            <a:r>
              <a:rPr lang="fi-FI" sz="2400" dirty="0" smtClean="0"/>
              <a:t>Tanssin lukiodiplomi</a:t>
            </a:r>
          </a:p>
          <a:p>
            <a:pPr eaLnBrk="1" hangingPunct="1">
              <a:lnSpc>
                <a:spcPct val="90000"/>
              </a:lnSpc>
              <a:spcAft>
                <a:spcPct val="50000"/>
              </a:spcAft>
            </a:pPr>
            <a:r>
              <a:rPr lang="fi-FI" sz="2400" dirty="0" smtClean="0"/>
              <a:t>Teatteritaiteen lukiodiplomi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237" y="1735481"/>
            <a:ext cx="2573227" cy="3779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ukautettu suunnittelumalli">
  <a:themeElements>
    <a:clrScheme name="Mukautettu suunnittelumall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ukautettu suunnittelumall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ukautettu suunnittelumall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ukautettu suunnittelumalli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ukautettu suunnittelumalli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ukautettu suunnittelumalli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ukautettu suunnittelumalli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ukautettu suunnittelumalli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ukautettu suunnittelumalli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ukautettu suunnittelumalli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ukautettu suunnittelumalli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ukautettu suunnittelumalli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ukautettu suunnittelumalli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ukautettu suunnittelumalli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ukautettu suunnittelumalli 13">
        <a:dk1>
          <a:srgbClr val="333333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DDDDDD"/>
        </a:accent2>
        <a:accent3>
          <a:srgbClr val="FFFFFF"/>
        </a:accent3>
        <a:accent4>
          <a:srgbClr val="2A2A2A"/>
        </a:accent4>
        <a:accent5>
          <a:srgbClr val="F3F3F3"/>
        </a:accent5>
        <a:accent6>
          <a:srgbClr val="C8C8C8"/>
        </a:accent6>
        <a:hlink>
          <a:srgbClr val="080808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letusrakenn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Oletusrakenn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letusrakenn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letusrakenn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letusrakenn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letusrakenn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letusrakenn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letusrakenn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letusrakenn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e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Aula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  <a:fontScheme name="Oletusrakenne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C:\Ohjelmatiedostot\Microsoft Office\Templates\Presentation Designs\Roomalainen.pot</Template>
  <TotalTime>8231</TotalTime>
  <Words>1056</Words>
  <Application>Microsoft Office PowerPoint</Application>
  <PresentationFormat>Näytössä katseltava diaesitys (4:3)</PresentationFormat>
  <Paragraphs>347</Paragraphs>
  <Slides>31</Slides>
  <Notes>5</Notes>
  <HiddenSlides>0</HiddenSlides>
  <MMClips>2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31</vt:i4>
      </vt:variant>
    </vt:vector>
  </HeadingPairs>
  <TitlesOfParts>
    <vt:vector size="39" baseType="lpstr">
      <vt:lpstr>Arial</vt:lpstr>
      <vt:lpstr>ArialMT</vt:lpstr>
      <vt:lpstr>Calibri</vt:lpstr>
      <vt:lpstr>StarSymbol</vt:lpstr>
      <vt:lpstr>Times New Roman</vt:lpstr>
      <vt:lpstr>Wingdings</vt:lpstr>
      <vt:lpstr>Mukautettu suunnittelumalli</vt:lpstr>
      <vt:lpstr>Oletusrakenne</vt:lpstr>
      <vt:lpstr>PowerPoint-esitys</vt:lpstr>
      <vt:lpstr>Lohjan Yhteislyseon lukio</vt:lpstr>
      <vt:lpstr>Rantapuistossa myös</vt:lpstr>
      <vt:lpstr>Laaja kurssivalikoima</vt:lpstr>
      <vt:lpstr>Kieliohjelmapolku</vt:lpstr>
      <vt:lpstr>Kansainvälisyys </vt:lpstr>
      <vt:lpstr>Urheiluvalmennus</vt:lpstr>
      <vt:lpstr>Taide- ja taitoaineita</vt:lpstr>
      <vt:lpstr>Lukiodiplomit</vt:lpstr>
      <vt:lpstr>Lohjan Yhteislyseon lukio</vt:lpstr>
      <vt:lpstr>WILMA</vt:lpstr>
      <vt:lpstr>Opintojen kulku</vt:lpstr>
      <vt:lpstr>PowerPoint-esitys</vt:lpstr>
      <vt:lpstr>Kurssit</vt:lpstr>
      <vt:lpstr>Tärkeät valinnat</vt:lpstr>
      <vt:lpstr>Miten opiskellaan?</vt:lpstr>
      <vt:lpstr>Tukea opintoihin</vt:lpstr>
      <vt:lpstr>PowerPoint-esitys</vt:lpstr>
      <vt:lpstr>PowerPoint-esitys</vt:lpstr>
      <vt:lpstr>PowerPoint-esitys</vt:lpstr>
      <vt:lpstr>PowerPoint-esitys</vt:lpstr>
      <vt:lpstr>Koulutusjärjestelmä</vt:lpstr>
      <vt:lpstr>Jatkokoulutus</vt:lpstr>
      <vt:lpstr>Mitä lukion jälkeen?</vt:lpstr>
      <vt:lpstr>Miksi Lohjan Yhteislyseon lukioon?</vt:lpstr>
      <vt:lpstr>Miten opiskelijaksi?</vt:lpstr>
      <vt:lpstr>PowerPoint-esitys</vt:lpstr>
      <vt:lpstr>Miten opiskelijaksi?</vt:lpstr>
      <vt:lpstr>Opiskelijakunta</vt:lpstr>
      <vt:lpstr>Lukion perinteitä</vt:lpstr>
      <vt:lpstr>PowerPoint-esitys</vt:lpstr>
    </vt:vector>
  </TitlesOfParts>
  <Company>Lohjan kaupunki / opetustoimi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Lohjan lukio</dc:creator>
  <cp:lastModifiedBy>Ruoste Panu</cp:lastModifiedBy>
  <cp:revision>438</cp:revision>
  <cp:lastPrinted>2020-01-16T09:17:45Z</cp:lastPrinted>
  <dcterms:created xsi:type="dcterms:W3CDTF">2002-11-11T23:42:30Z</dcterms:created>
  <dcterms:modified xsi:type="dcterms:W3CDTF">2020-01-20T09:12:48Z</dcterms:modified>
</cp:coreProperties>
</file>