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AEDF51A-7EC7-4D89-8CDC-6E0439006FE1}" type="datetimeFigureOut">
              <a:rPr lang="sv-FI" smtClean="0"/>
              <a:t>11.12.2014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15D97D-C2AC-4783-B759-E6ECEC3CE490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3401144"/>
          </a:xfrm>
        </p:spPr>
        <p:txBody>
          <a:bodyPr/>
          <a:lstStyle/>
          <a:p>
            <a:r>
              <a:rPr lang="sv-FI" dirty="0" smtClean="0"/>
              <a:t>Japan följer västmakterna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4" name="Bildobjekt 3" descr="8C8796227-130830-samurai-warriors-vmed-12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2283968" cy="3048000"/>
          </a:xfrm>
          <a:prstGeom prst="rect">
            <a:avLst/>
          </a:prstGeom>
        </p:spPr>
      </p:pic>
      <p:pic>
        <p:nvPicPr>
          <p:cNvPr id="5" name="Bildobjekt 4" descr="Flag_of_Japan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620688"/>
            <a:ext cx="2486025" cy="1657350"/>
          </a:xfrm>
          <a:prstGeom prst="rect">
            <a:avLst/>
          </a:prstGeom>
        </p:spPr>
      </p:pic>
      <p:pic>
        <p:nvPicPr>
          <p:cNvPr id="6" name="Bildobjekt 5" descr="Tokyo-by-night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78780" y="404664"/>
            <a:ext cx="3665220" cy="2424684"/>
          </a:xfrm>
          <a:prstGeom prst="rect">
            <a:avLst/>
          </a:prstGeom>
        </p:spPr>
      </p:pic>
      <p:pic>
        <p:nvPicPr>
          <p:cNvPr id="7" name="Bildobjekt 6" descr="japan-ma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19872" y="3356992"/>
            <a:ext cx="2286000" cy="2564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36712"/>
          </a:xfrm>
        </p:spPr>
        <p:txBody>
          <a:bodyPr/>
          <a:lstStyle/>
          <a:p>
            <a:r>
              <a:rPr lang="sv-FI" dirty="0" smtClean="0"/>
              <a:t>Japan före 1800-talets mitt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3672408"/>
          </a:xfrm>
        </p:spPr>
        <p:txBody>
          <a:bodyPr>
            <a:normAutofit lnSpcReduction="10000"/>
          </a:bodyPr>
          <a:lstStyle/>
          <a:p>
            <a:r>
              <a:rPr lang="sv-FI" dirty="0" smtClean="0"/>
              <a:t>Ett </a:t>
            </a:r>
            <a:r>
              <a:rPr lang="sv-FI" u="sng" dirty="0" smtClean="0"/>
              <a:t>stängt</a:t>
            </a:r>
            <a:r>
              <a:rPr lang="sv-FI" dirty="0" smtClean="0"/>
              <a:t> land för </a:t>
            </a:r>
            <a:r>
              <a:rPr lang="sv-FI" u="sng" dirty="0" smtClean="0"/>
              <a:t>utlänningar</a:t>
            </a:r>
          </a:p>
          <a:p>
            <a:endParaRPr lang="sv-FI" dirty="0" smtClean="0"/>
          </a:p>
          <a:p>
            <a:r>
              <a:rPr lang="sv-FI" dirty="0" smtClean="0"/>
              <a:t>Den </a:t>
            </a:r>
            <a:r>
              <a:rPr lang="sv-FI" u="sng" dirty="0" smtClean="0"/>
              <a:t>formella makten</a:t>
            </a:r>
            <a:r>
              <a:rPr lang="sv-FI" dirty="0" smtClean="0"/>
              <a:t> hos </a:t>
            </a:r>
            <a:r>
              <a:rPr lang="sv-FI" u="sng" dirty="0" smtClean="0"/>
              <a:t>kejsaren</a:t>
            </a:r>
            <a:r>
              <a:rPr lang="sv-FI" dirty="0" smtClean="0"/>
              <a:t>, den </a:t>
            </a:r>
            <a:r>
              <a:rPr lang="sv-FI" u="sng" dirty="0" smtClean="0"/>
              <a:t>verkliga makten</a:t>
            </a:r>
            <a:r>
              <a:rPr lang="sv-FI" dirty="0" smtClean="0"/>
              <a:t> hos </a:t>
            </a:r>
            <a:r>
              <a:rPr lang="sv-FI" u="sng" dirty="0" smtClean="0"/>
              <a:t>shogunen</a:t>
            </a:r>
          </a:p>
          <a:p>
            <a:endParaRPr lang="sv-FI" u="sng" dirty="0" smtClean="0"/>
          </a:p>
          <a:p>
            <a:r>
              <a:rPr lang="sv-FI" dirty="0" smtClean="0"/>
              <a:t>En stor del av befolkningen var bönder</a:t>
            </a:r>
          </a:p>
          <a:p>
            <a:endParaRPr lang="sv-FI" dirty="0" smtClean="0"/>
          </a:p>
          <a:p>
            <a:r>
              <a:rPr lang="sv-FI" dirty="0" smtClean="0"/>
              <a:t>Japan tvingades att öppna sig för utlänningar </a:t>
            </a:r>
            <a:r>
              <a:rPr lang="sv-FI" dirty="0" err="1" smtClean="0"/>
              <a:t>f.o.m</a:t>
            </a:r>
            <a:r>
              <a:rPr lang="sv-FI" dirty="0" smtClean="0"/>
              <a:t>. </a:t>
            </a:r>
            <a:r>
              <a:rPr lang="sv-FI" u="sng" dirty="0" smtClean="0"/>
              <a:t>mitten av 1800-talet</a:t>
            </a:r>
            <a:r>
              <a:rPr lang="sv-FI" dirty="0" smtClean="0"/>
              <a:t> av USA och andra västländer</a:t>
            </a:r>
            <a:endParaRPr lang="sv-FI" dirty="0"/>
          </a:p>
        </p:txBody>
      </p:sp>
      <p:pic>
        <p:nvPicPr>
          <p:cNvPr id="4" name="Bildobjekt 3" descr="häm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725144"/>
            <a:ext cx="1512475" cy="1888712"/>
          </a:xfrm>
          <a:prstGeom prst="rect">
            <a:avLst/>
          </a:prstGeom>
        </p:spPr>
      </p:pic>
      <p:pic>
        <p:nvPicPr>
          <p:cNvPr id="5" name="Bildobjekt 4" descr="186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4636008"/>
            <a:ext cx="3348419" cy="2221992"/>
          </a:xfrm>
          <a:prstGeom prst="rect">
            <a:avLst/>
          </a:prstGeom>
        </p:spPr>
      </p:pic>
      <p:pic>
        <p:nvPicPr>
          <p:cNvPr id="6" name="Bildobjekt 5" descr="2034612_orig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80112" y="4725144"/>
            <a:ext cx="3387852" cy="1961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36712"/>
          </a:xfrm>
        </p:spPr>
        <p:txBody>
          <a:bodyPr/>
          <a:lstStyle/>
          <a:p>
            <a:r>
              <a:rPr lang="sv-FI" dirty="0" smtClean="0"/>
              <a:t>Japan efter mitten av 1800-talet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3888432"/>
          </a:xfrm>
        </p:spPr>
        <p:txBody>
          <a:bodyPr>
            <a:normAutofit lnSpcReduction="10000"/>
          </a:bodyPr>
          <a:lstStyle/>
          <a:p>
            <a:r>
              <a:rPr lang="sv-FI" dirty="0" smtClean="0"/>
              <a:t>Kejsaren fick sin makt tillbaka -&gt; </a:t>
            </a:r>
            <a:r>
              <a:rPr lang="sv-FI" u="sng" dirty="0" smtClean="0"/>
              <a:t>reformer</a:t>
            </a:r>
          </a:p>
          <a:p>
            <a:endParaRPr lang="sv-FI" u="sng" dirty="0" smtClean="0"/>
          </a:p>
          <a:p>
            <a:r>
              <a:rPr lang="sv-FI" dirty="0" smtClean="0"/>
              <a:t>Japan blev ett </a:t>
            </a:r>
            <a:r>
              <a:rPr lang="sv-FI" u="sng" dirty="0" smtClean="0"/>
              <a:t>industriland</a:t>
            </a:r>
            <a:endParaRPr lang="sv-FI" dirty="0" smtClean="0"/>
          </a:p>
          <a:p>
            <a:endParaRPr lang="sv-FI" dirty="0" smtClean="0"/>
          </a:p>
          <a:p>
            <a:r>
              <a:rPr lang="sv-FI" dirty="0" smtClean="0"/>
              <a:t>Japan besegrade Kina (år 1895) och Ryssland (år 1904–1905) i krig och bevisade att man gjort </a:t>
            </a:r>
            <a:r>
              <a:rPr lang="sv-FI" u="sng" dirty="0" smtClean="0"/>
              <a:t>stora tekniska framsteg</a:t>
            </a:r>
          </a:p>
          <a:p>
            <a:endParaRPr lang="sv-FI" u="sng" dirty="0" smtClean="0"/>
          </a:p>
          <a:p>
            <a:r>
              <a:rPr lang="sv-FI" dirty="0" smtClean="0"/>
              <a:t>Japan utvecklades till en </a:t>
            </a:r>
            <a:r>
              <a:rPr lang="sv-FI" u="sng" dirty="0" smtClean="0"/>
              <a:t>imperialistisk stat</a:t>
            </a:r>
          </a:p>
          <a:p>
            <a:pPr lvl="1"/>
            <a:r>
              <a:rPr lang="sv-FI" dirty="0" smtClean="0"/>
              <a:t>Orsak: </a:t>
            </a:r>
            <a:r>
              <a:rPr lang="sv-FI" u="sng" dirty="0" smtClean="0"/>
              <a:t>Få råvarutillgångar</a:t>
            </a:r>
            <a:r>
              <a:rPr lang="sv-FI" dirty="0" smtClean="0"/>
              <a:t> i Japan</a:t>
            </a:r>
            <a:endParaRPr lang="sv-FI" dirty="0"/>
          </a:p>
        </p:txBody>
      </p:sp>
      <p:pic>
        <p:nvPicPr>
          <p:cNvPr id="4" name="Bildobjekt 3" descr="first_sino_japanese_w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869160"/>
            <a:ext cx="2459228" cy="1841805"/>
          </a:xfrm>
          <a:prstGeom prst="rect">
            <a:avLst/>
          </a:prstGeom>
        </p:spPr>
      </p:pic>
      <p:pic>
        <p:nvPicPr>
          <p:cNvPr id="5" name="Bildobjekt 4" descr="Japanese Army - 1900 - Rudolf Heß - National Socialism and the Occult - Third Reich - Haushofer - Geopolitic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5013176"/>
            <a:ext cx="3168352" cy="1595438"/>
          </a:xfrm>
          <a:prstGeom prst="rect">
            <a:avLst/>
          </a:prstGeom>
        </p:spPr>
      </p:pic>
      <p:pic>
        <p:nvPicPr>
          <p:cNvPr id="6" name="Bildobjekt 5" descr="portarth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90488" y="4715256"/>
            <a:ext cx="2953512" cy="2142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</TotalTime>
  <Words>98</Words>
  <Application>Microsoft Office PowerPoint</Application>
  <PresentationFormat>Bildspel på skärmen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Burspråk</vt:lpstr>
      <vt:lpstr>Japan följer västmakterna</vt:lpstr>
      <vt:lpstr>Japan före 1800-talets mitt</vt:lpstr>
      <vt:lpstr>Japan efter mitten av 1800-talet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Japan följer västmakterna</dc:title>
  <dc:creator>Christian</dc:creator>
  <cp:lastModifiedBy>Christian</cp:lastModifiedBy>
  <cp:revision>5</cp:revision>
  <dcterms:created xsi:type="dcterms:W3CDTF">2014-12-11T16:28:46Z</dcterms:created>
  <dcterms:modified xsi:type="dcterms:W3CDTF">2014-12-11T17:05:15Z</dcterms:modified>
</cp:coreProperties>
</file>