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14.9.2018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Kasvio, </a:t>
            </a:r>
          </a:p>
          <a:p>
            <a:r>
              <a:rPr lang="fi-FI" dirty="0">
                <a:cs typeface="Calibri"/>
              </a:rPr>
              <a:t>Jamppa 8Ö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51D03761-0C17-474A-A7E1-C1D1685B4549}"/>
              </a:ext>
            </a:extLst>
          </p:cNvPr>
          <p:cNvSpPr txBox="1"/>
          <p:nvPr/>
        </p:nvSpPr>
        <p:spPr>
          <a:xfrm>
            <a:off x="9375566" y="5006439"/>
            <a:ext cx="2743200" cy="175432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/>
              <a:t>kasvin nimi</a:t>
            </a:r>
          </a:p>
          <a:p>
            <a:r>
              <a:rPr lang="fi-FI" i="1" dirty="0"/>
              <a:t>tieteellinen nimi</a:t>
            </a:r>
            <a:endParaRPr lang="fi-FI" dirty="0">
              <a:cs typeface="Calibri"/>
            </a:endParaRPr>
          </a:p>
          <a:p>
            <a:r>
              <a:rPr lang="fi-FI" dirty="0"/>
              <a:t>kasvupaikka, paikkakunta</a:t>
            </a:r>
            <a:endParaRPr lang="fi-FI" dirty="0">
              <a:cs typeface="Calibri"/>
            </a:endParaRPr>
          </a:p>
          <a:p>
            <a:r>
              <a:rPr lang="fi-FI" dirty="0"/>
              <a:t>keräysaika</a:t>
            </a:r>
            <a:endParaRPr lang="fi-FI" dirty="0">
              <a:cs typeface="Calibri"/>
            </a:endParaRPr>
          </a:p>
          <a:p>
            <a:r>
              <a:rPr lang="fi-FI" dirty="0"/>
              <a:t>kerääjä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  <p:pic>
        <p:nvPicPr>
          <p:cNvPr id="4" name="Kuva 7">
            <a:extLst>
              <a:ext uri="{FF2B5EF4-FFF2-40B4-BE49-F238E27FC236}">
                <a16:creationId xmlns:a16="http://schemas.microsoft.com/office/drawing/2014/main" id="{BB7873E7-F353-4D66-A9F9-A8D1DA769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613" y="359600"/>
            <a:ext cx="3021528" cy="3021528"/>
          </a:xfrm>
          <a:prstGeom prst="rect">
            <a:avLst/>
          </a:prstGeom>
        </p:spPr>
      </p:pic>
      <p:pic>
        <p:nvPicPr>
          <p:cNvPr id="5" name="Kuva 7">
            <a:extLst>
              <a:ext uri="{FF2B5EF4-FFF2-40B4-BE49-F238E27FC236}">
                <a16:creationId xmlns:a16="http://schemas.microsoft.com/office/drawing/2014/main" id="{AD2197FA-B045-492F-9290-1E64DB3E2F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443" y="359599"/>
            <a:ext cx="3021528" cy="3021528"/>
          </a:xfrm>
          <a:prstGeom prst="rect">
            <a:avLst/>
          </a:prstGeom>
        </p:spPr>
      </p:pic>
      <p:pic>
        <p:nvPicPr>
          <p:cNvPr id="6" name="Kuva 7">
            <a:extLst>
              <a:ext uri="{FF2B5EF4-FFF2-40B4-BE49-F238E27FC236}">
                <a16:creationId xmlns:a16="http://schemas.microsoft.com/office/drawing/2014/main" id="{E20D7B9E-80E3-4051-90AE-B83A707E1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924" y="3496664"/>
            <a:ext cx="3021528" cy="3021528"/>
          </a:xfrm>
          <a:prstGeom prst="rect">
            <a:avLst/>
          </a:prstGeom>
        </p:spPr>
      </p:pic>
      <p:pic>
        <p:nvPicPr>
          <p:cNvPr id="7" name="Kuva 7">
            <a:extLst>
              <a:ext uri="{FF2B5EF4-FFF2-40B4-BE49-F238E27FC236}">
                <a16:creationId xmlns:a16="http://schemas.microsoft.com/office/drawing/2014/main" id="{07F7F886-C7EC-4AFB-8C90-E7EF51322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613" y="3605522"/>
            <a:ext cx="3021528" cy="3021528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9971B5A4-6247-43B9-AB47-A25107BB16F8}"/>
              </a:ext>
            </a:extLst>
          </p:cNvPr>
          <p:cNvSpPr txBox="1"/>
          <p:nvPr/>
        </p:nvSpPr>
        <p:spPr>
          <a:xfrm>
            <a:off x="-45524" y="-991"/>
            <a:ext cx="437408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/>
              <a:t>1</a:t>
            </a:r>
            <a:r>
              <a:rPr lang="fi-FI" dirty="0">
                <a:cs typeface="Calibri"/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7007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51D03761-0C17-474A-A7E1-C1D1685B4549}"/>
              </a:ext>
            </a:extLst>
          </p:cNvPr>
          <p:cNvSpPr txBox="1"/>
          <p:nvPr/>
        </p:nvSpPr>
        <p:spPr>
          <a:xfrm>
            <a:off x="9375566" y="5006439"/>
            <a:ext cx="2743200" cy="175432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/>
              <a:t>mänty</a:t>
            </a:r>
          </a:p>
          <a:p>
            <a:r>
              <a:rPr lang="fi-FI" i="1" dirty="0"/>
              <a:t>tieteellinen nimi</a:t>
            </a:r>
            <a:endParaRPr lang="fi-FI" dirty="0">
              <a:cs typeface="Calibri"/>
            </a:endParaRPr>
          </a:p>
          <a:p>
            <a:r>
              <a:rPr lang="fi-FI" dirty="0"/>
              <a:t>kasvupaikka, paikkakunta</a:t>
            </a:r>
            <a:endParaRPr lang="fi-FI" dirty="0">
              <a:cs typeface="Calibri"/>
            </a:endParaRPr>
          </a:p>
          <a:p>
            <a:r>
              <a:rPr lang="fi-FI" dirty="0"/>
              <a:t>keräysaika</a:t>
            </a:r>
            <a:endParaRPr lang="fi-FI" dirty="0">
              <a:cs typeface="Calibri"/>
            </a:endParaRPr>
          </a:p>
          <a:p>
            <a:r>
              <a:rPr lang="fi-FI" dirty="0"/>
              <a:t>kerääjä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  <p:pic>
        <p:nvPicPr>
          <p:cNvPr id="4" name="Kuva 7">
            <a:extLst>
              <a:ext uri="{FF2B5EF4-FFF2-40B4-BE49-F238E27FC236}">
                <a16:creationId xmlns:a16="http://schemas.microsoft.com/office/drawing/2014/main" id="{BB7873E7-F353-4D66-A9F9-A8D1DA769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613" y="359600"/>
            <a:ext cx="3021528" cy="3021528"/>
          </a:xfrm>
          <a:prstGeom prst="rect">
            <a:avLst/>
          </a:prstGeom>
        </p:spPr>
      </p:pic>
      <p:pic>
        <p:nvPicPr>
          <p:cNvPr id="5" name="Kuva 7">
            <a:extLst>
              <a:ext uri="{FF2B5EF4-FFF2-40B4-BE49-F238E27FC236}">
                <a16:creationId xmlns:a16="http://schemas.microsoft.com/office/drawing/2014/main" id="{AD2197FA-B045-492F-9290-1E64DB3E2F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443" y="359599"/>
            <a:ext cx="3021528" cy="3021528"/>
          </a:xfrm>
          <a:prstGeom prst="rect">
            <a:avLst/>
          </a:prstGeom>
        </p:spPr>
      </p:pic>
      <p:pic>
        <p:nvPicPr>
          <p:cNvPr id="6" name="Kuva 7">
            <a:extLst>
              <a:ext uri="{FF2B5EF4-FFF2-40B4-BE49-F238E27FC236}">
                <a16:creationId xmlns:a16="http://schemas.microsoft.com/office/drawing/2014/main" id="{E20D7B9E-80E3-4051-90AE-B83A707E1D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924" y="3496664"/>
            <a:ext cx="3021528" cy="3021528"/>
          </a:xfrm>
          <a:prstGeom prst="rect">
            <a:avLst/>
          </a:prstGeom>
        </p:spPr>
      </p:pic>
      <p:pic>
        <p:nvPicPr>
          <p:cNvPr id="7" name="Kuva 7">
            <a:extLst>
              <a:ext uri="{FF2B5EF4-FFF2-40B4-BE49-F238E27FC236}">
                <a16:creationId xmlns:a16="http://schemas.microsoft.com/office/drawing/2014/main" id="{07F7F886-C7EC-4AFB-8C90-E7EF51322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613" y="3605522"/>
            <a:ext cx="3021528" cy="3021528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9971B5A4-6247-43B9-AB47-A25107BB16F8}"/>
              </a:ext>
            </a:extLst>
          </p:cNvPr>
          <p:cNvSpPr txBox="1"/>
          <p:nvPr/>
        </p:nvSpPr>
        <p:spPr>
          <a:xfrm>
            <a:off x="-45524" y="-991"/>
            <a:ext cx="437408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/>
              <a:t>1</a:t>
            </a:r>
            <a:r>
              <a:rPr lang="fi-FI" dirty="0">
                <a:cs typeface="Calibri"/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45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51D03761-0C17-474A-A7E1-C1D1685B4549}"/>
              </a:ext>
            </a:extLst>
          </p:cNvPr>
          <p:cNvSpPr txBox="1"/>
          <p:nvPr/>
        </p:nvSpPr>
        <p:spPr>
          <a:xfrm>
            <a:off x="9375567" y="4996542"/>
            <a:ext cx="2743200" cy="175432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/>
              <a:t>kataja</a:t>
            </a:r>
          </a:p>
          <a:p>
            <a:r>
              <a:rPr lang="fi-FI" i="1" dirty="0" err="1"/>
              <a:t>Juniperus</a:t>
            </a:r>
            <a:r>
              <a:rPr lang="fi-FI" i="1" dirty="0"/>
              <a:t> </a:t>
            </a:r>
            <a:r>
              <a:rPr lang="fi-FI" i="1" dirty="0" err="1">
                <a:cs typeface="Calibri"/>
              </a:rPr>
              <a:t>communalis</a:t>
            </a:r>
          </a:p>
          <a:p>
            <a:r>
              <a:rPr lang="fi-FI" dirty="0"/>
              <a:t>XX, Orimattila</a:t>
            </a:r>
            <a:endParaRPr lang="fi-FI" dirty="0">
              <a:cs typeface="Calibri"/>
            </a:endParaRPr>
          </a:p>
          <a:p>
            <a:r>
              <a:rPr lang="fi-FI" dirty="0"/>
              <a:t>XX.2018</a:t>
            </a:r>
            <a:endParaRPr lang="fi-FI" dirty="0">
              <a:cs typeface="Calibri"/>
            </a:endParaRPr>
          </a:p>
          <a:p>
            <a:r>
              <a:rPr lang="fi-FI" dirty="0"/>
              <a:t>Jan Heinänen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  <p:pic>
        <p:nvPicPr>
          <p:cNvPr id="3" name="Kuva 3">
            <a:extLst>
              <a:ext uri="{FF2B5EF4-FFF2-40B4-BE49-F238E27FC236}">
                <a16:creationId xmlns:a16="http://schemas.microsoft.com/office/drawing/2014/main" id="{135D66D4-028F-41A7-A2F9-6CC7249BA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51" y="795028"/>
            <a:ext cx="2675165" cy="2665269"/>
          </a:xfrm>
          <a:prstGeom prst="rect">
            <a:avLst/>
          </a:prstGeom>
        </p:spPr>
      </p:pic>
      <p:pic>
        <p:nvPicPr>
          <p:cNvPr id="5" name="Kuva 3">
            <a:extLst>
              <a:ext uri="{FF2B5EF4-FFF2-40B4-BE49-F238E27FC236}">
                <a16:creationId xmlns:a16="http://schemas.microsoft.com/office/drawing/2014/main" id="{E90D21D0-83C6-4126-AF22-8766417D1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2339" y="3852924"/>
            <a:ext cx="2675165" cy="2665269"/>
          </a:xfrm>
          <a:prstGeom prst="rect">
            <a:avLst/>
          </a:prstGeom>
        </p:spPr>
      </p:pic>
      <p:pic>
        <p:nvPicPr>
          <p:cNvPr id="6" name="Kuva 3">
            <a:extLst>
              <a:ext uri="{FF2B5EF4-FFF2-40B4-BE49-F238E27FC236}">
                <a16:creationId xmlns:a16="http://schemas.microsoft.com/office/drawing/2014/main" id="{0ABB319D-DAF9-46BC-9876-3817A3BA0A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50" y="3852923"/>
            <a:ext cx="2675165" cy="2665269"/>
          </a:xfrm>
          <a:prstGeom prst="rect">
            <a:avLst/>
          </a:prstGeom>
        </p:spPr>
      </p:pic>
      <p:pic>
        <p:nvPicPr>
          <p:cNvPr id="7" name="Kuva 3">
            <a:extLst>
              <a:ext uri="{FF2B5EF4-FFF2-40B4-BE49-F238E27FC236}">
                <a16:creationId xmlns:a16="http://schemas.microsoft.com/office/drawing/2014/main" id="{CC67F6B4-BFAD-4D5B-A7CE-F86433896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2339" y="795028"/>
            <a:ext cx="2675165" cy="2665269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BBE6C9C8-8A70-4F07-83FE-3702F7EFB0DD}"/>
              </a:ext>
            </a:extLst>
          </p:cNvPr>
          <p:cNvSpPr txBox="1"/>
          <p:nvPr/>
        </p:nvSpPr>
        <p:spPr>
          <a:xfrm>
            <a:off x="132607" y="157347"/>
            <a:ext cx="378032" cy="369332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dirty="0"/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2418323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Laajakuva</PresentationFormat>
  <Paragraphs>20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Jan</dc:creator>
  <cp:lastModifiedBy>Jan Heinänen</cp:lastModifiedBy>
  <cp:revision>35</cp:revision>
  <dcterms:created xsi:type="dcterms:W3CDTF">2012-08-08T08:08:12Z</dcterms:created>
  <dcterms:modified xsi:type="dcterms:W3CDTF">2018-09-14T10:10:38Z</dcterms:modified>
</cp:coreProperties>
</file>