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7559675" cx="10080625"/>
  <p:notesSz cx="7559675" cy="106918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2D200454-40CA-4A62-9FC3-DE9A4176ACB9}">
      <p15:notesGuideLst>
        <p15:guide id="1" orient="horz" pos="2880">
          <p15:clr>
            <a:srgbClr val="000000"/>
          </p15:clr>
        </p15:guide>
        <p15:guide id="2" pos="2160">
          <p15:clr>
            <a:srgbClr val="000000"/>
          </p15:clr>
        </p15:guide>
      </p15:notesGuideLst>
    </p:ext>
    <p:ext uri="http://customooxmlschemas.google.com/">
      <go:slidesCustomData xmlns:go="http://customooxmlschemas.google.com/" r:id="rId23" roundtripDataSignature="AMtx7miIgweIZAbSk0oWV1cP0XirCr/iu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23" Type="http://customschemas.google.com/relationships/presentationmetadata" Target="meta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 name="Shape 2"/>
        <p:cNvGrpSpPr/>
        <p:nvPr/>
      </p:nvGrpSpPr>
      <p:grpSpPr>
        <a:xfrm>
          <a:off x="0" y="0"/>
          <a:ext cx="0" cy="0"/>
          <a:chOff x="0" y="0"/>
          <a:chExt cx="0" cy="0"/>
        </a:xfrm>
      </p:grpSpPr>
      <p:sp>
        <p:nvSpPr>
          <p:cNvPr id="3" name="Google Shape;3;n"/>
          <p:cNvSpPr txBox="1"/>
          <p:nvPr>
            <p:ph idx="12" type="sldNum"/>
          </p:nvPr>
        </p:nvSpPr>
        <p:spPr>
          <a:xfrm>
            <a:off x="4278312" y="10156825"/>
            <a:ext cx="3278187" cy="531812"/>
          </a:xfrm>
          <a:prstGeom prst="rect">
            <a:avLst/>
          </a:prstGeom>
          <a:noFill/>
          <a:ln>
            <a:noFill/>
          </a:ln>
        </p:spPr>
        <p:txBody>
          <a:bodyPr anchorCtr="0" anchor="b" bIns="0" lIns="0" spcFirstLastPara="1" rIns="0" wrap="square" tIns="0">
            <a:noAutofit/>
          </a:bodyPr>
          <a:lstStyle/>
          <a:p>
            <a:pPr indent="0" lvl="0" marL="0" marR="0" rtl="0" algn="l">
              <a:lnSpc>
                <a:spcPct val="94000"/>
              </a:lnSpc>
              <a:spcBef>
                <a:spcPts val="0"/>
              </a:spcBef>
              <a:spcAft>
                <a:spcPts val="0"/>
              </a:spcAft>
              <a:buNone/>
            </a:pPr>
            <a:fld id="{00000000-1234-1234-1234-123412341234}" type="slidenum">
              <a:rPr b="0" i="0" lang="en-US" sz="1800" u="none" cap="none" strike="noStrike">
                <a:solidFill>
                  <a:srgbClr val="000000"/>
                </a:solidFill>
                <a:latin typeface="Arial"/>
                <a:ea typeface="Arial"/>
                <a:cs typeface="Arial"/>
                <a:sym typeface="Arial"/>
              </a:rPr>
              <a:t>‹#›</a:t>
            </a:fld>
            <a:endParaRPr/>
          </a:p>
        </p:txBody>
      </p:sp>
      <p:sp>
        <p:nvSpPr>
          <p:cNvPr id="4" name="Google Shape;4;n"/>
          <p:cNvSpPr/>
          <p:nvPr/>
        </p:nvSpPr>
        <p:spPr>
          <a:xfrm>
            <a:off x="0" y="0"/>
            <a:ext cx="7559675" cy="10691812"/>
          </a:xfrm>
          <a:prstGeom prst="roundRect">
            <a:avLst>
              <a:gd fmla="val 4" name="adj"/>
            </a:avLst>
          </a:prstGeom>
          <a:solidFill>
            <a:srgbClr val="FFFFFF"/>
          </a:solidFill>
          <a:ln>
            <a:noFill/>
          </a:ln>
        </p:spPr>
        <p:txBody>
          <a:bodyPr anchorCtr="0" anchor="ctr" bIns="45700" lIns="91425" spcFirstLastPara="1" rIns="91425" wrap="square" tIns="45700">
            <a:noAutofit/>
          </a:bodyPr>
          <a:lstStyle/>
          <a:p>
            <a:pPr indent="0" lvl="0" marL="0" marR="0" rtl="0" algn="l">
              <a:lnSpc>
                <a:spcPct val="94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 name="Google Shape;5;n"/>
          <p:cNvSpPr/>
          <p:nvPr>
            <p:ph idx="2" type="sldImg"/>
          </p:nvPr>
        </p:nvSpPr>
        <p:spPr>
          <a:xfrm>
            <a:off x="1106487" y="812800"/>
            <a:ext cx="5341937" cy="40068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 name="Google Shape;6;n"/>
          <p:cNvSpPr txBox="1"/>
          <p:nvPr>
            <p:ph idx="1" type="body"/>
          </p:nvPr>
        </p:nvSpPr>
        <p:spPr>
          <a:xfrm>
            <a:off x="755650" y="5078412"/>
            <a:ext cx="6045200" cy="4808537"/>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3" type="hdr"/>
          </p:nvPr>
        </p:nvSpPr>
        <p:spPr>
          <a:xfrm>
            <a:off x="0" y="0"/>
            <a:ext cx="3278187" cy="531812"/>
          </a:xfrm>
          <a:prstGeom prst="rect">
            <a:avLst/>
          </a:prstGeom>
          <a:noFill/>
          <a:ln>
            <a:noFill/>
          </a:ln>
        </p:spPr>
        <p:txBody>
          <a:bodyPr anchorCtr="0" anchor="t" bIns="0" lIns="0" spcFirstLastPara="1" rIns="0" wrap="square" tIns="0">
            <a:noAutofit/>
          </a:bodyPr>
          <a:lstStyle>
            <a:lvl1pPr lvl="0" marR="0" rtl="0" algn="l">
              <a:lnSpc>
                <a:spcPct val="93000"/>
              </a:lnSpc>
              <a:spcBef>
                <a:spcPts val="0"/>
              </a:spcBef>
              <a:spcAft>
                <a:spcPts val="0"/>
              </a:spcAft>
              <a:buSzPts val="1400"/>
              <a:buNone/>
              <a:defRPr b="0" i="0" sz="1400" u="none">
                <a:solidFill>
                  <a:srgbClr val="000000"/>
                </a:solidFill>
                <a:latin typeface="Times New Roman"/>
                <a:ea typeface="Times New Roman"/>
                <a:cs typeface="Times New Roman"/>
                <a:sym typeface="Times New Roman"/>
              </a:defRPr>
            </a:lvl1pPr>
            <a:lvl2pPr lvl="1"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0" type="dt"/>
          </p:nvPr>
        </p:nvSpPr>
        <p:spPr>
          <a:xfrm>
            <a:off x="4278312" y="0"/>
            <a:ext cx="3278187" cy="531812"/>
          </a:xfrm>
          <a:prstGeom prst="rect">
            <a:avLst/>
          </a:prstGeom>
          <a:noFill/>
          <a:ln>
            <a:noFill/>
          </a:ln>
        </p:spPr>
        <p:txBody>
          <a:bodyPr anchorCtr="0" anchor="t" bIns="0" lIns="0" spcFirstLastPara="1" rIns="0" wrap="square" tIns="0">
            <a:noAutofit/>
          </a:bodyPr>
          <a:lstStyle>
            <a:lvl1pPr lvl="0" marR="0" rtl="0" algn="r">
              <a:lnSpc>
                <a:spcPct val="93000"/>
              </a:lnSpc>
              <a:spcBef>
                <a:spcPts val="0"/>
              </a:spcBef>
              <a:spcAft>
                <a:spcPts val="0"/>
              </a:spcAft>
              <a:buSzPts val="1400"/>
              <a:buNone/>
              <a:defRPr b="0" i="0" sz="1400" u="none">
                <a:solidFill>
                  <a:srgbClr val="000000"/>
                </a:solidFill>
                <a:latin typeface="Times New Roman"/>
                <a:ea typeface="Times New Roman"/>
                <a:cs typeface="Times New Roman"/>
                <a:sym typeface="Times New Roman"/>
              </a:defRPr>
            </a:lvl1pPr>
            <a:lvl2pPr lvl="1"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9" name="Google Shape;9;n"/>
          <p:cNvSpPr txBox="1"/>
          <p:nvPr>
            <p:ph idx="11" type="ftr"/>
          </p:nvPr>
        </p:nvSpPr>
        <p:spPr>
          <a:xfrm>
            <a:off x="0" y="10156825"/>
            <a:ext cx="3278187" cy="531812"/>
          </a:xfrm>
          <a:prstGeom prst="rect">
            <a:avLst/>
          </a:prstGeom>
          <a:noFill/>
          <a:ln>
            <a:noFill/>
          </a:ln>
        </p:spPr>
        <p:txBody>
          <a:bodyPr anchorCtr="0" anchor="b" bIns="0" lIns="0" spcFirstLastPara="1" rIns="0" wrap="square" tIns="0">
            <a:noAutofit/>
          </a:bodyPr>
          <a:lstStyle>
            <a:lvl1pPr lvl="0" marR="0" rtl="0" algn="l">
              <a:lnSpc>
                <a:spcPct val="93000"/>
              </a:lnSpc>
              <a:spcBef>
                <a:spcPts val="0"/>
              </a:spcBef>
              <a:spcAft>
                <a:spcPts val="0"/>
              </a:spcAft>
              <a:buSzPts val="1400"/>
              <a:buNone/>
              <a:defRPr b="0" i="0" sz="1400" u="none">
                <a:solidFill>
                  <a:srgbClr val="000000"/>
                </a:solidFill>
                <a:latin typeface="Times New Roman"/>
                <a:ea typeface="Times New Roman"/>
                <a:cs typeface="Times New Roman"/>
                <a:sym typeface="Times New Roman"/>
              </a:defRPr>
            </a:lvl1pPr>
            <a:lvl2pPr lvl="1"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10" name="Google Shape;10;n"/>
          <p:cNvSpPr txBox="1"/>
          <p:nvPr>
            <p:ph idx="4" type="sldNum"/>
          </p:nvPr>
        </p:nvSpPr>
        <p:spPr>
          <a:xfrm>
            <a:off x="4278312" y="10156825"/>
            <a:ext cx="3278187" cy="531812"/>
          </a:xfrm>
          <a:prstGeom prst="rect">
            <a:avLst/>
          </a:prstGeom>
          <a:noFill/>
          <a:ln>
            <a:noFill/>
          </a:ln>
        </p:spPr>
        <p:txBody>
          <a:bodyPr anchorCtr="0" anchor="b" bIns="0" lIns="0" spcFirstLastPara="1" rIns="0" wrap="square" tIns="0">
            <a:noAutofit/>
          </a:bodyPr>
          <a:lstStyle/>
          <a:p>
            <a:pPr indent="0" lvl="0" marL="0" marR="0" rtl="0" algn="r">
              <a:lnSpc>
                <a:spcPct val="93000"/>
              </a:lnSpc>
              <a:spcBef>
                <a:spcPts val="0"/>
              </a:spcBef>
              <a:spcAft>
                <a:spcPts val="0"/>
              </a:spcAft>
              <a:buClr>
                <a:srgbClr val="000000"/>
              </a:buClr>
              <a:buSzPts val="1400"/>
              <a:buFont typeface="Times New Roman"/>
              <a:buNone/>
            </a:pPr>
            <a:fld id="{00000000-1234-1234-1234-123412341234}" type="slidenum">
              <a:rPr b="0" i="0" lang="en-US" sz="1400" u="none">
                <a:solidFill>
                  <a:srgbClr val="000000"/>
                </a:solidFill>
                <a:latin typeface="Times New Roman"/>
                <a:ea typeface="Times New Roman"/>
                <a:cs typeface="Times New Roman"/>
                <a:sym typeface="Times New Roman"/>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 name="Shape 31"/>
        <p:cNvGrpSpPr/>
        <p:nvPr/>
      </p:nvGrpSpPr>
      <p:grpSpPr>
        <a:xfrm>
          <a:off x="0" y="0"/>
          <a:ext cx="0" cy="0"/>
          <a:chOff x="0" y="0"/>
          <a:chExt cx="0" cy="0"/>
        </a:xfrm>
      </p:grpSpPr>
      <p:sp>
        <p:nvSpPr>
          <p:cNvPr id="32" name="Google Shape;32;p1:notes"/>
          <p:cNvSpPr/>
          <p:nvPr>
            <p:ph idx="2" type="sldImg"/>
          </p:nvPr>
        </p:nvSpPr>
        <p:spPr>
          <a:xfrm>
            <a:off x="1106487" y="812800"/>
            <a:ext cx="5345112" cy="4010025"/>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3" name="Google Shape;33;p1:notes"/>
          <p:cNvSpPr txBox="1"/>
          <p:nvPr>
            <p:ph idx="1" type="body"/>
          </p:nvPr>
        </p:nvSpPr>
        <p:spPr>
          <a:xfrm>
            <a:off x="755650" y="5078412"/>
            <a:ext cx="6048375" cy="481171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11:notes"/>
          <p:cNvSpPr/>
          <p:nvPr>
            <p:ph idx="2" type="sldImg"/>
          </p:nvPr>
        </p:nvSpPr>
        <p:spPr>
          <a:xfrm>
            <a:off x="1106487" y="812800"/>
            <a:ext cx="5345112" cy="4010025"/>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92" name="Google Shape;92;p11:notes"/>
          <p:cNvSpPr txBox="1"/>
          <p:nvPr>
            <p:ph idx="1" type="body"/>
          </p:nvPr>
        </p:nvSpPr>
        <p:spPr>
          <a:xfrm>
            <a:off x="755650" y="5078412"/>
            <a:ext cx="6048375" cy="481171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12:notes"/>
          <p:cNvSpPr/>
          <p:nvPr>
            <p:ph idx="2" type="sldImg"/>
          </p:nvPr>
        </p:nvSpPr>
        <p:spPr>
          <a:xfrm>
            <a:off x="1106487" y="812800"/>
            <a:ext cx="5345112" cy="4010025"/>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99" name="Google Shape;99;p12:notes"/>
          <p:cNvSpPr txBox="1"/>
          <p:nvPr>
            <p:ph idx="1" type="body"/>
          </p:nvPr>
        </p:nvSpPr>
        <p:spPr>
          <a:xfrm>
            <a:off x="755650" y="5078412"/>
            <a:ext cx="6048375" cy="481171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13:notes"/>
          <p:cNvSpPr/>
          <p:nvPr>
            <p:ph idx="2" type="sldImg"/>
          </p:nvPr>
        </p:nvSpPr>
        <p:spPr>
          <a:xfrm>
            <a:off x="1106487" y="812800"/>
            <a:ext cx="5345112" cy="4010025"/>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06" name="Google Shape;106;p13:notes"/>
          <p:cNvSpPr txBox="1"/>
          <p:nvPr>
            <p:ph idx="1" type="body"/>
          </p:nvPr>
        </p:nvSpPr>
        <p:spPr>
          <a:xfrm>
            <a:off x="755650" y="5078412"/>
            <a:ext cx="6048375" cy="481171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14:notes"/>
          <p:cNvSpPr/>
          <p:nvPr>
            <p:ph idx="2" type="sldImg"/>
          </p:nvPr>
        </p:nvSpPr>
        <p:spPr>
          <a:xfrm>
            <a:off x="1106487" y="812800"/>
            <a:ext cx="5345112" cy="4010025"/>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16" name="Google Shape;116;p14:notes"/>
          <p:cNvSpPr txBox="1"/>
          <p:nvPr>
            <p:ph idx="1" type="body"/>
          </p:nvPr>
        </p:nvSpPr>
        <p:spPr>
          <a:xfrm>
            <a:off x="755650" y="5078412"/>
            <a:ext cx="6048375" cy="481171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15:notes"/>
          <p:cNvSpPr/>
          <p:nvPr>
            <p:ph idx="2" type="sldImg"/>
          </p:nvPr>
        </p:nvSpPr>
        <p:spPr>
          <a:xfrm>
            <a:off x="1106487" y="812800"/>
            <a:ext cx="5345112" cy="4010025"/>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23" name="Google Shape;123;p15:notes"/>
          <p:cNvSpPr txBox="1"/>
          <p:nvPr>
            <p:ph idx="1" type="body"/>
          </p:nvPr>
        </p:nvSpPr>
        <p:spPr>
          <a:xfrm>
            <a:off x="755650" y="5078412"/>
            <a:ext cx="6048375" cy="481171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16:notes"/>
          <p:cNvSpPr/>
          <p:nvPr>
            <p:ph idx="2" type="sldImg"/>
          </p:nvPr>
        </p:nvSpPr>
        <p:spPr>
          <a:xfrm>
            <a:off x="1106487" y="812800"/>
            <a:ext cx="5345112" cy="4010025"/>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30" name="Google Shape;130;p16:notes"/>
          <p:cNvSpPr txBox="1"/>
          <p:nvPr>
            <p:ph idx="1" type="body"/>
          </p:nvPr>
        </p:nvSpPr>
        <p:spPr>
          <a:xfrm>
            <a:off x="755650" y="5078412"/>
            <a:ext cx="6048375" cy="481171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7:notes"/>
          <p:cNvSpPr/>
          <p:nvPr>
            <p:ph idx="2" type="sldImg"/>
          </p:nvPr>
        </p:nvSpPr>
        <p:spPr>
          <a:xfrm>
            <a:off x="1106487" y="812800"/>
            <a:ext cx="5345112" cy="4010025"/>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36" name="Google Shape;136;p17:notes"/>
          <p:cNvSpPr txBox="1"/>
          <p:nvPr>
            <p:ph idx="1" type="body"/>
          </p:nvPr>
        </p:nvSpPr>
        <p:spPr>
          <a:xfrm>
            <a:off x="755650" y="5078412"/>
            <a:ext cx="6048375" cy="481171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8:notes"/>
          <p:cNvSpPr/>
          <p:nvPr>
            <p:ph idx="2" type="sldImg"/>
          </p:nvPr>
        </p:nvSpPr>
        <p:spPr>
          <a:xfrm>
            <a:off x="1106487" y="812800"/>
            <a:ext cx="5345112" cy="4010025"/>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42" name="Google Shape;142;p18:notes"/>
          <p:cNvSpPr txBox="1"/>
          <p:nvPr>
            <p:ph idx="1" type="body"/>
          </p:nvPr>
        </p:nvSpPr>
        <p:spPr>
          <a:xfrm>
            <a:off x="755650" y="5078412"/>
            <a:ext cx="6048375" cy="481171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 name="Shape 37"/>
        <p:cNvGrpSpPr/>
        <p:nvPr/>
      </p:nvGrpSpPr>
      <p:grpSpPr>
        <a:xfrm>
          <a:off x="0" y="0"/>
          <a:ext cx="0" cy="0"/>
          <a:chOff x="0" y="0"/>
          <a:chExt cx="0" cy="0"/>
        </a:xfrm>
      </p:grpSpPr>
      <p:sp>
        <p:nvSpPr>
          <p:cNvPr id="38" name="Google Shape;38;p2:notes"/>
          <p:cNvSpPr/>
          <p:nvPr>
            <p:ph idx="2" type="sldImg"/>
          </p:nvPr>
        </p:nvSpPr>
        <p:spPr>
          <a:xfrm>
            <a:off x="1106487" y="812800"/>
            <a:ext cx="5345112" cy="4010025"/>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9" name="Google Shape;39;p2:notes"/>
          <p:cNvSpPr txBox="1"/>
          <p:nvPr>
            <p:ph idx="1" type="body"/>
          </p:nvPr>
        </p:nvSpPr>
        <p:spPr>
          <a:xfrm>
            <a:off x="755650" y="5078412"/>
            <a:ext cx="6048375" cy="481171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3:notes"/>
          <p:cNvSpPr/>
          <p:nvPr>
            <p:ph idx="2" type="sldImg"/>
          </p:nvPr>
        </p:nvSpPr>
        <p:spPr>
          <a:xfrm>
            <a:off x="1106487" y="812800"/>
            <a:ext cx="5345112" cy="4010025"/>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45" name="Google Shape;45;p3:notes"/>
          <p:cNvSpPr txBox="1"/>
          <p:nvPr>
            <p:ph idx="1" type="body"/>
          </p:nvPr>
        </p:nvSpPr>
        <p:spPr>
          <a:xfrm>
            <a:off x="755650" y="5078412"/>
            <a:ext cx="6048375" cy="481171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4:notes"/>
          <p:cNvSpPr/>
          <p:nvPr>
            <p:ph idx="2" type="sldImg"/>
          </p:nvPr>
        </p:nvSpPr>
        <p:spPr>
          <a:xfrm>
            <a:off x="1106487" y="812800"/>
            <a:ext cx="5345112" cy="4010025"/>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52" name="Google Shape;52;p4:notes"/>
          <p:cNvSpPr txBox="1"/>
          <p:nvPr>
            <p:ph idx="1" type="body"/>
          </p:nvPr>
        </p:nvSpPr>
        <p:spPr>
          <a:xfrm>
            <a:off x="755650" y="5078412"/>
            <a:ext cx="6048375" cy="481171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5:notes"/>
          <p:cNvSpPr/>
          <p:nvPr>
            <p:ph idx="2" type="sldImg"/>
          </p:nvPr>
        </p:nvSpPr>
        <p:spPr>
          <a:xfrm>
            <a:off x="1106487" y="812800"/>
            <a:ext cx="5345112" cy="4010025"/>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58" name="Google Shape;58;p5:notes"/>
          <p:cNvSpPr txBox="1"/>
          <p:nvPr>
            <p:ph idx="1" type="body"/>
          </p:nvPr>
        </p:nvSpPr>
        <p:spPr>
          <a:xfrm>
            <a:off x="755650" y="5078412"/>
            <a:ext cx="6048375" cy="481171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6:notes"/>
          <p:cNvSpPr/>
          <p:nvPr>
            <p:ph idx="2" type="sldImg"/>
          </p:nvPr>
        </p:nvSpPr>
        <p:spPr>
          <a:xfrm>
            <a:off x="1106487" y="812800"/>
            <a:ext cx="5345112" cy="4010025"/>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64" name="Google Shape;64;p6:notes"/>
          <p:cNvSpPr txBox="1"/>
          <p:nvPr>
            <p:ph idx="1" type="body"/>
          </p:nvPr>
        </p:nvSpPr>
        <p:spPr>
          <a:xfrm>
            <a:off x="755650" y="5078412"/>
            <a:ext cx="6048375" cy="481171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8:notes"/>
          <p:cNvSpPr/>
          <p:nvPr>
            <p:ph idx="2" type="sldImg"/>
          </p:nvPr>
        </p:nvSpPr>
        <p:spPr>
          <a:xfrm>
            <a:off x="1106487" y="812800"/>
            <a:ext cx="5345112" cy="4010025"/>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73" name="Google Shape;73;p8:notes"/>
          <p:cNvSpPr txBox="1"/>
          <p:nvPr>
            <p:ph idx="1" type="body"/>
          </p:nvPr>
        </p:nvSpPr>
        <p:spPr>
          <a:xfrm>
            <a:off x="755650" y="5078412"/>
            <a:ext cx="6048375" cy="481171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9:notes"/>
          <p:cNvSpPr/>
          <p:nvPr>
            <p:ph idx="2" type="sldImg"/>
          </p:nvPr>
        </p:nvSpPr>
        <p:spPr>
          <a:xfrm>
            <a:off x="1106487" y="812800"/>
            <a:ext cx="5345112" cy="4010025"/>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79" name="Google Shape;79;p9:notes"/>
          <p:cNvSpPr txBox="1"/>
          <p:nvPr>
            <p:ph idx="1" type="body"/>
          </p:nvPr>
        </p:nvSpPr>
        <p:spPr>
          <a:xfrm>
            <a:off x="755650" y="5078412"/>
            <a:ext cx="6048375" cy="481171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10:notes"/>
          <p:cNvSpPr/>
          <p:nvPr>
            <p:ph idx="2" type="sldImg"/>
          </p:nvPr>
        </p:nvSpPr>
        <p:spPr>
          <a:xfrm>
            <a:off x="1106487" y="812800"/>
            <a:ext cx="5345112" cy="4010025"/>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85" name="Google Shape;85;p10:notes"/>
          <p:cNvSpPr txBox="1"/>
          <p:nvPr>
            <p:ph idx="1" type="body"/>
          </p:nvPr>
        </p:nvSpPr>
        <p:spPr>
          <a:xfrm>
            <a:off x="755650" y="5078412"/>
            <a:ext cx="6048375" cy="481171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20"/>
          <p:cNvSpPr txBox="1"/>
          <p:nvPr>
            <p:ph idx="10" type="dt"/>
          </p:nvPr>
        </p:nvSpPr>
        <p:spPr>
          <a:xfrm>
            <a:off x="503237" y="6886575"/>
            <a:ext cx="2344737" cy="519112"/>
          </a:xfrm>
          <a:prstGeom prst="rect">
            <a:avLst/>
          </a:prstGeom>
          <a:noFill/>
          <a:ln>
            <a:noFill/>
          </a:ln>
        </p:spPr>
        <p:txBody>
          <a:bodyPr anchorCtr="0" anchor="t" bIns="0" lIns="0" spcFirstLastPara="1" rIns="0" wrap="square" tIns="0">
            <a:noAutofit/>
          </a:bodyPr>
          <a:lstStyle>
            <a:lvl1pPr lvl="0" algn="l">
              <a:lnSpc>
                <a:spcPct val="94000"/>
              </a:lnSpc>
              <a:spcBef>
                <a:spcPts val="0"/>
              </a:spcBef>
              <a:spcAft>
                <a:spcPts val="0"/>
              </a:spcAft>
              <a:buSzPts val="1400"/>
              <a:buNone/>
              <a:defRPr/>
            </a:lvl1pPr>
            <a:lvl2pPr lvl="1" algn="l">
              <a:lnSpc>
                <a:spcPct val="94000"/>
              </a:lnSpc>
              <a:spcBef>
                <a:spcPts val="0"/>
              </a:spcBef>
              <a:spcAft>
                <a:spcPts val="0"/>
              </a:spcAft>
              <a:buSzPts val="1400"/>
              <a:buNone/>
              <a:defRPr/>
            </a:lvl2pPr>
            <a:lvl3pPr lvl="2" algn="l">
              <a:lnSpc>
                <a:spcPct val="94000"/>
              </a:lnSpc>
              <a:spcBef>
                <a:spcPts val="0"/>
              </a:spcBef>
              <a:spcAft>
                <a:spcPts val="0"/>
              </a:spcAft>
              <a:buSzPts val="1400"/>
              <a:buNone/>
              <a:defRPr/>
            </a:lvl3pPr>
            <a:lvl4pPr lvl="3" algn="l">
              <a:lnSpc>
                <a:spcPct val="94000"/>
              </a:lnSpc>
              <a:spcBef>
                <a:spcPts val="0"/>
              </a:spcBef>
              <a:spcAft>
                <a:spcPts val="0"/>
              </a:spcAft>
              <a:buSzPts val="1400"/>
              <a:buNone/>
              <a:defRPr/>
            </a:lvl4pPr>
            <a:lvl5pPr lvl="4" algn="l">
              <a:lnSpc>
                <a:spcPct val="94000"/>
              </a:lnSpc>
              <a:spcBef>
                <a:spcPts val="0"/>
              </a:spcBef>
              <a:spcAft>
                <a:spcPts val="0"/>
              </a:spcAft>
              <a:buSzPts val="1400"/>
              <a:buNone/>
              <a:defRPr/>
            </a:lvl5pPr>
            <a:lvl6pPr lvl="5" algn="l">
              <a:lnSpc>
                <a:spcPct val="94000"/>
              </a:lnSpc>
              <a:spcBef>
                <a:spcPts val="0"/>
              </a:spcBef>
              <a:spcAft>
                <a:spcPts val="0"/>
              </a:spcAft>
              <a:buSzPts val="1400"/>
              <a:buNone/>
              <a:defRPr/>
            </a:lvl6pPr>
            <a:lvl7pPr lvl="6" algn="l">
              <a:lnSpc>
                <a:spcPct val="94000"/>
              </a:lnSpc>
              <a:spcBef>
                <a:spcPts val="0"/>
              </a:spcBef>
              <a:spcAft>
                <a:spcPts val="0"/>
              </a:spcAft>
              <a:buSzPts val="1400"/>
              <a:buNone/>
              <a:defRPr/>
            </a:lvl7pPr>
            <a:lvl8pPr lvl="7" algn="l">
              <a:lnSpc>
                <a:spcPct val="94000"/>
              </a:lnSpc>
              <a:spcBef>
                <a:spcPts val="0"/>
              </a:spcBef>
              <a:spcAft>
                <a:spcPts val="0"/>
              </a:spcAft>
              <a:buSzPts val="1400"/>
              <a:buNone/>
              <a:defRPr/>
            </a:lvl8pPr>
            <a:lvl9pPr lvl="8" algn="l">
              <a:lnSpc>
                <a:spcPct val="94000"/>
              </a:lnSpc>
              <a:spcBef>
                <a:spcPts val="0"/>
              </a:spcBef>
              <a:spcAft>
                <a:spcPts val="0"/>
              </a:spcAft>
              <a:buSzPts val="1400"/>
              <a:buNone/>
              <a:defRPr/>
            </a:lvl9pPr>
          </a:lstStyle>
          <a:p/>
        </p:txBody>
      </p:sp>
      <p:sp>
        <p:nvSpPr>
          <p:cNvPr id="19" name="Google Shape;19;p20"/>
          <p:cNvSpPr txBox="1"/>
          <p:nvPr>
            <p:ph idx="11" type="ftr"/>
          </p:nvPr>
        </p:nvSpPr>
        <p:spPr>
          <a:xfrm>
            <a:off x="3448050" y="6886575"/>
            <a:ext cx="3192462" cy="519112"/>
          </a:xfrm>
          <a:prstGeom prst="rect">
            <a:avLst/>
          </a:prstGeom>
          <a:noFill/>
          <a:ln>
            <a:noFill/>
          </a:ln>
        </p:spPr>
        <p:txBody>
          <a:bodyPr anchorCtr="0" anchor="t" bIns="0" lIns="0" spcFirstLastPara="1" rIns="0" wrap="square" tIns="0">
            <a:noAutofit/>
          </a:bodyPr>
          <a:lstStyle>
            <a:lvl1pPr lvl="0" algn="l">
              <a:lnSpc>
                <a:spcPct val="94000"/>
              </a:lnSpc>
              <a:spcBef>
                <a:spcPts val="0"/>
              </a:spcBef>
              <a:spcAft>
                <a:spcPts val="0"/>
              </a:spcAft>
              <a:buSzPts val="1400"/>
              <a:buNone/>
              <a:defRPr/>
            </a:lvl1pPr>
            <a:lvl2pPr lvl="1" algn="l">
              <a:lnSpc>
                <a:spcPct val="94000"/>
              </a:lnSpc>
              <a:spcBef>
                <a:spcPts val="0"/>
              </a:spcBef>
              <a:spcAft>
                <a:spcPts val="0"/>
              </a:spcAft>
              <a:buSzPts val="1400"/>
              <a:buNone/>
              <a:defRPr/>
            </a:lvl2pPr>
            <a:lvl3pPr lvl="2" algn="l">
              <a:lnSpc>
                <a:spcPct val="94000"/>
              </a:lnSpc>
              <a:spcBef>
                <a:spcPts val="0"/>
              </a:spcBef>
              <a:spcAft>
                <a:spcPts val="0"/>
              </a:spcAft>
              <a:buSzPts val="1400"/>
              <a:buNone/>
              <a:defRPr/>
            </a:lvl3pPr>
            <a:lvl4pPr lvl="3" algn="l">
              <a:lnSpc>
                <a:spcPct val="94000"/>
              </a:lnSpc>
              <a:spcBef>
                <a:spcPts val="0"/>
              </a:spcBef>
              <a:spcAft>
                <a:spcPts val="0"/>
              </a:spcAft>
              <a:buSzPts val="1400"/>
              <a:buNone/>
              <a:defRPr/>
            </a:lvl4pPr>
            <a:lvl5pPr lvl="4" algn="l">
              <a:lnSpc>
                <a:spcPct val="94000"/>
              </a:lnSpc>
              <a:spcBef>
                <a:spcPts val="0"/>
              </a:spcBef>
              <a:spcAft>
                <a:spcPts val="0"/>
              </a:spcAft>
              <a:buSzPts val="1400"/>
              <a:buNone/>
              <a:defRPr/>
            </a:lvl5pPr>
            <a:lvl6pPr lvl="5" algn="l">
              <a:lnSpc>
                <a:spcPct val="94000"/>
              </a:lnSpc>
              <a:spcBef>
                <a:spcPts val="0"/>
              </a:spcBef>
              <a:spcAft>
                <a:spcPts val="0"/>
              </a:spcAft>
              <a:buSzPts val="1400"/>
              <a:buNone/>
              <a:defRPr/>
            </a:lvl6pPr>
            <a:lvl7pPr lvl="6" algn="l">
              <a:lnSpc>
                <a:spcPct val="94000"/>
              </a:lnSpc>
              <a:spcBef>
                <a:spcPts val="0"/>
              </a:spcBef>
              <a:spcAft>
                <a:spcPts val="0"/>
              </a:spcAft>
              <a:buSzPts val="1400"/>
              <a:buNone/>
              <a:defRPr/>
            </a:lvl7pPr>
            <a:lvl8pPr lvl="7" algn="l">
              <a:lnSpc>
                <a:spcPct val="94000"/>
              </a:lnSpc>
              <a:spcBef>
                <a:spcPts val="0"/>
              </a:spcBef>
              <a:spcAft>
                <a:spcPts val="0"/>
              </a:spcAft>
              <a:buSzPts val="1400"/>
              <a:buNone/>
              <a:defRPr/>
            </a:lvl8pPr>
            <a:lvl9pPr lvl="8" algn="l">
              <a:lnSpc>
                <a:spcPct val="94000"/>
              </a:lnSpc>
              <a:spcBef>
                <a:spcPts val="0"/>
              </a:spcBef>
              <a:spcAft>
                <a:spcPts val="0"/>
              </a:spcAft>
              <a:buSzPts val="1400"/>
              <a:buNone/>
              <a:defRPr/>
            </a:lvl9pPr>
          </a:lstStyle>
          <a:p/>
        </p:txBody>
      </p:sp>
      <p:sp>
        <p:nvSpPr>
          <p:cNvPr id="20" name="Google Shape;20;p20"/>
          <p:cNvSpPr txBox="1"/>
          <p:nvPr>
            <p:ph idx="12" type="sldNum"/>
          </p:nvPr>
        </p:nvSpPr>
        <p:spPr>
          <a:xfrm>
            <a:off x="7227887" y="6886575"/>
            <a:ext cx="2344737" cy="519112"/>
          </a:xfrm>
          <a:prstGeom prst="rect">
            <a:avLst/>
          </a:prstGeom>
          <a:noFill/>
          <a:ln>
            <a:noFill/>
          </a:ln>
        </p:spPr>
        <p:txBody>
          <a:bodyPr anchorCtr="0" anchor="t" bIns="0" lIns="0" spcFirstLastPara="1" rIns="0" wrap="square" tIns="0">
            <a:noAutofit/>
          </a:bodyPr>
          <a:lstStyle>
            <a:lvl1pPr indent="0" lvl="0" marL="0" algn="l">
              <a:lnSpc>
                <a:spcPct val="94000"/>
              </a:lnSpc>
              <a:spcBef>
                <a:spcPts val="0"/>
              </a:spcBef>
              <a:spcAft>
                <a:spcPts val="0"/>
              </a:spcAft>
              <a:buNone/>
              <a:defRPr/>
            </a:lvl1pPr>
            <a:lvl2pPr indent="0" lvl="1" marL="0" algn="l">
              <a:lnSpc>
                <a:spcPct val="94000"/>
              </a:lnSpc>
              <a:spcBef>
                <a:spcPts val="0"/>
              </a:spcBef>
              <a:spcAft>
                <a:spcPts val="0"/>
              </a:spcAft>
              <a:buNone/>
              <a:defRPr/>
            </a:lvl2pPr>
            <a:lvl3pPr indent="0" lvl="2" marL="0" algn="l">
              <a:lnSpc>
                <a:spcPct val="94000"/>
              </a:lnSpc>
              <a:spcBef>
                <a:spcPts val="0"/>
              </a:spcBef>
              <a:spcAft>
                <a:spcPts val="0"/>
              </a:spcAft>
              <a:buNone/>
              <a:defRPr/>
            </a:lvl3pPr>
            <a:lvl4pPr indent="0" lvl="3" marL="0" algn="l">
              <a:lnSpc>
                <a:spcPct val="94000"/>
              </a:lnSpc>
              <a:spcBef>
                <a:spcPts val="0"/>
              </a:spcBef>
              <a:spcAft>
                <a:spcPts val="0"/>
              </a:spcAft>
              <a:buNone/>
              <a:defRPr/>
            </a:lvl4pPr>
            <a:lvl5pPr indent="0" lvl="4" marL="0" algn="l">
              <a:lnSpc>
                <a:spcPct val="94000"/>
              </a:lnSpc>
              <a:spcBef>
                <a:spcPts val="0"/>
              </a:spcBef>
              <a:spcAft>
                <a:spcPts val="0"/>
              </a:spcAft>
              <a:buNone/>
              <a:defRPr/>
            </a:lvl5pPr>
            <a:lvl6pPr indent="0" lvl="5" marL="0" algn="l">
              <a:lnSpc>
                <a:spcPct val="94000"/>
              </a:lnSpc>
              <a:spcBef>
                <a:spcPts val="0"/>
              </a:spcBef>
              <a:spcAft>
                <a:spcPts val="0"/>
              </a:spcAft>
              <a:buNone/>
              <a:defRPr/>
            </a:lvl6pPr>
            <a:lvl7pPr indent="0" lvl="6" marL="0" algn="l">
              <a:lnSpc>
                <a:spcPct val="94000"/>
              </a:lnSpc>
              <a:spcBef>
                <a:spcPts val="0"/>
              </a:spcBef>
              <a:spcAft>
                <a:spcPts val="0"/>
              </a:spcAft>
              <a:buNone/>
              <a:defRPr/>
            </a:lvl7pPr>
            <a:lvl8pPr indent="0" lvl="7" marL="0" algn="l">
              <a:lnSpc>
                <a:spcPct val="94000"/>
              </a:lnSpc>
              <a:spcBef>
                <a:spcPts val="0"/>
              </a:spcBef>
              <a:spcAft>
                <a:spcPts val="0"/>
              </a:spcAft>
              <a:buNone/>
              <a:defRPr/>
            </a:lvl8pPr>
            <a:lvl9pPr indent="0" lvl="8" marL="0" algn="l">
              <a:lnSpc>
                <a:spcPct val="94000"/>
              </a:lnSpc>
              <a:spcBef>
                <a:spcPts val="0"/>
              </a:spcBef>
              <a:spcAft>
                <a:spcPts val="0"/>
              </a:spcAft>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type="tx">
  <p:cSld name="TITLE_AND_BODY">
    <p:spTree>
      <p:nvGrpSpPr>
        <p:cNvPr id="21" name="Shape 21"/>
        <p:cNvGrpSpPr/>
        <p:nvPr/>
      </p:nvGrpSpPr>
      <p:grpSpPr>
        <a:xfrm>
          <a:off x="0" y="0"/>
          <a:ext cx="0" cy="0"/>
          <a:chOff x="0" y="0"/>
          <a:chExt cx="0" cy="0"/>
        </a:xfrm>
      </p:grpSpPr>
      <p:sp>
        <p:nvSpPr>
          <p:cNvPr id="22" name="Google Shape;22;p21"/>
          <p:cNvSpPr txBox="1"/>
          <p:nvPr>
            <p:ph type="title"/>
          </p:nvPr>
        </p:nvSpPr>
        <p:spPr>
          <a:xfrm>
            <a:off x="503237" y="301625"/>
            <a:ext cx="9069387" cy="1258887"/>
          </a:xfrm>
          <a:prstGeom prst="rect">
            <a:avLst/>
          </a:prstGeom>
          <a:noFill/>
          <a:ln>
            <a:noFill/>
          </a:ln>
        </p:spPr>
        <p:txBody>
          <a:bodyPr anchorCtr="0" anchor="ctr" bIns="0" lIns="0" spcFirstLastPara="1" rIns="0" wrap="square" tIns="0">
            <a:noAutofit/>
          </a:bodyPr>
          <a:lstStyle>
            <a:lvl1pPr lvl="0" algn="ctr">
              <a:lnSpc>
                <a:spcPct val="94000"/>
              </a:lnSpc>
              <a:spcBef>
                <a:spcPts val="0"/>
              </a:spcBef>
              <a:spcAft>
                <a:spcPts val="0"/>
              </a:spcAft>
              <a:buSzPts val="1400"/>
              <a:buNone/>
              <a:defRPr/>
            </a:lvl1pPr>
            <a:lvl2pPr lvl="1" algn="ctr">
              <a:lnSpc>
                <a:spcPct val="94000"/>
              </a:lnSpc>
              <a:spcBef>
                <a:spcPts val="0"/>
              </a:spcBef>
              <a:spcAft>
                <a:spcPts val="0"/>
              </a:spcAft>
              <a:buSzPts val="1400"/>
              <a:buNone/>
              <a:defRPr/>
            </a:lvl2pPr>
            <a:lvl3pPr lvl="2" algn="ctr">
              <a:lnSpc>
                <a:spcPct val="94000"/>
              </a:lnSpc>
              <a:spcBef>
                <a:spcPts val="0"/>
              </a:spcBef>
              <a:spcAft>
                <a:spcPts val="0"/>
              </a:spcAft>
              <a:buSzPts val="1400"/>
              <a:buNone/>
              <a:defRPr/>
            </a:lvl3pPr>
            <a:lvl4pPr lvl="3" algn="ctr">
              <a:lnSpc>
                <a:spcPct val="94000"/>
              </a:lnSpc>
              <a:spcBef>
                <a:spcPts val="0"/>
              </a:spcBef>
              <a:spcAft>
                <a:spcPts val="0"/>
              </a:spcAft>
              <a:buSzPts val="1400"/>
              <a:buNone/>
              <a:defRPr/>
            </a:lvl4pPr>
            <a:lvl5pPr lvl="4" algn="ctr">
              <a:lnSpc>
                <a:spcPct val="94000"/>
              </a:lnSpc>
              <a:spcBef>
                <a:spcPts val="0"/>
              </a:spcBef>
              <a:spcAft>
                <a:spcPts val="0"/>
              </a:spcAft>
              <a:buSzPts val="1400"/>
              <a:buNone/>
              <a:defRPr/>
            </a:lvl5pPr>
            <a:lvl6pPr lvl="5" algn="ctr">
              <a:lnSpc>
                <a:spcPct val="94000"/>
              </a:lnSpc>
              <a:spcBef>
                <a:spcPts val="0"/>
              </a:spcBef>
              <a:spcAft>
                <a:spcPts val="0"/>
              </a:spcAft>
              <a:buSzPts val="1400"/>
              <a:buNone/>
              <a:defRPr/>
            </a:lvl6pPr>
            <a:lvl7pPr lvl="6" algn="ctr">
              <a:lnSpc>
                <a:spcPct val="94000"/>
              </a:lnSpc>
              <a:spcBef>
                <a:spcPts val="0"/>
              </a:spcBef>
              <a:spcAft>
                <a:spcPts val="0"/>
              </a:spcAft>
              <a:buSzPts val="1400"/>
              <a:buNone/>
              <a:defRPr/>
            </a:lvl7pPr>
            <a:lvl8pPr lvl="7" algn="ctr">
              <a:lnSpc>
                <a:spcPct val="94000"/>
              </a:lnSpc>
              <a:spcBef>
                <a:spcPts val="0"/>
              </a:spcBef>
              <a:spcAft>
                <a:spcPts val="0"/>
              </a:spcAft>
              <a:buSzPts val="1400"/>
              <a:buNone/>
              <a:defRPr/>
            </a:lvl8pPr>
            <a:lvl9pPr lvl="8" algn="ctr">
              <a:lnSpc>
                <a:spcPct val="94000"/>
              </a:lnSpc>
              <a:spcBef>
                <a:spcPts val="0"/>
              </a:spcBef>
              <a:spcAft>
                <a:spcPts val="0"/>
              </a:spcAft>
              <a:buSzPts val="1400"/>
              <a:buNone/>
              <a:defRPr/>
            </a:lvl9pPr>
          </a:lstStyle>
          <a:p/>
        </p:txBody>
      </p:sp>
      <p:sp>
        <p:nvSpPr>
          <p:cNvPr id="23" name="Google Shape;23;p21"/>
          <p:cNvSpPr txBox="1"/>
          <p:nvPr>
            <p:ph idx="1" type="body"/>
          </p:nvPr>
        </p:nvSpPr>
        <p:spPr>
          <a:xfrm>
            <a:off x="503237" y="1768475"/>
            <a:ext cx="9069387" cy="4986337"/>
          </a:xfrm>
          <a:prstGeom prst="rect">
            <a:avLst/>
          </a:prstGeom>
          <a:noFill/>
          <a:ln>
            <a:noFill/>
          </a:ln>
        </p:spPr>
        <p:txBody>
          <a:bodyPr anchorCtr="0" anchor="t" bIns="0" lIns="0" spcFirstLastPara="1" rIns="0" wrap="square" tIns="0">
            <a:noAutofit/>
          </a:bodyPr>
          <a:lstStyle>
            <a:lvl1pPr indent="-228600" lvl="0" marL="457200" algn="l">
              <a:lnSpc>
                <a:spcPct val="94000"/>
              </a:lnSpc>
              <a:spcBef>
                <a:spcPts val="0"/>
              </a:spcBef>
              <a:spcAft>
                <a:spcPts val="0"/>
              </a:spcAft>
              <a:buSzPts val="1400"/>
              <a:buNone/>
              <a:defRPr/>
            </a:lvl1pPr>
            <a:lvl2pPr indent="-228600" lvl="1" marL="914400" algn="l">
              <a:lnSpc>
                <a:spcPct val="94000"/>
              </a:lnSpc>
              <a:spcBef>
                <a:spcPts val="1400"/>
              </a:spcBef>
              <a:spcAft>
                <a:spcPts val="0"/>
              </a:spcAft>
              <a:buSzPts val="1400"/>
              <a:buNone/>
              <a:defRPr/>
            </a:lvl2pPr>
            <a:lvl3pPr indent="-228600" lvl="2" marL="1371600" algn="l">
              <a:lnSpc>
                <a:spcPct val="94000"/>
              </a:lnSpc>
              <a:spcBef>
                <a:spcPts val="1100"/>
              </a:spcBef>
              <a:spcAft>
                <a:spcPts val="0"/>
              </a:spcAft>
              <a:buSzPts val="1400"/>
              <a:buNone/>
              <a:defRPr/>
            </a:lvl3pPr>
            <a:lvl4pPr indent="-228600" lvl="3" marL="1828800" algn="l">
              <a:lnSpc>
                <a:spcPct val="94000"/>
              </a:lnSpc>
              <a:spcBef>
                <a:spcPts val="800"/>
              </a:spcBef>
              <a:spcAft>
                <a:spcPts val="0"/>
              </a:spcAft>
              <a:buSzPts val="1400"/>
              <a:buNone/>
              <a:defRPr/>
            </a:lvl4pPr>
            <a:lvl5pPr indent="-228600" lvl="4" marL="2286000" algn="l">
              <a:lnSpc>
                <a:spcPct val="94000"/>
              </a:lnSpc>
              <a:spcBef>
                <a:spcPts val="500"/>
              </a:spcBef>
              <a:spcAft>
                <a:spcPts val="0"/>
              </a:spcAft>
              <a:buSzPts val="1400"/>
              <a:buNone/>
              <a:defRPr/>
            </a:lvl5pPr>
            <a:lvl6pPr indent="-228600" lvl="5" marL="2743200" algn="l">
              <a:lnSpc>
                <a:spcPct val="94000"/>
              </a:lnSpc>
              <a:spcBef>
                <a:spcPts val="200"/>
              </a:spcBef>
              <a:spcAft>
                <a:spcPts val="0"/>
              </a:spcAft>
              <a:buSzPts val="1400"/>
              <a:buNone/>
              <a:defRPr/>
            </a:lvl6pPr>
            <a:lvl7pPr indent="-228600" lvl="6" marL="3200400" algn="l">
              <a:lnSpc>
                <a:spcPct val="94000"/>
              </a:lnSpc>
              <a:spcBef>
                <a:spcPts val="200"/>
              </a:spcBef>
              <a:spcAft>
                <a:spcPts val="0"/>
              </a:spcAft>
              <a:buSzPts val="1400"/>
              <a:buNone/>
              <a:defRPr/>
            </a:lvl7pPr>
            <a:lvl8pPr indent="-228600" lvl="7" marL="3657600" algn="l">
              <a:lnSpc>
                <a:spcPct val="94000"/>
              </a:lnSpc>
              <a:spcBef>
                <a:spcPts val="200"/>
              </a:spcBef>
              <a:spcAft>
                <a:spcPts val="0"/>
              </a:spcAft>
              <a:buSzPts val="1400"/>
              <a:buNone/>
              <a:defRPr/>
            </a:lvl8pPr>
            <a:lvl9pPr indent="-228600" lvl="8" marL="4114800" algn="l">
              <a:lnSpc>
                <a:spcPct val="94000"/>
              </a:lnSpc>
              <a:spcBef>
                <a:spcPts val="200"/>
              </a:spcBef>
              <a:spcAft>
                <a:spcPts val="200"/>
              </a:spcAft>
              <a:buSzPts val="1400"/>
              <a:buNone/>
              <a:defRPr/>
            </a:lvl9pPr>
          </a:lstStyle>
          <a:p/>
        </p:txBody>
      </p:sp>
      <p:sp>
        <p:nvSpPr>
          <p:cNvPr id="24" name="Google Shape;24;p21"/>
          <p:cNvSpPr txBox="1"/>
          <p:nvPr>
            <p:ph idx="10" type="dt"/>
          </p:nvPr>
        </p:nvSpPr>
        <p:spPr>
          <a:xfrm>
            <a:off x="503237" y="6886575"/>
            <a:ext cx="2344737" cy="519112"/>
          </a:xfrm>
          <a:prstGeom prst="rect">
            <a:avLst/>
          </a:prstGeom>
          <a:noFill/>
          <a:ln>
            <a:noFill/>
          </a:ln>
        </p:spPr>
        <p:txBody>
          <a:bodyPr anchorCtr="0" anchor="t" bIns="0" lIns="0" spcFirstLastPara="1" rIns="0" wrap="square" tIns="0">
            <a:noAutofit/>
          </a:bodyPr>
          <a:lstStyle>
            <a:lvl1pPr lvl="0" algn="l">
              <a:lnSpc>
                <a:spcPct val="94000"/>
              </a:lnSpc>
              <a:spcBef>
                <a:spcPts val="0"/>
              </a:spcBef>
              <a:spcAft>
                <a:spcPts val="0"/>
              </a:spcAft>
              <a:buSzPts val="1400"/>
              <a:buNone/>
              <a:defRPr/>
            </a:lvl1pPr>
            <a:lvl2pPr lvl="1" algn="l">
              <a:lnSpc>
                <a:spcPct val="94000"/>
              </a:lnSpc>
              <a:spcBef>
                <a:spcPts val="0"/>
              </a:spcBef>
              <a:spcAft>
                <a:spcPts val="0"/>
              </a:spcAft>
              <a:buSzPts val="1400"/>
              <a:buNone/>
              <a:defRPr/>
            </a:lvl2pPr>
            <a:lvl3pPr lvl="2" algn="l">
              <a:lnSpc>
                <a:spcPct val="94000"/>
              </a:lnSpc>
              <a:spcBef>
                <a:spcPts val="0"/>
              </a:spcBef>
              <a:spcAft>
                <a:spcPts val="0"/>
              </a:spcAft>
              <a:buSzPts val="1400"/>
              <a:buNone/>
              <a:defRPr/>
            </a:lvl3pPr>
            <a:lvl4pPr lvl="3" algn="l">
              <a:lnSpc>
                <a:spcPct val="94000"/>
              </a:lnSpc>
              <a:spcBef>
                <a:spcPts val="0"/>
              </a:spcBef>
              <a:spcAft>
                <a:spcPts val="0"/>
              </a:spcAft>
              <a:buSzPts val="1400"/>
              <a:buNone/>
              <a:defRPr/>
            </a:lvl4pPr>
            <a:lvl5pPr lvl="4" algn="l">
              <a:lnSpc>
                <a:spcPct val="94000"/>
              </a:lnSpc>
              <a:spcBef>
                <a:spcPts val="0"/>
              </a:spcBef>
              <a:spcAft>
                <a:spcPts val="0"/>
              </a:spcAft>
              <a:buSzPts val="1400"/>
              <a:buNone/>
              <a:defRPr/>
            </a:lvl5pPr>
            <a:lvl6pPr lvl="5" algn="l">
              <a:lnSpc>
                <a:spcPct val="94000"/>
              </a:lnSpc>
              <a:spcBef>
                <a:spcPts val="0"/>
              </a:spcBef>
              <a:spcAft>
                <a:spcPts val="0"/>
              </a:spcAft>
              <a:buSzPts val="1400"/>
              <a:buNone/>
              <a:defRPr/>
            </a:lvl6pPr>
            <a:lvl7pPr lvl="6" algn="l">
              <a:lnSpc>
                <a:spcPct val="94000"/>
              </a:lnSpc>
              <a:spcBef>
                <a:spcPts val="0"/>
              </a:spcBef>
              <a:spcAft>
                <a:spcPts val="0"/>
              </a:spcAft>
              <a:buSzPts val="1400"/>
              <a:buNone/>
              <a:defRPr/>
            </a:lvl7pPr>
            <a:lvl8pPr lvl="7" algn="l">
              <a:lnSpc>
                <a:spcPct val="94000"/>
              </a:lnSpc>
              <a:spcBef>
                <a:spcPts val="0"/>
              </a:spcBef>
              <a:spcAft>
                <a:spcPts val="0"/>
              </a:spcAft>
              <a:buSzPts val="1400"/>
              <a:buNone/>
              <a:defRPr/>
            </a:lvl8pPr>
            <a:lvl9pPr lvl="8" algn="l">
              <a:lnSpc>
                <a:spcPct val="94000"/>
              </a:lnSpc>
              <a:spcBef>
                <a:spcPts val="0"/>
              </a:spcBef>
              <a:spcAft>
                <a:spcPts val="0"/>
              </a:spcAft>
              <a:buSzPts val="1400"/>
              <a:buNone/>
              <a:defRPr/>
            </a:lvl9pPr>
          </a:lstStyle>
          <a:p/>
        </p:txBody>
      </p:sp>
      <p:sp>
        <p:nvSpPr>
          <p:cNvPr id="25" name="Google Shape;25;p21"/>
          <p:cNvSpPr txBox="1"/>
          <p:nvPr>
            <p:ph idx="11" type="ftr"/>
          </p:nvPr>
        </p:nvSpPr>
        <p:spPr>
          <a:xfrm>
            <a:off x="3448050" y="6886575"/>
            <a:ext cx="3192462" cy="519112"/>
          </a:xfrm>
          <a:prstGeom prst="rect">
            <a:avLst/>
          </a:prstGeom>
          <a:noFill/>
          <a:ln>
            <a:noFill/>
          </a:ln>
        </p:spPr>
        <p:txBody>
          <a:bodyPr anchorCtr="0" anchor="t" bIns="0" lIns="0" spcFirstLastPara="1" rIns="0" wrap="square" tIns="0">
            <a:noAutofit/>
          </a:bodyPr>
          <a:lstStyle>
            <a:lvl1pPr lvl="0" algn="l">
              <a:lnSpc>
                <a:spcPct val="94000"/>
              </a:lnSpc>
              <a:spcBef>
                <a:spcPts val="0"/>
              </a:spcBef>
              <a:spcAft>
                <a:spcPts val="0"/>
              </a:spcAft>
              <a:buSzPts val="1400"/>
              <a:buNone/>
              <a:defRPr/>
            </a:lvl1pPr>
            <a:lvl2pPr lvl="1" algn="l">
              <a:lnSpc>
                <a:spcPct val="94000"/>
              </a:lnSpc>
              <a:spcBef>
                <a:spcPts val="0"/>
              </a:spcBef>
              <a:spcAft>
                <a:spcPts val="0"/>
              </a:spcAft>
              <a:buSzPts val="1400"/>
              <a:buNone/>
              <a:defRPr/>
            </a:lvl2pPr>
            <a:lvl3pPr lvl="2" algn="l">
              <a:lnSpc>
                <a:spcPct val="94000"/>
              </a:lnSpc>
              <a:spcBef>
                <a:spcPts val="0"/>
              </a:spcBef>
              <a:spcAft>
                <a:spcPts val="0"/>
              </a:spcAft>
              <a:buSzPts val="1400"/>
              <a:buNone/>
              <a:defRPr/>
            </a:lvl3pPr>
            <a:lvl4pPr lvl="3" algn="l">
              <a:lnSpc>
                <a:spcPct val="94000"/>
              </a:lnSpc>
              <a:spcBef>
                <a:spcPts val="0"/>
              </a:spcBef>
              <a:spcAft>
                <a:spcPts val="0"/>
              </a:spcAft>
              <a:buSzPts val="1400"/>
              <a:buNone/>
              <a:defRPr/>
            </a:lvl4pPr>
            <a:lvl5pPr lvl="4" algn="l">
              <a:lnSpc>
                <a:spcPct val="94000"/>
              </a:lnSpc>
              <a:spcBef>
                <a:spcPts val="0"/>
              </a:spcBef>
              <a:spcAft>
                <a:spcPts val="0"/>
              </a:spcAft>
              <a:buSzPts val="1400"/>
              <a:buNone/>
              <a:defRPr/>
            </a:lvl5pPr>
            <a:lvl6pPr lvl="5" algn="l">
              <a:lnSpc>
                <a:spcPct val="94000"/>
              </a:lnSpc>
              <a:spcBef>
                <a:spcPts val="0"/>
              </a:spcBef>
              <a:spcAft>
                <a:spcPts val="0"/>
              </a:spcAft>
              <a:buSzPts val="1400"/>
              <a:buNone/>
              <a:defRPr/>
            </a:lvl6pPr>
            <a:lvl7pPr lvl="6" algn="l">
              <a:lnSpc>
                <a:spcPct val="94000"/>
              </a:lnSpc>
              <a:spcBef>
                <a:spcPts val="0"/>
              </a:spcBef>
              <a:spcAft>
                <a:spcPts val="0"/>
              </a:spcAft>
              <a:buSzPts val="1400"/>
              <a:buNone/>
              <a:defRPr/>
            </a:lvl7pPr>
            <a:lvl8pPr lvl="7" algn="l">
              <a:lnSpc>
                <a:spcPct val="94000"/>
              </a:lnSpc>
              <a:spcBef>
                <a:spcPts val="0"/>
              </a:spcBef>
              <a:spcAft>
                <a:spcPts val="0"/>
              </a:spcAft>
              <a:buSzPts val="1400"/>
              <a:buNone/>
              <a:defRPr/>
            </a:lvl8pPr>
            <a:lvl9pPr lvl="8" algn="l">
              <a:lnSpc>
                <a:spcPct val="94000"/>
              </a:lnSpc>
              <a:spcBef>
                <a:spcPts val="0"/>
              </a:spcBef>
              <a:spcAft>
                <a:spcPts val="0"/>
              </a:spcAft>
              <a:buSzPts val="1400"/>
              <a:buNone/>
              <a:defRPr/>
            </a:lvl9pPr>
          </a:lstStyle>
          <a:p/>
        </p:txBody>
      </p:sp>
      <p:sp>
        <p:nvSpPr>
          <p:cNvPr id="26" name="Google Shape;26;p21"/>
          <p:cNvSpPr txBox="1"/>
          <p:nvPr>
            <p:ph idx="12" type="sldNum"/>
          </p:nvPr>
        </p:nvSpPr>
        <p:spPr>
          <a:xfrm>
            <a:off x="7227887" y="6886575"/>
            <a:ext cx="2344737" cy="519112"/>
          </a:xfrm>
          <a:prstGeom prst="rect">
            <a:avLst/>
          </a:prstGeom>
          <a:noFill/>
          <a:ln>
            <a:noFill/>
          </a:ln>
        </p:spPr>
        <p:txBody>
          <a:bodyPr anchorCtr="0" anchor="t" bIns="0" lIns="0" spcFirstLastPara="1" rIns="0" wrap="square" tIns="0">
            <a:noAutofit/>
          </a:bodyPr>
          <a:lstStyle>
            <a:lvl1pPr indent="0" lvl="0" marL="0" algn="l">
              <a:lnSpc>
                <a:spcPct val="94000"/>
              </a:lnSpc>
              <a:spcBef>
                <a:spcPts val="0"/>
              </a:spcBef>
              <a:spcAft>
                <a:spcPts val="0"/>
              </a:spcAft>
              <a:buNone/>
              <a:defRPr/>
            </a:lvl1pPr>
            <a:lvl2pPr indent="0" lvl="1" marL="0" algn="l">
              <a:lnSpc>
                <a:spcPct val="94000"/>
              </a:lnSpc>
              <a:spcBef>
                <a:spcPts val="0"/>
              </a:spcBef>
              <a:spcAft>
                <a:spcPts val="0"/>
              </a:spcAft>
              <a:buNone/>
              <a:defRPr/>
            </a:lvl2pPr>
            <a:lvl3pPr indent="0" lvl="2" marL="0" algn="l">
              <a:lnSpc>
                <a:spcPct val="94000"/>
              </a:lnSpc>
              <a:spcBef>
                <a:spcPts val="0"/>
              </a:spcBef>
              <a:spcAft>
                <a:spcPts val="0"/>
              </a:spcAft>
              <a:buNone/>
              <a:defRPr/>
            </a:lvl3pPr>
            <a:lvl4pPr indent="0" lvl="3" marL="0" algn="l">
              <a:lnSpc>
                <a:spcPct val="94000"/>
              </a:lnSpc>
              <a:spcBef>
                <a:spcPts val="0"/>
              </a:spcBef>
              <a:spcAft>
                <a:spcPts val="0"/>
              </a:spcAft>
              <a:buNone/>
              <a:defRPr/>
            </a:lvl4pPr>
            <a:lvl5pPr indent="0" lvl="4" marL="0" algn="l">
              <a:lnSpc>
                <a:spcPct val="94000"/>
              </a:lnSpc>
              <a:spcBef>
                <a:spcPts val="0"/>
              </a:spcBef>
              <a:spcAft>
                <a:spcPts val="0"/>
              </a:spcAft>
              <a:buNone/>
              <a:defRPr/>
            </a:lvl5pPr>
            <a:lvl6pPr indent="0" lvl="5" marL="0" algn="l">
              <a:lnSpc>
                <a:spcPct val="94000"/>
              </a:lnSpc>
              <a:spcBef>
                <a:spcPts val="0"/>
              </a:spcBef>
              <a:spcAft>
                <a:spcPts val="0"/>
              </a:spcAft>
              <a:buNone/>
              <a:defRPr/>
            </a:lvl6pPr>
            <a:lvl7pPr indent="0" lvl="6" marL="0" algn="l">
              <a:lnSpc>
                <a:spcPct val="94000"/>
              </a:lnSpc>
              <a:spcBef>
                <a:spcPts val="0"/>
              </a:spcBef>
              <a:spcAft>
                <a:spcPts val="0"/>
              </a:spcAft>
              <a:buNone/>
              <a:defRPr/>
            </a:lvl7pPr>
            <a:lvl8pPr indent="0" lvl="7" marL="0" algn="l">
              <a:lnSpc>
                <a:spcPct val="94000"/>
              </a:lnSpc>
              <a:spcBef>
                <a:spcPts val="0"/>
              </a:spcBef>
              <a:spcAft>
                <a:spcPts val="0"/>
              </a:spcAft>
              <a:buNone/>
              <a:defRPr/>
            </a:lvl8pPr>
            <a:lvl9pPr indent="0" lvl="8" marL="0" algn="l">
              <a:lnSpc>
                <a:spcPct val="94000"/>
              </a:lnSpc>
              <a:spcBef>
                <a:spcPts val="0"/>
              </a:spcBef>
              <a:spcAft>
                <a:spcPts val="0"/>
              </a:spcAft>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on left, text on right" type="twoColTx">
  <p:cSld name="TITLE_AND_TWO_COLUMNS">
    <p:spTree>
      <p:nvGrpSpPr>
        <p:cNvPr id="27" name="Shape 27"/>
        <p:cNvGrpSpPr/>
        <p:nvPr/>
      </p:nvGrpSpPr>
      <p:grpSpPr>
        <a:xfrm>
          <a:off x="0" y="0"/>
          <a:ext cx="0" cy="0"/>
          <a:chOff x="0" y="0"/>
          <a:chExt cx="0" cy="0"/>
        </a:xfrm>
      </p:grpSpPr>
      <p:sp>
        <p:nvSpPr>
          <p:cNvPr id="28" name="Google Shape;28;p22"/>
          <p:cNvSpPr txBox="1"/>
          <p:nvPr>
            <p:ph idx="10" type="dt"/>
          </p:nvPr>
        </p:nvSpPr>
        <p:spPr>
          <a:xfrm>
            <a:off x="503237" y="6886575"/>
            <a:ext cx="2344737" cy="519112"/>
          </a:xfrm>
          <a:prstGeom prst="rect">
            <a:avLst/>
          </a:prstGeom>
          <a:noFill/>
          <a:ln>
            <a:noFill/>
          </a:ln>
        </p:spPr>
        <p:txBody>
          <a:bodyPr anchorCtr="0" anchor="t" bIns="0" lIns="0" spcFirstLastPara="1" rIns="0" wrap="square" tIns="0">
            <a:noAutofit/>
          </a:bodyPr>
          <a:lstStyle>
            <a:lvl1pPr lvl="0" algn="l">
              <a:lnSpc>
                <a:spcPct val="94000"/>
              </a:lnSpc>
              <a:spcBef>
                <a:spcPts val="0"/>
              </a:spcBef>
              <a:spcAft>
                <a:spcPts val="0"/>
              </a:spcAft>
              <a:buSzPts val="1400"/>
              <a:buNone/>
              <a:defRPr/>
            </a:lvl1pPr>
            <a:lvl2pPr lvl="1" algn="l">
              <a:lnSpc>
                <a:spcPct val="94000"/>
              </a:lnSpc>
              <a:spcBef>
                <a:spcPts val="0"/>
              </a:spcBef>
              <a:spcAft>
                <a:spcPts val="0"/>
              </a:spcAft>
              <a:buSzPts val="1400"/>
              <a:buNone/>
              <a:defRPr/>
            </a:lvl2pPr>
            <a:lvl3pPr lvl="2" algn="l">
              <a:lnSpc>
                <a:spcPct val="94000"/>
              </a:lnSpc>
              <a:spcBef>
                <a:spcPts val="0"/>
              </a:spcBef>
              <a:spcAft>
                <a:spcPts val="0"/>
              </a:spcAft>
              <a:buSzPts val="1400"/>
              <a:buNone/>
              <a:defRPr/>
            </a:lvl3pPr>
            <a:lvl4pPr lvl="3" algn="l">
              <a:lnSpc>
                <a:spcPct val="94000"/>
              </a:lnSpc>
              <a:spcBef>
                <a:spcPts val="0"/>
              </a:spcBef>
              <a:spcAft>
                <a:spcPts val="0"/>
              </a:spcAft>
              <a:buSzPts val="1400"/>
              <a:buNone/>
              <a:defRPr/>
            </a:lvl4pPr>
            <a:lvl5pPr lvl="4" algn="l">
              <a:lnSpc>
                <a:spcPct val="94000"/>
              </a:lnSpc>
              <a:spcBef>
                <a:spcPts val="0"/>
              </a:spcBef>
              <a:spcAft>
                <a:spcPts val="0"/>
              </a:spcAft>
              <a:buSzPts val="1400"/>
              <a:buNone/>
              <a:defRPr/>
            </a:lvl5pPr>
            <a:lvl6pPr lvl="5" algn="l">
              <a:lnSpc>
                <a:spcPct val="94000"/>
              </a:lnSpc>
              <a:spcBef>
                <a:spcPts val="0"/>
              </a:spcBef>
              <a:spcAft>
                <a:spcPts val="0"/>
              </a:spcAft>
              <a:buSzPts val="1400"/>
              <a:buNone/>
              <a:defRPr/>
            </a:lvl6pPr>
            <a:lvl7pPr lvl="6" algn="l">
              <a:lnSpc>
                <a:spcPct val="94000"/>
              </a:lnSpc>
              <a:spcBef>
                <a:spcPts val="0"/>
              </a:spcBef>
              <a:spcAft>
                <a:spcPts val="0"/>
              </a:spcAft>
              <a:buSzPts val="1400"/>
              <a:buNone/>
              <a:defRPr/>
            </a:lvl7pPr>
            <a:lvl8pPr lvl="7" algn="l">
              <a:lnSpc>
                <a:spcPct val="94000"/>
              </a:lnSpc>
              <a:spcBef>
                <a:spcPts val="0"/>
              </a:spcBef>
              <a:spcAft>
                <a:spcPts val="0"/>
              </a:spcAft>
              <a:buSzPts val="1400"/>
              <a:buNone/>
              <a:defRPr/>
            </a:lvl8pPr>
            <a:lvl9pPr lvl="8" algn="l">
              <a:lnSpc>
                <a:spcPct val="94000"/>
              </a:lnSpc>
              <a:spcBef>
                <a:spcPts val="0"/>
              </a:spcBef>
              <a:spcAft>
                <a:spcPts val="0"/>
              </a:spcAft>
              <a:buSzPts val="1400"/>
              <a:buNone/>
              <a:defRPr/>
            </a:lvl9pPr>
          </a:lstStyle>
          <a:p/>
        </p:txBody>
      </p:sp>
      <p:sp>
        <p:nvSpPr>
          <p:cNvPr id="29" name="Google Shape;29;p22"/>
          <p:cNvSpPr txBox="1"/>
          <p:nvPr>
            <p:ph idx="11" type="ftr"/>
          </p:nvPr>
        </p:nvSpPr>
        <p:spPr>
          <a:xfrm>
            <a:off x="3448050" y="6886575"/>
            <a:ext cx="3192462" cy="519112"/>
          </a:xfrm>
          <a:prstGeom prst="rect">
            <a:avLst/>
          </a:prstGeom>
          <a:noFill/>
          <a:ln>
            <a:noFill/>
          </a:ln>
        </p:spPr>
        <p:txBody>
          <a:bodyPr anchorCtr="0" anchor="t" bIns="0" lIns="0" spcFirstLastPara="1" rIns="0" wrap="square" tIns="0">
            <a:noAutofit/>
          </a:bodyPr>
          <a:lstStyle>
            <a:lvl1pPr lvl="0" algn="l">
              <a:lnSpc>
                <a:spcPct val="94000"/>
              </a:lnSpc>
              <a:spcBef>
                <a:spcPts val="0"/>
              </a:spcBef>
              <a:spcAft>
                <a:spcPts val="0"/>
              </a:spcAft>
              <a:buSzPts val="1400"/>
              <a:buNone/>
              <a:defRPr/>
            </a:lvl1pPr>
            <a:lvl2pPr lvl="1" algn="l">
              <a:lnSpc>
                <a:spcPct val="94000"/>
              </a:lnSpc>
              <a:spcBef>
                <a:spcPts val="0"/>
              </a:spcBef>
              <a:spcAft>
                <a:spcPts val="0"/>
              </a:spcAft>
              <a:buSzPts val="1400"/>
              <a:buNone/>
              <a:defRPr/>
            </a:lvl2pPr>
            <a:lvl3pPr lvl="2" algn="l">
              <a:lnSpc>
                <a:spcPct val="94000"/>
              </a:lnSpc>
              <a:spcBef>
                <a:spcPts val="0"/>
              </a:spcBef>
              <a:spcAft>
                <a:spcPts val="0"/>
              </a:spcAft>
              <a:buSzPts val="1400"/>
              <a:buNone/>
              <a:defRPr/>
            </a:lvl3pPr>
            <a:lvl4pPr lvl="3" algn="l">
              <a:lnSpc>
                <a:spcPct val="94000"/>
              </a:lnSpc>
              <a:spcBef>
                <a:spcPts val="0"/>
              </a:spcBef>
              <a:spcAft>
                <a:spcPts val="0"/>
              </a:spcAft>
              <a:buSzPts val="1400"/>
              <a:buNone/>
              <a:defRPr/>
            </a:lvl4pPr>
            <a:lvl5pPr lvl="4" algn="l">
              <a:lnSpc>
                <a:spcPct val="94000"/>
              </a:lnSpc>
              <a:spcBef>
                <a:spcPts val="0"/>
              </a:spcBef>
              <a:spcAft>
                <a:spcPts val="0"/>
              </a:spcAft>
              <a:buSzPts val="1400"/>
              <a:buNone/>
              <a:defRPr/>
            </a:lvl5pPr>
            <a:lvl6pPr lvl="5" algn="l">
              <a:lnSpc>
                <a:spcPct val="94000"/>
              </a:lnSpc>
              <a:spcBef>
                <a:spcPts val="0"/>
              </a:spcBef>
              <a:spcAft>
                <a:spcPts val="0"/>
              </a:spcAft>
              <a:buSzPts val="1400"/>
              <a:buNone/>
              <a:defRPr/>
            </a:lvl6pPr>
            <a:lvl7pPr lvl="6" algn="l">
              <a:lnSpc>
                <a:spcPct val="94000"/>
              </a:lnSpc>
              <a:spcBef>
                <a:spcPts val="0"/>
              </a:spcBef>
              <a:spcAft>
                <a:spcPts val="0"/>
              </a:spcAft>
              <a:buSzPts val="1400"/>
              <a:buNone/>
              <a:defRPr/>
            </a:lvl7pPr>
            <a:lvl8pPr lvl="7" algn="l">
              <a:lnSpc>
                <a:spcPct val="94000"/>
              </a:lnSpc>
              <a:spcBef>
                <a:spcPts val="0"/>
              </a:spcBef>
              <a:spcAft>
                <a:spcPts val="0"/>
              </a:spcAft>
              <a:buSzPts val="1400"/>
              <a:buNone/>
              <a:defRPr/>
            </a:lvl8pPr>
            <a:lvl9pPr lvl="8" algn="l">
              <a:lnSpc>
                <a:spcPct val="94000"/>
              </a:lnSpc>
              <a:spcBef>
                <a:spcPts val="0"/>
              </a:spcBef>
              <a:spcAft>
                <a:spcPts val="0"/>
              </a:spcAft>
              <a:buSzPts val="1400"/>
              <a:buNone/>
              <a:defRPr/>
            </a:lvl9pPr>
          </a:lstStyle>
          <a:p/>
        </p:txBody>
      </p:sp>
      <p:sp>
        <p:nvSpPr>
          <p:cNvPr id="30" name="Google Shape;30;p22"/>
          <p:cNvSpPr txBox="1"/>
          <p:nvPr>
            <p:ph idx="12" type="sldNum"/>
          </p:nvPr>
        </p:nvSpPr>
        <p:spPr>
          <a:xfrm>
            <a:off x="7227887" y="6886575"/>
            <a:ext cx="2344737" cy="519112"/>
          </a:xfrm>
          <a:prstGeom prst="rect">
            <a:avLst/>
          </a:prstGeom>
          <a:noFill/>
          <a:ln>
            <a:noFill/>
          </a:ln>
        </p:spPr>
        <p:txBody>
          <a:bodyPr anchorCtr="0" anchor="t" bIns="0" lIns="0" spcFirstLastPara="1" rIns="0" wrap="square" tIns="0">
            <a:noAutofit/>
          </a:bodyPr>
          <a:lstStyle>
            <a:lvl1pPr indent="0" lvl="0" marL="0" algn="l">
              <a:lnSpc>
                <a:spcPct val="94000"/>
              </a:lnSpc>
              <a:spcBef>
                <a:spcPts val="0"/>
              </a:spcBef>
              <a:spcAft>
                <a:spcPts val="0"/>
              </a:spcAft>
              <a:buNone/>
              <a:defRPr/>
            </a:lvl1pPr>
            <a:lvl2pPr indent="0" lvl="1" marL="0" algn="l">
              <a:lnSpc>
                <a:spcPct val="94000"/>
              </a:lnSpc>
              <a:spcBef>
                <a:spcPts val="0"/>
              </a:spcBef>
              <a:spcAft>
                <a:spcPts val="0"/>
              </a:spcAft>
              <a:buNone/>
              <a:defRPr/>
            </a:lvl2pPr>
            <a:lvl3pPr indent="0" lvl="2" marL="0" algn="l">
              <a:lnSpc>
                <a:spcPct val="94000"/>
              </a:lnSpc>
              <a:spcBef>
                <a:spcPts val="0"/>
              </a:spcBef>
              <a:spcAft>
                <a:spcPts val="0"/>
              </a:spcAft>
              <a:buNone/>
              <a:defRPr/>
            </a:lvl3pPr>
            <a:lvl4pPr indent="0" lvl="3" marL="0" algn="l">
              <a:lnSpc>
                <a:spcPct val="94000"/>
              </a:lnSpc>
              <a:spcBef>
                <a:spcPts val="0"/>
              </a:spcBef>
              <a:spcAft>
                <a:spcPts val="0"/>
              </a:spcAft>
              <a:buNone/>
              <a:defRPr/>
            </a:lvl4pPr>
            <a:lvl5pPr indent="0" lvl="4" marL="0" algn="l">
              <a:lnSpc>
                <a:spcPct val="94000"/>
              </a:lnSpc>
              <a:spcBef>
                <a:spcPts val="0"/>
              </a:spcBef>
              <a:spcAft>
                <a:spcPts val="0"/>
              </a:spcAft>
              <a:buNone/>
              <a:defRPr/>
            </a:lvl5pPr>
            <a:lvl6pPr indent="0" lvl="5" marL="0" algn="l">
              <a:lnSpc>
                <a:spcPct val="94000"/>
              </a:lnSpc>
              <a:spcBef>
                <a:spcPts val="0"/>
              </a:spcBef>
              <a:spcAft>
                <a:spcPts val="0"/>
              </a:spcAft>
              <a:buNone/>
              <a:defRPr/>
            </a:lvl6pPr>
            <a:lvl7pPr indent="0" lvl="6" marL="0" algn="l">
              <a:lnSpc>
                <a:spcPct val="94000"/>
              </a:lnSpc>
              <a:spcBef>
                <a:spcPts val="0"/>
              </a:spcBef>
              <a:spcAft>
                <a:spcPts val="0"/>
              </a:spcAft>
              <a:buNone/>
              <a:defRPr/>
            </a:lvl7pPr>
            <a:lvl8pPr indent="0" lvl="7" marL="0" algn="l">
              <a:lnSpc>
                <a:spcPct val="94000"/>
              </a:lnSpc>
              <a:spcBef>
                <a:spcPts val="0"/>
              </a:spcBef>
              <a:spcAft>
                <a:spcPts val="0"/>
              </a:spcAft>
              <a:buNone/>
              <a:defRPr/>
            </a:lvl8pPr>
            <a:lvl9pPr indent="0" lvl="8" marL="0" algn="l">
              <a:lnSpc>
                <a:spcPct val="94000"/>
              </a:lnSpc>
              <a:spcBef>
                <a:spcPts val="0"/>
              </a:spcBef>
              <a:spcAft>
                <a:spcPts val="0"/>
              </a:spcAft>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 name="Shape 11"/>
        <p:cNvGrpSpPr/>
        <p:nvPr/>
      </p:nvGrpSpPr>
      <p:grpSpPr>
        <a:xfrm>
          <a:off x="0" y="0"/>
          <a:ext cx="0" cy="0"/>
          <a:chOff x="0" y="0"/>
          <a:chExt cx="0" cy="0"/>
        </a:xfrm>
      </p:grpSpPr>
      <p:sp>
        <p:nvSpPr>
          <p:cNvPr id="12" name="Google Shape;12;p19"/>
          <p:cNvSpPr txBox="1"/>
          <p:nvPr>
            <p:ph type="title"/>
          </p:nvPr>
        </p:nvSpPr>
        <p:spPr>
          <a:xfrm>
            <a:off x="503237" y="301625"/>
            <a:ext cx="9069387" cy="1258887"/>
          </a:xfrm>
          <a:prstGeom prst="rect">
            <a:avLst/>
          </a:prstGeom>
          <a:noFill/>
          <a:ln>
            <a:noFill/>
          </a:ln>
        </p:spPr>
        <p:txBody>
          <a:bodyPr anchorCtr="0" anchor="ctr" bIns="0" lIns="0" spcFirstLastPara="1" rIns="0" wrap="square" tIns="0">
            <a:noAutofit/>
          </a:bodyPr>
          <a:lstStyle>
            <a:lvl1pPr lvl="0" marR="0" rtl="0" algn="ctr">
              <a:lnSpc>
                <a:spcPct val="94000"/>
              </a:lnSpc>
              <a:spcBef>
                <a:spcPts val="0"/>
              </a:spcBef>
              <a:spcAft>
                <a:spcPts val="0"/>
              </a:spcAft>
              <a:buSzPts val="1400"/>
              <a:buNone/>
              <a:defRPr b="0" i="0" sz="4400" u="none" cap="none" strike="noStrike">
                <a:solidFill>
                  <a:srgbClr val="000000"/>
                </a:solidFill>
                <a:latin typeface="Arial"/>
                <a:ea typeface="Arial"/>
                <a:cs typeface="Arial"/>
                <a:sym typeface="Arial"/>
              </a:defRPr>
            </a:lvl1pPr>
            <a:lvl2pPr lvl="1" marR="0" rtl="0" algn="ctr">
              <a:lnSpc>
                <a:spcPct val="94000"/>
              </a:lnSpc>
              <a:spcBef>
                <a:spcPts val="0"/>
              </a:spcBef>
              <a:spcAft>
                <a:spcPts val="0"/>
              </a:spcAft>
              <a:buSzPts val="1400"/>
              <a:buNone/>
              <a:defRPr b="0" i="0" sz="4400" u="none" cap="none" strike="noStrike">
                <a:solidFill>
                  <a:srgbClr val="000000"/>
                </a:solidFill>
                <a:latin typeface="Arial"/>
                <a:ea typeface="Arial"/>
                <a:cs typeface="Arial"/>
                <a:sym typeface="Arial"/>
              </a:defRPr>
            </a:lvl2pPr>
            <a:lvl3pPr lvl="2" marR="0" rtl="0" algn="ctr">
              <a:lnSpc>
                <a:spcPct val="94000"/>
              </a:lnSpc>
              <a:spcBef>
                <a:spcPts val="0"/>
              </a:spcBef>
              <a:spcAft>
                <a:spcPts val="0"/>
              </a:spcAft>
              <a:buSzPts val="1400"/>
              <a:buNone/>
              <a:defRPr b="0" i="0" sz="4400" u="none" cap="none" strike="noStrike">
                <a:solidFill>
                  <a:srgbClr val="000000"/>
                </a:solidFill>
                <a:latin typeface="Arial"/>
                <a:ea typeface="Arial"/>
                <a:cs typeface="Arial"/>
                <a:sym typeface="Arial"/>
              </a:defRPr>
            </a:lvl3pPr>
            <a:lvl4pPr lvl="3" marR="0" rtl="0" algn="ctr">
              <a:lnSpc>
                <a:spcPct val="94000"/>
              </a:lnSpc>
              <a:spcBef>
                <a:spcPts val="0"/>
              </a:spcBef>
              <a:spcAft>
                <a:spcPts val="0"/>
              </a:spcAft>
              <a:buSzPts val="1400"/>
              <a:buNone/>
              <a:defRPr b="0" i="0" sz="4400" u="none" cap="none" strike="noStrike">
                <a:solidFill>
                  <a:srgbClr val="000000"/>
                </a:solidFill>
                <a:latin typeface="Arial"/>
                <a:ea typeface="Arial"/>
                <a:cs typeface="Arial"/>
                <a:sym typeface="Arial"/>
              </a:defRPr>
            </a:lvl4pPr>
            <a:lvl5pPr lvl="4" marR="0" rtl="0" algn="ctr">
              <a:lnSpc>
                <a:spcPct val="94000"/>
              </a:lnSpc>
              <a:spcBef>
                <a:spcPts val="0"/>
              </a:spcBef>
              <a:spcAft>
                <a:spcPts val="0"/>
              </a:spcAft>
              <a:buSzPts val="1400"/>
              <a:buNone/>
              <a:defRPr b="0" i="0" sz="4400" u="none" cap="none" strike="noStrike">
                <a:solidFill>
                  <a:srgbClr val="000000"/>
                </a:solidFill>
                <a:latin typeface="Arial"/>
                <a:ea typeface="Arial"/>
                <a:cs typeface="Arial"/>
                <a:sym typeface="Arial"/>
              </a:defRPr>
            </a:lvl5pPr>
            <a:lvl6pPr lvl="5" marR="0" rtl="0" algn="ctr">
              <a:lnSpc>
                <a:spcPct val="94000"/>
              </a:lnSpc>
              <a:spcBef>
                <a:spcPts val="0"/>
              </a:spcBef>
              <a:spcAft>
                <a:spcPts val="0"/>
              </a:spcAft>
              <a:buSzPts val="1400"/>
              <a:buNone/>
              <a:defRPr b="0" i="0" sz="4400" u="none" cap="none" strike="noStrike">
                <a:solidFill>
                  <a:srgbClr val="000000"/>
                </a:solidFill>
                <a:latin typeface="Arial"/>
                <a:ea typeface="Arial"/>
                <a:cs typeface="Arial"/>
                <a:sym typeface="Arial"/>
              </a:defRPr>
            </a:lvl6pPr>
            <a:lvl7pPr lvl="6" marR="0" rtl="0" algn="ctr">
              <a:lnSpc>
                <a:spcPct val="94000"/>
              </a:lnSpc>
              <a:spcBef>
                <a:spcPts val="0"/>
              </a:spcBef>
              <a:spcAft>
                <a:spcPts val="0"/>
              </a:spcAft>
              <a:buSzPts val="1400"/>
              <a:buNone/>
              <a:defRPr b="0" i="0" sz="4400" u="none" cap="none" strike="noStrike">
                <a:solidFill>
                  <a:srgbClr val="000000"/>
                </a:solidFill>
                <a:latin typeface="Arial"/>
                <a:ea typeface="Arial"/>
                <a:cs typeface="Arial"/>
                <a:sym typeface="Arial"/>
              </a:defRPr>
            </a:lvl7pPr>
            <a:lvl8pPr lvl="7" marR="0" rtl="0" algn="ctr">
              <a:lnSpc>
                <a:spcPct val="94000"/>
              </a:lnSpc>
              <a:spcBef>
                <a:spcPts val="0"/>
              </a:spcBef>
              <a:spcAft>
                <a:spcPts val="0"/>
              </a:spcAft>
              <a:buSzPts val="1400"/>
              <a:buNone/>
              <a:defRPr b="0" i="0" sz="4400" u="none" cap="none" strike="noStrike">
                <a:solidFill>
                  <a:srgbClr val="000000"/>
                </a:solidFill>
                <a:latin typeface="Arial"/>
                <a:ea typeface="Arial"/>
                <a:cs typeface="Arial"/>
                <a:sym typeface="Arial"/>
              </a:defRPr>
            </a:lvl8pPr>
            <a:lvl9pPr lvl="8" marR="0" rtl="0" algn="ctr">
              <a:lnSpc>
                <a:spcPct val="94000"/>
              </a:lnSpc>
              <a:spcBef>
                <a:spcPts val="0"/>
              </a:spcBef>
              <a:spcAft>
                <a:spcPts val="0"/>
              </a:spcAft>
              <a:buSzPts val="1400"/>
              <a:buNone/>
              <a:defRPr b="0" i="0" sz="4400" u="none" cap="none" strike="noStrike">
                <a:solidFill>
                  <a:srgbClr val="000000"/>
                </a:solidFill>
                <a:latin typeface="Arial"/>
                <a:ea typeface="Arial"/>
                <a:cs typeface="Arial"/>
                <a:sym typeface="Arial"/>
              </a:defRPr>
            </a:lvl9pPr>
          </a:lstStyle>
          <a:p/>
        </p:txBody>
      </p:sp>
      <p:sp>
        <p:nvSpPr>
          <p:cNvPr id="13" name="Google Shape;13;p19"/>
          <p:cNvSpPr txBox="1"/>
          <p:nvPr>
            <p:ph idx="1" type="body"/>
          </p:nvPr>
        </p:nvSpPr>
        <p:spPr>
          <a:xfrm>
            <a:off x="503237" y="1768475"/>
            <a:ext cx="9069387" cy="4986337"/>
          </a:xfrm>
          <a:prstGeom prst="rect">
            <a:avLst/>
          </a:prstGeom>
          <a:noFill/>
          <a:ln>
            <a:noFill/>
          </a:ln>
        </p:spPr>
        <p:txBody>
          <a:bodyPr anchorCtr="0" anchor="t" bIns="0" lIns="0" spcFirstLastPara="1" rIns="0" wrap="square" tIns="0">
            <a:noAutofit/>
          </a:bodyPr>
          <a:lstStyle>
            <a:lvl1pPr indent="-228600" lvl="0" marL="457200" marR="0" rtl="0" algn="l">
              <a:lnSpc>
                <a:spcPct val="94000"/>
              </a:lnSpc>
              <a:spcBef>
                <a:spcPts val="0"/>
              </a:spcBef>
              <a:spcAft>
                <a:spcPts val="0"/>
              </a:spcAft>
              <a:buSzPts val="1400"/>
              <a:buNone/>
              <a:defRPr b="0" i="0" sz="3200" u="none" cap="none" strike="noStrike">
                <a:solidFill>
                  <a:srgbClr val="000000"/>
                </a:solidFill>
                <a:latin typeface="Arial"/>
                <a:ea typeface="Arial"/>
                <a:cs typeface="Arial"/>
                <a:sym typeface="Arial"/>
              </a:defRPr>
            </a:lvl1pPr>
            <a:lvl2pPr indent="-228600" lvl="1" marL="914400" marR="0" rtl="0" algn="l">
              <a:lnSpc>
                <a:spcPct val="94000"/>
              </a:lnSpc>
              <a:spcBef>
                <a:spcPts val="1400"/>
              </a:spcBef>
              <a:spcAft>
                <a:spcPts val="0"/>
              </a:spcAft>
              <a:buSzPts val="1400"/>
              <a:buNone/>
              <a:defRPr b="0" i="0" sz="2800" u="none" cap="none" strike="noStrike">
                <a:solidFill>
                  <a:srgbClr val="000000"/>
                </a:solidFill>
                <a:latin typeface="Arial"/>
                <a:ea typeface="Arial"/>
                <a:cs typeface="Arial"/>
                <a:sym typeface="Arial"/>
              </a:defRPr>
            </a:lvl2pPr>
            <a:lvl3pPr indent="-228600" lvl="2" marL="1371600" marR="0" rtl="0" algn="l">
              <a:lnSpc>
                <a:spcPct val="94000"/>
              </a:lnSpc>
              <a:spcBef>
                <a:spcPts val="1100"/>
              </a:spcBef>
              <a:spcAft>
                <a:spcPts val="0"/>
              </a:spcAft>
              <a:buSzPts val="1400"/>
              <a:buNone/>
              <a:defRPr b="0" i="0" sz="2400" u="none" cap="none" strike="noStrike">
                <a:solidFill>
                  <a:srgbClr val="000000"/>
                </a:solidFill>
                <a:latin typeface="Arial"/>
                <a:ea typeface="Arial"/>
                <a:cs typeface="Arial"/>
                <a:sym typeface="Arial"/>
              </a:defRPr>
            </a:lvl3pPr>
            <a:lvl4pPr indent="-228600" lvl="3" marL="1828800" marR="0" rtl="0" algn="l">
              <a:lnSpc>
                <a:spcPct val="94000"/>
              </a:lnSpc>
              <a:spcBef>
                <a:spcPts val="800"/>
              </a:spcBef>
              <a:spcAft>
                <a:spcPts val="0"/>
              </a:spcAft>
              <a:buSzPts val="1400"/>
              <a:buNone/>
              <a:defRPr b="0" i="0" sz="2000" u="none" cap="none" strike="noStrike">
                <a:solidFill>
                  <a:srgbClr val="000000"/>
                </a:solidFill>
                <a:latin typeface="Arial"/>
                <a:ea typeface="Arial"/>
                <a:cs typeface="Arial"/>
                <a:sym typeface="Arial"/>
              </a:defRPr>
            </a:lvl4pPr>
            <a:lvl5pPr indent="-228600" lvl="4" marL="2286000" marR="0" rtl="0" algn="l">
              <a:lnSpc>
                <a:spcPct val="94000"/>
              </a:lnSpc>
              <a:spcBef>
                <a:spcPts val="500"/>
              </a:spcBef>
              <a:spcAft>
                <a:spcPts val="0"/>
              </a:spcAft>
              <a:buSzPts val="1400"/>
              <a:buNone/>
              <a:defRPr b="0" i="0" sz="2000" u="none" cap="none" strike="noStrike">
                <a:solidFill>
                  <a:srgbClr val="000000"/>
                </a:solidFill>
                <a:latin typeface="Arial"/>
                <a:ea typeface="Arial"/>
                <a:cs typeface="Arial"/>
                <a:sym typeface="Arial"/>
              </a:defRPr>
            </a:lvl5pPr>
            <a:lvl6pPr indent="-228600" lvl="5" marL="2743200" marR="0" rtl="0" algn="l">
              <a:lnSpc>
                <a:spcPct val="94000"/>
              </a:lnSpc>
              <a:spcBef>
                <a:spcPts val="200"/>
              </a:spcBef>
              <a:spcAft>
                <a:spcPts val="0"/>
              </a:spcAft>
              <a:buSzPts val="1400"/>
              <a:buNone/>
              <a:defRPr b="0" i="0" sz="2000" u="none" cap="none" strike="noStrike">
                <a:solidFill>
                  <a:srgbClr val="000000"/>
                </a:solidFill>
                <a:latin typeface="Arial"/>
                <a:ea typeface="Arial"/>
                <a:cs typeface="Arial"/>
                <a:sym typeface="Arial"/>
              </a:defRPr>
            </a:lvl6pPr>
            <a:lvl7pPr indent="-228600" lvl="6" marL="3200400" marR="0" rtl="0" algn="l">
              <a:lnSpc>
                <a:spcPct val="94000"/>
              </a:lnSpc>
              <a:spcBef>
                <a:spcPts val="200"/>
              </a:spcBef>
              <a:spcAft>
                <a:spcPts val="0"/>
              </a:spcAft>
              <a:buSzPts val="1400"/>
              <a:buNone/>
              <a:defRPr b="0" i="0" sz="2000" u="none" cap="none" strike="noStrike">
                <a:solidFill>
                  <a:srgbClr val="000000"/>
                </a:solidFill>
                <a:latin typeface="Arial"/>
                <a:ea typeface="Arial"/>
                <a:cs typeface="Arial"/>
                <a:sym typeface="Arial"/>
              </a:defRPr>
            </a:lvl7pPr>
            <a:lvl8pPr indent="-228600" lvl="7" marL="3657600" marR="0" rtl="0" algn="l">
              <a:lnSpc>
                <a:spcPct val="94000"/>
              </a:lnSpc>
              <a:spcBef>
                <a:spcPts val="200"/>
              </a:spcBef>
              <a:spcAft>
                <a:spcPts val="0"/>
              </a:spcAft>
              <a:buSzPts val="1400"/>
              <a:buNone/>
              <a:defRPr b="0" i="0" sz="2000" u="none" cap="none" strike="noStrike">
                <a:solidFill>
                  <a:srgbClr val="000000"/>
                </a:solidFill>
                <a:latin typeface="Arial"/>
                <a:ea typeface="Arial"/>
                <a:cs typeface="Arial"/>
                <a:sym typeface="Arial"/>
              </a:defRPr>
            </a:lvl8pPr>
            <a:lvl9pPr indent="-228600" lvl="8" marL="4114800" marR="0" rtl="0" algn="l">
              <a:lnSpc>
                <a:spcPct val="94000"/>
              </a:lnSpc>
              <a:spcBef>
                <a:spcPts val="200"/>
              </a:spcBef>
              <a:spcAft>
                <a:spcPts val="200"/>
              </a:spcAft>
              <a:buSzPts val="1400"/>
              <a:buNone/>
              <a:defRPr b="0" i="0" sz="2000" u="none" cap="none" strike="noStrike">
                <a:solidFill>
                  <a:srgbClr val="000000"/>
                </a:solidFill>
                <a:latin typeface="Arial"/>
                <a:ea typeface="Arial"/>
                <a:cs typeface="Arial"/>
                <a:sym typeface="Arial"/>
              </a:defRPr>
            </a:lvl9pPr>
          </a:lstStyle>
          <a:p/>
        </p:txBody>
      </p:sp>
      <p:sp>
        <p:nvSpPr>
          <p:cNvPr id="14" name="Google Shape;14;p19"/>
          <p:cNvSpPr txBox="1"/>
          <p:nvPr>
            <p:ph idx="10" type="dt"/>
          </p:nvPr>
        </p:nvSpPr>
        <p:spPr>
          <a:xfrm>
            <a:off x="503237" y="6886575"/>
            <a:ext cx="2344737" cy="519112"/>
          </a:xfrm>
          <a:prstGeom prst="rect">
            <a:avLst/>
          </a:prstGeom>
          <a:noFill/>
          <a:ln>
            <a:noFill/>
          </a:ln>
        </p:spPr>
        <p:txBody>
          <a:bodyPr anchorCtr="0" anchor="t" bIns="0" lIns="0" spcFirstLastPara="1" rIns="0" wrap="square" tIns="0">
            <a:noAutofit/>
          </a:bodyPr>
          <a:lstStyle>
            <a:lvl1pPr lvl="0" marR="0" rtl="0" algn="l">
              <a:lnSpc>
                <a:spcPct val="94000"/>
              </a:lnSpc>
              <a:spcBef>
                <a:spcPts val="0"/>
              </a:spcBef>
              <a:spcAft>
                <a:spcPts val="0"/>
              </a:spcAft>
              <a:buSzPts val="1400"/>
              <a:buNone/>
              <a:defRPr b="0" i="0" sz="1800" u="none">
                <a:solidFill>
                  <a:srgbClr val="000000"/>
                </a:solidFill>
                <a:latin typeface="Arial"/>
                <a:ea typeface="Arial"/>
                <a:cs typeface="Arial"/>
                <a:sym typeface="Arial"/>
              </a:defRPr>
            </a:lvl1pPr>
            <a:lvl2pPr lvl="1"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15" name="Google Shape;15;p19"/>
          <p:cNvSpPr txBox="1"/>
          <p:nvPr>
            <p:ph idx="11" type="ftr"/>
          </p:nvPr>
        </p:nvSpPr>
        <p:spPr>
          <a:xfrm>
            <a:off x="3448050" y="6886575"/>
            <a:ext cx="3192462" cy="519112"/>
          </a:xfrm>
          <a:prstGeom prst="rect">
            <a:avLst/>
          </a:prstGeom>
          <a:noFill/>
          <a:ln>
            <a:noFill/>
          </a:ln>
        </p:spPr>
        <p:txBody>
          <a:bodyPr anchorCtr="0" anchor="t" bIns="0" lIns="0" spcFirstLastPara="1" rIns="0" wrap="square" tIns="0">
            <a:noAutofit/>
          </a:bodyPr>
          <a:lstStyle>
            <a:lvl1pPr lvl="0" marR="0" rtl="0" algn="l">
              <a:lnSpc>
                <a:spcPct val="94000"/>
              </a:lnSpc>
              <a:spcBef>
                <a:spcPts val="0"/>
              </a:spcBef>
              <a:spcAft>
                <a:spcPts val="0"/>
              </a:spcAft>
              <a:buSzPts val="1400"/>
              <a:buNone/>
              <a:defRPr b="0" i="0" sz="1800" u="none">
                <a:solidFill>
                  <a:srgbClr val="000000"/>
                </a:solidFill>
                <a:latin typeface="Arial"/>
                <a:ea typeface="Arial"/>
                <a:cs typeface="Arial"/>
                <a:sym typeface="Arial"/>
              </a:defRPr>
            </a:lvl1pPr>
            <a:lvl2pPr lvl="1"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16" name="Google Shape;16;p19"/>
          <p:cNvSpPr txBox="1"/>
          <p:nvPr>
            <p:ph idx="12" type="sldNum"/>
          </p:nvPr>
        </p:nvSpPr>
        <p:spPr>
          <a:xfrm>
            <a:off x="7227887" y="6886575"/>
            <a:ext cx="2344737" cy="519112"/>
          </a:xfrm>
          <a:prstGeom prst="rect">
            <a:avLst/>
          </a:prstGeom>
          <a:noFill/>
          <a:ln>
            <a:noFill/>
          </a:ln>
        </p:spPr>
        <p:txBody>
          <a:bodyPr anchorCtr="0" anchor="t" bIns="0" lIns="0" spcFirstLastPara="1" rIns="0" wrap="square" tIns="0">
            <a:noAutofit/>
          </a:bodyPr>
          <a:lstStyle>
            <a:lvl1pPr indent="0" lvl="0" marL="0" marR="0" rtl="0" algn="l">
              <a:lnSpc>
                <a:spcPct val="94000"/>
              </a:lnSpc>
              <a:spcBef>
                <a:spcPts val="0"/>
              </a:spcBef>
              <a:spcAft>
                <a:spcPts val="0"/>
              </a:spcAft>
              <a:buClr>
                <a:srgbClr val="000000"/>
              </a:buClr>
              <a:buSzPts val="1800"/>
              <a:buFont typeface="Arial"/>
              <a:buNone/>
              <a:defRPr b="0" i="0" sz="1800" u="none">
                <a:solidFill>
                  <a:srgbClr val="000000"/>
                </a:solidFill>
                <a:latin typeface="Arial"/>
                <a:ea typeface="Arial"/>
                <a:cs typeface="Arial"/>
                <a:sym typeface="Arial"/>
              </a:defRPr>
            </a:lvl1pPr>
            <a:lvl2pPr indent="0" lvl="1" marL="0" marR="0" rtl="0" algn="l">
              <a:lnSpc>
                <a:spcPct val="94000"/>
              </a:lnSpc>
              <a:spcBef>
                <a:spcPts val="0"/>
              </a:spcBef>
              <a:spcAft>
                <a:spcPts val="0"/>
              </a:spcAft>
              <a:buClr>
                <a:srgbClr val="000000"/>
              </a:buClr>
              <a:buSzPts val="1800"/>
              <a:buFont typeface="Arial"/>
              <a:buNone/>
              <a:defRPr b="0" i="0" sz="1800" u="none">
                <a:solidFill>
                  <a:srgbClr val="000000"/>
                </a:solidFill>
                <a:latin typeface="Arial"/>
                <a:ea typeface="Arial"/>
                <a:cs typeface="Arial"/>
                <a:sym typeface="Arial"/>
              </a:defRPr>
            </a:lvl2pPr>
            <a:lvl3pPr indent="0" lvl="2" marL="0" marR="0" rtl="0" algn="l">
              <a:lnSpc>
                <a:spcPct val="94000"/>
              </a:lnSpc>
              <a:spcBef>
                <a:spcPts val="0"/>
              </a:spcBef>
              <a:spcAft>
                <a:spcPts val="0"/>
              </a:spcAft>
              <a:buClr>
                <a:srgbClr val="000000"/>
              </a:buClr>
              <a:buSzPts val="1800"/>
              <a:buFont typeface="Arial"/>
              <a:buNone/>
              <a:defRPr b="0" i="0" sz="1800" u="none">
                <a:solidFill>
                  <a:srgbClr val="000000"/>
                </a:solidFill>
                <a:latin typeface="Arial"/>
                <a:ea typeface="Arial"/>
                <a:cs typeface="Arial"/>
                <a:sym typeface="Arial"/>
              </a:defRPr>
            </a:lvl3pPr>
            <a:lvl4pPr indent="0" lvl="3" marL="0" marR="0" rtl="0" algn="l">
              <a:lnSpc>
                <a:spcPct val="94000"/>
              </a:lnSpc>
              <a:spcBef>
                <a:spcPts val="0"/>
              </a:spcBef>
              <a:spcAft>
                <a:spcPts val="0"/>
              </a:spcAft>
              <a:buClr>
                <a:srgbClr val="000000"/>
              </a:buClr>
              <a:buSzPts val="1800"/>
              <a:buFont typeface="Arial"/>
              <a:buNone/>
              <a:defRPr b="0" i="0" sz="1800" u="none">
                <a:solidFill>
                  <a:srgbClr val="000000"/>
                </a:solidFill>
                <a:latin typeface="Arial"/>
                <a:ea typeface="Arial"/>
                <a:cs typeface="Arial"/>
                <a:sym typeface="Arial"/>
              </a:defRPr>
            </a:lvl4pPr>
            <a:lvl5pPr indent="0" lvl="4" marL="0" marR="0" rtl="0" algn="l">
              <a:lnSpc>
                <a:spcPct val="94000"/>
              </a:lnSpc>
              <a:spcBef>
                <a:spcPts val="0"/>
              </a:spcBef>
              <a:spcAft>
                <a:spcPts val="0"/>
              </a:spcAft>
              <a:buClr>
                <a:srgbClr val="000000"/>
              </a:buClr>
              <a:buSzPts val="1800"/>
              <a:buFont typeface="Arial"/>
              <a:buNone/>
              <a:defRPr b="0" i="0" sz="1800" u="none">
                <a:solidFill>
                  <a:srgbClr val="000000"/>
                </a:solidFill>
                <a:latin typeface="Arial"/>
                <a:ea typeface="Arial"/>
                <a:cs typeface="Arial"/>
                <a:sym typeface="Arial"/>
              </a:defRPr>
            </a:lvl5pPr>
            <a:lvl6pPr indent="0" lvl="5" marL="0" marR="0" rtl="0" algn="l">
              <a:lnSpc>
                <a:spcPct val="94000"/>
              </a:lnSpc>
              <a:spcBef>
                <a:spcPts val="0"/>
              </a:spcBef>
              <a:spcAft>
                <a:spcPts val="0"/>
              </a:spcAft>
              <a:buClr>
                <a:srgbClr val="000000"/>
              </a:buClr>
              <a:buSzPts val="1800"/>
              <a:buFont typeface="Arial"/>
              <a:buNone/>
              <a:defRPr b="0" i="0" sz="1800" u="none">
                <a:solidFill>
                  <a:srgbClr val="000000"/>
                </a:solidFill>
                <a:latin typeface="Arial"/>
                <a:ea typeface="Arial"/>
                <a:cs typeface="Arial"/>
                <a:sym typeface="Arial"/>
              </a:defRPr>
            </a:lvl6pPr>
            <a:lvl7pPr indent="0" lvl="6" marL="0" marR="0" rtl="0" algn="l">
              <a:lnSpc>
                <a:spcPct val="94000"/>
              </a:lnSpc>
              <a:spcBef>
                <a:spcPts val="0"/>
              </a:spcBef>
              <a:spcAft>
                <a:spcPts val="0"/>
              </a:spcAft>
              <a:buClr>
                <a:srgbClr val="000000"/>
              </a:buClr>
              <a:buSzPts val="1800"/>
              <a:buFont typeface="Arial"/>
              <a:buNone/>
              <a:defRPr b="0" i="0" sz="1800" u="none">
                <a:solidFill>
                  <a:srgbClr val="000000"/>
                </a:solidFill>
                <a:latin typeface="Arial"/>
                <a:ea typeface="Arial"/>
                <a:cs typeface="Arial"/>
                <a:sym typeface="Arial"/>
              </a:defRPr>
            </a:lvl7pPr>
            <a:lvl8pPr indent="0" lvl="7" marL="0" marR="0" rtl="0" algn="l">
              <a:lnSpc>
                <a:spcPct val="94000"/>
              </a:lnSpc>
              <a:spcBef>
                <a:spcPts val="0"/>
              </a:spcBef>
              <a:spcAft>
                <a:spcPts val="0"/>
              </a:spcAft>
              <a:buClr>
                <a:srgbClr val="000000"/>
              </a:buClr>
              <a:buSzPts val="1800"/>
              <a:buFont typeface="Arial"/>
              <a:buNone/>
              <a:defRPr b="0" i="0" sz="1800" u="none">
                <a:solidFill>
                  <a:srgbClr val="000000"/>
                </a:solidFill>
                <a:latin typeface="Arial"/>
                <a:ea typeface="Arial"/>
                <a:cs typeface="Arial"/>
                <a:sym typeface="Arial"/>
              </a:defRPr>
            </a:lvl8pPr>
            <a:lvl9pPr indent="0" lvl="8" marL="0" marR="0" rtl="0" algn="l">
              <a:lnSpc>
                <a:spcPct val="94000"/>
              </a:lnSpc>
              <a:spcBef>
                <a:spcPts val="0"/>
              </a:spcBef>
              <a:spcAft>
                <a:spcPts val="0"/>
              </a:spcAft>
              <a:buClr>
                <a:srgbClr val="000000"/>
              </a:buClr>
              <a:buSzPts val="1800"/>
              <a:buFont typeface="Arial"/>
              <a:buNone/>
              <a:defRPr b="0" i="0" sz="1800" u="non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1400"/>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4" name="Shape 34"/>
        <p:cNvGrpSpPr/>
        <p:nvPr/>
      </p:nvGrpSpPr>
      <p:grpSpPr>
        <a:xfrm>
          <a:off x="0" y="0"/>
          <a:ext cx="0" cy="0"/>
          <a:chOff x="0" y="0"/>
          <a:chExt cx="0" cy="0"/>
        </a:xfrm>
      </p:grpSpPr>
      <p:sp>
        <p:nvSpPr>
          <p:cNvPr id="35" name="Google Shape;35;p1"/>
          <p:cNvSpPr txBox="1"/>
          <p:nvPr/>
        </p:nvSpPr>
        <p:spPr>
          <a:xfrm>
            <a:off x="503237" y="301625"/>
            <a:ext cx="9072562" cy="1263650"/>
          </a:xfrm>
          <a:prstGeom prst="rect">
            <a:avLst/>
          </a:prstGeom>
          <a:noFill/>
          <a:ln>
            <a:noFill/>
          </a:ln>
        </p:spPr>
        <p:txBody>
          <a:bodyPr anchorCtr="0" anchor="ctr" bIns="0" lIns="0" spcFirstLastPara="1" rIns="0" wrap="square" tIns="0">
            <a:noAutofit/>
          </a:bodyPr>
          <a:lstStyle/>
          <a:p>
            <a:pPr indent="0" lvl="0" marL="0" marR="0" rtl="0" algn="ctr">
              <a:lnSpc>
                <a:spcPct val="94000"/>
              </a:lnSpc>
              <a:spcBef>
                <a:spcPts val="0"/>
              </a:spcBef>
              <a:spcAft>
                <a:spcPts val="0"/>
              </a:spcAft>
              <a:buClr>
                <a:srgbClr val="000000"/>
              </a:buClr>
              <a:buSzPts val="4400"/>
              <a:buFont typeface="Arial"/>
              <a:buNone/>
            </a:pPr>
            <a:r>
              <a:rPr b="0" i="0" lang="en-US" sz="4400" u="none">
                <a:solidFill>
                  <a:srgbClr val="000000"/>
                </a:solidFill>
                <a:latin typeface="Arial"/>
                <a:ea typeface="Arial"/>
                <a:cs typeface="Arial"/>
                <a:sym typeface="Arial"/>
              </a:rPr>
              <a:t>Symbolismi</a:t>
            </a:r>
            <a:endParaRPr/>
          </a:p>
        </p:txBody>
      </p:sp>
      <p:pic>
        <p:nvPicPr>
          <p:cNvPr id="36" name="Google Shape;36;p1"/>
          <p:cNvPicPr preferRelativeResize="0"/>
          <p:nvPr/>
        </p:nvPicPr>
        <p:blipFill rotWithShape="1">
          <a:blip r:embed="rId3">
            <a:alphaModFix/>
          </a:blip>
          <a:srcRect b="0" l="0" r="0" t="0"/>
          <a:stretch/>
        </p:blipFill>
        <p:spPr>
          <a:xfrm>
            <a:off x="3287712" y="2519362"/>
            <a:ext cx="3733800" cy="2870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3" name="Shape 93"/>
        <p:cNvGrpSpPr/>
        <p:nvPr/>
      </p:nvGrpSpPr>
      <p:grpSpPr>
        <a:xfrm>
          <a:off x="0" y="0"/>
          <a:ext cx="0" cy="0"/>
          <a:chOff x="0" y="0"/>
          <a:chExt cx="0" cy="0"/>
        </a:xfrm>
      </p:grpSpPr>
      <p:sp>
        <p:nvSpPr>
          <p:cNvPr id="94" name="Google Shape;94;p11"/>
          <p:cNvSpPr txBox="1"/>
          <p:nvPr/>
        </p:nvSpPr>
        <p:spPr>
          <a:xfrm>
            <a:off x="503237" y="346075"/>
            <a:ext cx="9072562" cy="1173162"/>
          </a:xfrm>
          <a:prstGeom prst="rect">
            <a:avLst/>
          </a:prstGeom>
          <a:noFill/>
          <a:ln>
            <a:noFill/>
          </a:ln>
        </p:spPr>
        <p:txBody>
          <a:bodyPr anchorCtr="0" anchor="ctr" bIns="0" lIns="0" spcFirstLastPara="1" rIns="0" wrap="square" tIns="0">
            <a:noAutofit/>
          </a:bodyPr>
          <a:lstStyle/>
          <a:p>
            <a:pPr indent="0" lvl="0" marL="0" marR="0" rtl="0" algn="ctr">
              <a:lnSpc>
                <a:spcPct val="94000"/>
              </a:lnSpc>
              <a:spcBef>
                <a:spcPts val="0"/>
              </a:spcBef>
              <a:spcAft>
                <a:spcPts val="0"/>
              </a:spcAft>
              <a:buClr>
                <a:srgbClr val="000000"/>
              </a:buClr>
              <a:buSzPts val="4400"/>
              <a:buFont typeface="Arial"/>
              <a:buNone/>
            </a:pPr>
            <a:r>
              <a:rPr b="0" i="0" lang="en-US" sz="4400" u="none">
                <a:solidFill>
                  <a:srgbClr val="000000"/>
                </a:solidFill>
                <a:latin typeface="Arial"/>
                <a:ea typeface="Arial"/>
                <a:cs typeface="Arial"/>
                <a:sym typeface="Arial"/>
              </a:rPr>
              <a:t>Modernismille tyypillistä</a:t>
            </a:r>
            <a:endParaRPr/>
          </a:p>
        </p:txBody>
      </p:sp>
      <p:sp>
        <p:nvSpPr>
          <p:cNvPr id="95" name="Google Shape;95;p11"/>
          <p:cNvSpPr txBox="1"/>
          <p:nvPr/>
        </p:nvSpPr>
        <p:spPr>
          <a:xfrm>
            <a:off x="503237" y="1768475"/>
            <a:ext cx="9072562" cy="4899025"/>
          </a:xfrm>
          <a:prstGeom prst="rect">
            <a:avLst/>
          </a:prstGeom>
          <a:noFill/>
          <a:ln>
            <a:noFill/>
          </a:ln>
        </p:spPr>
        <p:txBody>
          <a:bodyPr anchorCtr="0" anchor="t" bIns="0" lIns="0" spcFirstLastPara="1" rIns="0" wrap="square" tIns="0">
            <a:noAutofit/>
          </a:bodyPr>
          <a:lstStyle/>
          <a:p>
            <a:pPr indent="-323849" lvl="0" marL="430212" marR="0" rtl="0" algn="l">
              <a:lnSpc>
                <a:spcPct val="94000"/>
              </a:lnSpc>
              <a:spcBef>
                <a:spcPts val="0"/>
              </a:spcBef>
              <a:spcAft>
                <a:spcPts val="0"/>
              </a:spcAft>
              <a:buClr>
                <a:srgbClr val="000000"/>
              </a:buClr>
              <a:buSzPts val="1440"/>
              <a:buFont typeface="Noto Sans Symbols"/>
              <a:buChar char="●"/>
            </a:pPr>
            <a:r>
              <a:rPr b="0" i="0" lang="en-US" sz="3200" u="none">
                <a:solidFill>
                  <a:srgbClr val="000000"/>
                </a:solidFill>
                <a:latin typeface="Arial"/>
                <a:ea typeface="Arial"/>
                <a:cs typeface="Arial"/>
                <a:sym typeface="Arial"/>
              </a:rPr>
              <a:t>Loogisesti etenevä juoni hajoaa, tajunnanvirtatekniikka</a:t>
            </a:r>
            <a:endParaRPr/>
          </a:p>
          <a:p>
            <a:pPr indent="-323849" lvl="0" marL="430212" marR="0" rtl="0" algn="l">
              <a:lnSpc>
                <a:spcPct val="94000"/>
              </a:lnSpc>
              <a:spcBef>
                <a:spcPts val="1400"/>
              </a:spcBef>
              <a:spcAft>
                <a:spcPts val="0"/>
              </a:spcAft>
              <a:buClr>
                <a:srgbClr val="000000"/>
              </a:buClr>
              <a:buSzPts val="1440"/>
              <a:buFont typeface="Noto Sans Symbols"/>
              <a:buChar char="●"/>
            </a:pPr>
            <a:r>
              <a:rPr b="0" i="0" lang="en-US" sz="3200" u="none">
                <a:solidFill>
                  <a:srgbClr val="000000"/>
                </a:solidFill>
                <a:latin typeface="Arial"/>
                <a:ea typeface="Arial"/>
                <a:cs typeface="Arial"/>
                <a:sym typeface="Arial"/>
              </a:rPr>
              <a:t>Katkelmat valottavat ihmisen sisintä tai miljöötä</a:t>
            </a:r>
            <a:endParaRPr/>
          </a:p>
          <a:p>
            <a:pPr indent="-323849" lvl="0" marL="430212" marR="0" rtl="0" algn="l">
              <a:lnSpc>
                <a:spcPct val="94000"/>
              </a:lnSpc>
              <a:spcBef>
                <a:spcPts val="1400"/>
              </a:spcBef>
              <a:spcAft>
                <a:spcPts val="0"/>
              </a:spcAft>
              <a:buClr>
                <a:srgbClr val="000000"/>
              </a:buClr>
              <a:buSzPts val="1440"/>
              <a:buFont typeface="Noto Sans Symbols"/>
              <a:buChar char="●"/>
            </a:pPr>
            <a:r>
              <a:rPr b="0" i="0" lang="en-US" sz="3200" u="none">
                <a:solidFill>
                  <a:srgbClr val="000000"/>
                </a:solidFill>
                <a:latin typeface="Arial"/>
                <a:ea typeface="Arial"/>
                <a:cs typeface="Arial"/>
                <a:sym typeface="Arial"/>
              </a:rPr>
              <a:t>Ulkoiset tapahtumat ovat tarpeen vain ihmisten ajatusten, muistojen ja mielikuvien laukaisijoina</a:t>
            </a:r>
            <a:endParaRPr/>
          </a:p>
          <a:p>
            <a:pPr indent="-323849" lvl="0" marL="430212" marR="0" rtl="0" algn="l">
              <a:lnSpc>
                <a:spcPct val="94000"/>
              </a:lnSpc>
              <a:spcBef>
                <a:spcPts val="1400"/>
              </a:spcBef>
              <a:spcAft>
                <a:spcPts val="0"/>
              </a:spcAft>
              <a:buClr>
                <a:srgbClr val="000000"/>
              </a:buClr>
              <a:buSzPts val="1440"/>
              <a:buFont typeface="Noto Sans Symbols"/>
              <a:buChar char="●"/>
            </a:pPr>
            <a:r>
              <a:rPr b="0" i="0" lang="en-US" sz="3200" u="none">
                <a:solidFill>
                  <a:srgbClr val="000000"/>
                </a:solidFill>
                <a:latin typeface="Arial"/>
                <a:ea typeface="Arial"/>
                <a:cs typeface="Arial"/>
                <a:sym typeface="Arial"/>
              </a:rPr>
              <a:t>Ajan suhteellisuus</a:t>
            </a:r>
            <a:endParaRPr/>
          </a:p>
          <a:p>
            <a:pPr indent="-323850" lvl="0" marL="430212" marR="0" rtl="0" algn="l">
              <a:lnSpc>
                <a:spcPct val="94000"/>
              </a:lnSpc>
              <a:spcBef>
                <a:spcPts val="1400"/>
              </a:spcBef>
              <a:spcAft>
                <a:spcPts val="0"/>
              </a:spcAft>
              <a:buClr>
                <a:srgbClr val="000000"/>
              </a:buClr>
              <a:buSzPts val="1440"/>
              <a:buFont typeface="Noto Sans Symbols"/>
              <a:buChar char="●"/>
            </a:pPr>
            <a:r>
              <a:rPr b="0" i="0" lang="en-US" sz="3200" u="none">
                <a:solidFill>
                  <a:srgbClr val="000000"/>
                </a:solidFill>
                <a:latin typeface="Arial"/>
                <a:ea typeface="Arial"/>
                <a:cs typeface="Arial"/>
                <a:sym typeface="Arial"/>
              </a:rPr>
              <a:t>Lyriikassa vapaa mitta!</a:t>
            </a:r>
            <a:endParaRPr b="0" i="0" sz="3200" u="none">
              <a:solidFill>
                <a:srgbClr val="000000"/>
              </a:solidFill>
              <a:latin typeface="Arial"/>
              <a:ea typeface="Arial"/>
              <a:cs typeface="Arial"/>
              <a:sym typeface="Arial"/>
            </a:endParaRPr>
          </a:p>
          <a:p>
            <a:pPr indent="0" lvl="0" marL="457200" marR="0" rtl="0" algn="l">
              <a:lnSpc>
                <a:spcPct val="94000"/>
              </a:lnSpc>
              <a:spcBef>
                <a:spcPts val="1400"/>
              </a:spcBef>
              <a:spcAft>
                <a:spcPts val="0"/>
              </a:spcAft>
              <a:buNone/>
            </a:pPr>
            <a:r>
              <a:t/>
            </a:r>
            <a:endParaRPr sz="3200"/>
          </a:p>
          <a:p>
            <a:pPr indent="0" lvl="0" marL="457200" marR="0" rtl="0" algn="l">
              <a:lnSpc>
                <a:spcPct val="94000"/>
              </a:lnSpc>
              <a:spcBef>
                <a:spcPts val="1400"/>
              </a:spcBef>
              <a:spcAft>
                <a:spcPts val="0"/>
              </a:spcAft>
              <a:buNone/>
            </a:pPr>
            <a:r>
              <a:t/>
            </a:r>
            <a:endParaRPr sz="3200"/>
          </a:p>
        </p:txBody>
      </p:sp>
      <p:pic>
        <p:nvPicPr>
          <p:cNvPr id="96" name="Google Shape;96;p11"/>
          <p:cNvPicPr preferRelativeResize="0"/>
          <p:nvPr/>
        </p:nvPicPr>
        <p:blipFill rotWithShape="1">
          <a:blip r:embed="rId3">
            <a:alphaModFix/>
          </a:blip>
          <a:srcRect b="0" l="0" r="0" t="0"/>
          <a:stretch/>
        </p:blipFill>
        <p:spPr>
          <a:xfrm>
            <a:off x="5642125" y="4578350"/>
            <a:ext cx="3256276" cy="28891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00" name="Shape 100"/>
        <p:cNvGrpSpPr/>
        <p:nvPr/>
      </p:nvGrpSpPr>
      <p:grpSpPr>
        <a:xfrm>
          <a:off x="0" y="0"/>
          <a:ext cx="0" cy="0"/>
          <a:chOff x="0" y="0"/>
          <a:chExt cx="0" cy="0"/>
        </a:xfrm>
      </p:grpSpPr>
      <p:sp>
        <p:nvSpPr>
          <p:cNvPr id="101" name="Google Shape;101;p12"/>
          <p:cNvSpPr txBox="1"/>
          <p:nvPr/>
        </p:nvSpPr>
        <p:spPr>
          <a:xfrm>
            <a:off x="503237" y="301625"/>
            <a:ext cx="9072562" cy="1263650"/>
          </a:xfrm>
          <a:prstGeom prst="rect">
            <a:avLst/>
          </a:prstGeom>
          <a:noFill/>
          <a:ln>
            <a:noFill/>
          </a:ln>
        </p:spPr>
        <p:txBody>
          <a:bodyPr anchorCtr="0" anchor="ctr" bIns="0" lIns="0" spcFirstLastPara="1" rIns="0" wrap="square" tIns="0">
            <a:noAutofit/>
          </a:bodyPr>
          <a:lstStyle/>
          <a:p>
            <a:pPr indent="0" lvl="0" marL="0" marR="0" rtl="0" algn="ctr">
              <a:lnSpc>
                <a:spcPct val="94000"/>
              </a:lnSpc>
              <a:spcBef>
                <a:spcPts val="0"/>
              </a:spcBef>
              <a:spcAft>
                <a:spcPts val="0"/>
              </a:spcAft>
              <a:buClr>
                <a:srgbClr val="000000"/>
              </a:buClr>
              <a:buSzPts val="4400"/>
              <a:buFont typeface="Arial"/>
              <a:buNone/>
            </a:pPr>
            <a:r>
              <a:rPr b="0" i="0" lang="en-US" sz="4400" u="none">
                <a:solidFill>
                  <a:srgbClr val="000000"/>
                </a:solidFill>
                <a:latin typeface="Arial"/>
                <a:ea typeface="Arial"/>
                <a:cs typeface="Arial"/>
                <a:sym typeface="Arial"/>
              </a:rPr>
              <a:t>Futurismi</a:t>
            </a:r>
            <a:endParaRPr/>
          </a:p>
        </p:txBody>
      </p:sp>
      <p:sp>
        <p:nvSpPr>
          <p:cNvPr id="102" name="Google Shape;102;p12"/>
          <p:cNvSpPr txBox="1"/>
          <p:nvPr/>
        </p:nvSpPr>
        <p:spPr>
          <a:xfrm>
            <a:off x="5151437" y="1768475"/>
            <a:ext cx="4427537" cy="4899025"/>
          </a:xfrm>
          <a:prstGeom prst="rect">
            <a:avLst/>
          </a:prstGeom>
          <a:noFill/>
          <a:ln>
            <a:noFill/>
          </a:ln>
        </p:spPr>
        <p:txBody>
          <a:bodyPr anchorCtr="0" anchor="t" bIns="0" lIns="0" spcFirstLastPara="1" rIns="0" wrap="square" tIns="0">
            <a:noAutofit/>
          </a:bodyPr>
          <a:lstStyle/>
          <a:p>
            <a:pPr indent="-323849" lvl="0" marL="430212" marR="0" rtl="0" algn="l">
              <a:lnSpc>
                <a:spcPct val="94000"/>
              </a:lnSpc>
              <a:spcBef>
                <a:spcPts val="0"/>
              </a:spcBef>
              <a:spcAft>
                <a:spcPts val="0"/>
              </a:spcAft>
              <a:buClr>
                <a:srgbClr val="000000"/>
              </a:buClr>
              <a:buSzPts val="1440"/>
              <a:buFont typeface="Noto Sans Symbols"/>
              <a:buChar char="●"/>
            </a:pPr>
            <a:r>
              <a:rPr b="0" i="0" lang="en-US" sz="3200" u="none">
                <a:solidFill>
                  <a:srgbClr val="000000"/>
                </a:solidFill>
                <a:latin typeface="Arial"/>
                <a:ea typeface="Arial"/>
                <a:cs typeface="Arial"/>
                <a:sym typeface="Arial"/>
              </a:rPr>
              <a:t>Nopeat rytmikuviot</a:t>
            </a:r>
            <a:endParaRPr/>
          </a:p>
          <a:p>
            <a:pPr indent="-323849" lvl="0" marL="430212" marR="0" rtl="0" algn="l">
              <a:lnSpc>
                <a:spcPct val="94000"/>
              </a:lnSpc>
              <a:spcBef>
                <a:spcPts val="1400"/>
              </a:spcBef>
              <a:spcAft>
                <a:spcPts val="0"/>
              </a:spcAft>
              <a:buClr>
                <a:srgbClr val="000000"/>
              </a:buClr>
              <a:buSzPts val="1440"/>
              <a:buFont typeface="Noto Sans Symbols"/>
              <a:buChar char="●"/>
            </a:pPr>
            <a:r>
              <a:rPr b="0" i="0" lang="en-US" sz="3200" u="none">
                <a:solidFill>
                  <a:srgbClr val="000000"/>
                </a:solidFill>
                <a:latin typeface="Arial"/>
                <a:ea typeface="Arial"/>
                <a:cs typeface="Arial"/>
                <a:sym typeface="Arial"/>
              </a:rPr>
              <a:t>Äänteillä leikittely</a:t>
            </a:r>
            <a:endParaRPr/>
          </a:p>
          <a:p>
            <a:pPr indent="-323849" lvl="0" marL="430212" marR="0" rtl="0" algn="l">
              <a:lnSpc>
                <a:spcPct val="94000"/>
              </a:lnSpc>
              <a:spcBef>
                <a:spcPts val="1400"/>
              </a:spcBef>
              <a:spcAft>
                <a:spcPts val="0"/>
              </a:spcAft>
              <a:buClr>
                <a:srgbClr val="000000"/>
              </a:buClr>
              <a:buSzPts val="1440"/>
              <a:buFont typeface="Noto Sans Symbols"/>
              <a:buChar char="●"/>
            </a:pPr>
            <a:r>
              <a:rPr b="0" i="0" lang="en-US" sz="3200" u="none">
                <a:solidFill>
                  <a:srgbClr val="000000"/>
                </a:solidFill>
                <a:latin typeface="Arial"/>
                <a:ea typeface="Arial"/>
                <a:cs typeface="Arial"/>
                <a:sym typeface="Arial"/>
              </a:rPr>
              <a:t>Rikkonaiset lauserakenteet</a:t>
            </a:r>
            <a:endParaRPr/>
          </a:p>
          <a:p>
            <a:pPr indent="-323849" lvl="0" marL="430212" marR="0" rtl="0" algn="l">
              <a:lnSpc>
                <a:spcPct val="94000"/>
              </a:lnSpc>
              <a:spcBef>
                <a:spcPts val="1400"/>
              </a:spcBef>
              <a:spcAft>
                <a:spcPts val="0"/>
              </a:spcAft>
              <a:buClr>
                <a:srgbClr val="000000"/>
              </a:buClr>
              <a:buSzPts val="1440"/>
              <a:buFont typeface="Noto Sans Symbols"/>
              <a:buChar char="●"/>
            </a:pPr>
            <a:r>
              <a:rPr b="0" i="0" lang="en-US" sz="3200" u="none">
                <a:solidFill>
                  <a:srgbClr val="000000"/>
                </a:solidFill>
                <a:latin typeface="Arial"/>
                <a:ea typeface="Arial"/>
                <a:cs typeface="Arial"/>
                <a:sym typeface="Arial"/>
              </a:rPr>
              <a:t>Koneiden ja kaupunkien palvonta</a:t>
            </a:r>
            <a:endParaRPr/>
          </a:p>
        </p:txBody>
      </p:sp>
      <p:pic>
        <p:nvPicPr>
          <p:cNvPr id="103" name="Google Shape;103;p12"/>
          <p:cNvPicPr preferRelativeResize="0"/>
          <p:nvPr/>
        </p:nvPicPr>
        <p:blipFill rotWithShape="1">
          <a:blip r:embed="rId3">
            <a:alphaModFix/>
          </a:blip>
          <a:srcRect b="0" l="0" r="0" t="0"/>
          <a:stretch/>
        </p:blipFill>
        <p:spPr>
          <a:xfrm>
            <a:off x="179387" y="1849437"/>
            <a:ext cx="5029200" cy="4991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07" name="Shape 107"/>
        <p:cNvGrpSpPr/>
        <p:nvPr/>
      </p:nvGrpSpPr>
      <p:grpSpPr>
        <a:xfrm>
          <a:off x="0" y="0"/>
          <a:ext cx="0" cy="0"/>
          <a:chOff x="0" y="0"/>
          <a:chExt cx="0" cy="0"/>
        </a:xfrm>
      </p:grpSpPr>
      <p:sp>
        <p:nvSpPr>
          <p:cNvPr id="108" name="Google Shape;108;p13"/>
          <p:cNvSpPr/>
          <p:nvPr/>
        </p:nvSpPr>
        <p:spPr>
          <a:xfrm>
            <a:off x="503237" y="1768475"/>
            <a:ext cx="9072562" cy="4989512"/>
          </a:xfrm>
          <a:prstGeom prst="rect">
            <a:avLst/>
          </a:prstGeom>
          <a:noFill/>
          <a:ln>
            <a:noFill/>
          </a:ln>
        </p:spPr>
        <p:txBody>
          <a:bodyPr anchorCtr="0" anchor="ctr" bIns="45700" lIns="91425" spcFirstLastPara="1" rIns="91425" wrap="square" tIns="45700">
            <a:noAutofit/>
          </a:bodyPr>
          <a:lstStyle/>
          <a:p>
            <a:pPr indent="0" lvl="0" marL="0" marR="0" rtl="0" algn="l">
              <a:lnSpc>
                <a:spcPct val="94000"/>
              </a:lnSpc>
              <a:spcBef>
                <a:spcPts val="0"/>
              </a:spcBef>
              <a:spcAft>
                <a:spcPts val="0"/>
              </a:spcAft>
              <a:buNone/>
            </a:pPr>
            <a:r>
              <a:t/>
            </a:r>
            <a:endParaRPr b="0" i="0" sz="1800" u="none">
              <a:solidFill>
                <a:srgbClr val="000000"/>
              </a:solidFill>
              <a:latin typeface="Arial"/>
              <a:ea typeface="Arial"/>
              <a:cs typeface="Arial"/>
              <a:sym typeface="Arial"/>
            </a:endParaRPr>
          </a:p>
        </p:txBody>
      </p:sp>
      <p:pic>
        <p:nvPicPr>
          <p:cNvPr id="109" name="Google Shape;109;p13"/>
          <p:cNvPicPr preferRelativeResize="0"/>
          <p:nvPr/>
        </p:nvPicPr>
        <p:blipFill rotWithShape="1">
          <a:blip r:embed="rId3">
            <a:alphaModFix/>
          </a:blip>
          <a:srcRect b="0" l="0" r="0" t="0"/>
          <a:stretch/>
        </p:blipFill>
        <p:spPr>
          <a:xfrm>
            <a:off x="720725" y="2170112"/>
            <a:ext cx="2870200" cy="2870200"/>
          </a:xfrm>
          <a:prstGeom prst="rect">
            <a:avLst/>
          </a:prstGeom>
          <a:noFill/>
          <a:ln>
            <a:noFill/>
          </a:ln>
        </p:spPr>
      </p:pic>
      <p:pic>
        <p:nvPicPr>
          <p:cNvPr id="110" name="Google Shape;110;p13"/>
          <p:cNvPicPr preferRelativeResize="0"/>
          <p:nvPr/>
        </p:nvPicPr>
        <p:blipFill rotWithShape="1">
          <a:blip r:embed="rId4">
            <a:alphaModFix/>
          </a:blip>
          <a:srcRect b="0" l="0" r="0" t="0"/>
          <a:stretch/>
        </p:blipFill>
        <p:spPr>
          <a:xfrm>
            <a:off x="3944937" y="1079500"/>
            <a:ext cx="5954712" cy="6335712"/>
          </a:xfrm>
          <a:prstGeom prst="rect">
            <a:avLst/>
          </a:prstGeom>
          <a:noFill/>
          <a:ln>
            <a:noFill/>
          </a:ln>
        </p:spPr>
      </p:pic>
      <p:sp>
        <p:nvSpPr>
          <p:cNvPr id="111" name="Google Shape;111;p13"/>
          <p:cNvSpPr/>
          <p:nvPr/>
        </p:nvSpPr>
        <p:spPr>
          <a:xfrm>
            <a:off x="1619250" y="2160587"/>
            <a:ext cx="180975" cy="347662"/>
          </a:xfrm>
          <a:prstGeom prst="rect">
            <a:avLst/>
          </a:prstGeom>
          <a:noFill/>
          <a:ln>
            <a:noFill/>
          </a:ln>
        </p:spPr>
        <p:txBody>
          <a:bodyPr anchorCtr="0" anchor="ctr" bIns="45700" lIns="91425" spcFirstLastPara="1" rIns="91425" wrap="square" tIns="45700">
            <a:noAutofit/>
          </a:bodyPr>
          <a:lstStyle/>
          <a:p>
            <a:pPr indent="0" lvl="0" marL="0" marR="0" rtl="0" algn="l">
              <a:lnSpc>
                <a:spcPct val="94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2" name="Google Shape;112;p13"/>
          <p:cNvSpPr txBox="1"/>
          <p:nvPr/>
        </p:nvSpPr>
        <p:spPr>
          <a:xfrm>
            <a:off x="360362" y="5759450"/>
            <a:ext cx="3676650" cy="1231900"/>
          </a:xfrm>
          <a:prstGeom prst="rect">
            <a:avLst/>
          </a:prstGeom>
          <a:noFill/>
          <a:ln>
            <a:noFill/>
          </a:ln>
        </p:spPr>
        <p:txBody>
          <a:bodyPr anchorCtr="0" anchor="t" bIns="45000" lIns="90000" spcFirstLastPara="1" rIns="90000" wrap="square" tIns="45000">
            <a:noAutofit/>
          </a:bodyPr>
          <a:lstStyle/>
          <a:p>
            <a:pPr indent="0" lvl="0" marL="0" marR="0" rtl="0" algn="l">
              <a:lnSpc>
                <a:spcPct val="94000"/>
              </a:lnSpc>
              <a:spcBef>
                <a:spcPts val="0"/>
              </a:spcBef>
              <a:spcAft>
                <a:spcPts val="0"/>
              </a:spcAft>
              <a:buClr>
                <a:srgbClr val="000000"/>
              </a:buClr>
              <a:buSzPts val="2000"/>
              <a:buFont typeface="Arial"/>
              <a:buNone/>
            </a:pPr>
            <a:r>
              <a:rPr b="0" i="0" lang="en-US" sz="2000" u="none">
                <a:solidFill>
                  <a:srgbClr val="000000"/>
                </a:solidFill>
                <a:latin typeface="Arial"/>
                <a:ea typeface="Arial"/>
                <a:cs typeface="Arial"/>
                <a:sym typeface="Arial"/>
              </a:rPr>
              <a:t>Runot koostuvat äänteistä,</a:t>
            </a:r>
            <a:endParaRPr/>
          </a:p>
          <a:p>
            <a:pPr indent="0" lvl="0" marL="0" marR="0" rtl="0" algn="l">
              <a:lnSpc>
                <a:spcPct val="94000"/>
              </a:lnSpc>
              <a:spcBef>
                <a:spcPts val="0"/>
              </a:spcBef>
              <a:spcAft>
                <a:spcPts val="0"/>
              </a:spcAft>
              <a:buClr>
                <a:srgbClr val="000000"/>
              </a:buClr>
              <a:buSzPts val="2000"/>
              <a:buFont typeface="Arial"/>
              <a:buNone/>
            </a:pPr>
            <a:r>
              <a:rPr b="0" i="0" lang="en-US" sz="2000" u="none">
                <a:solidFill>
                  <a:srgbClr val="000000"/>
                </a:solidFill>
                <a:latin typeface="Arial"/>
                <a:ea typeface="Arial"/>
                <a:cs typeface="Arial"/>
                <a:sym typeface="Arial"/>
              </a:rPr>
              <a:t>irrallisista sanoista ja lauseista,</a:t>
            </a:r>
            <a:endParaRPr/>
          </a:p>
          <a:p>
            <a:pPr indent="0" lvl="0" marL="0" marR="0" rtl="0" algn="l">
              <a:lnSpc>
                <a:spcPct val="94000"/>
              </a:lnSpc>
              <a:spcBef>
                <a:spcPts val="0"/>
              </a:spcBef>
              <a:spcAft>
                <a:spcPts val="0"/>
              </a:spcAft>
              <a:buClr>
                <a:srgbClr val="000000"/>
              </a:buClr>
              <a:buSzPts val="2000"/>
              <a:buFont typeface="Arial"/>
              <a:buNone/>
            </a:pPr>
            <a:r>
              <a:rPr b="0" i="0" lang="en-US" sz="2000" u="none">
                <a:solidFill>
                  <a:srgbClr val="000000"/>
                </a:solidFill>
                <a:latin typeface="Arial"/>
                <a:ea typeface="Arial"/>
                <a:cs typeface="Arial"/>
                <a:sym typeface="Arial"/>
              </a:rPr>
              <a:t>joiden välillä ei ole loogista</a:t>
            </a:r>
            <a:endParaRPr/>
          </a:p>
          <a:p>
            <a:pPr indent="0" lvl="0" marL="0" marR="0" rtl="0" algn="l">
              <a:lnSpc>
                <a:spcPct val="94000"/>
              </a:lnSpc>
              <a:spcBef>
                <a:spcPts val="0"/>
              </a:spcBef>
              <a:spcAft>
                <a:spcPts val="0"/>
              </a:spcAft>
              <a:buClr>
                <a:srgbClr val="000000"/>
              </a:buClr>
              <a:buSzPts val="2000"/>
              <a:buFont typeface="Arial"/>
              <a:buNone/>
            </a:pPr>
            <a:r>
              <a:rPr b="0" i="0" lang="en-US" sz="2000" u="none">
                <a:solidFill>
                  <a:srgbClr val="000000"/>
                </a:solidFill>
                <a:latin typeface="Arial"/>
                <a:ea typeface="Arial"/>
                <a:cs typeface="Arial"/>
                <a:sym typeface="Arial"/>
              </a:rPr>
              <a:t>yhteyttä</a:t>
            </a:r>
            <a:endParaRPr/>
          </a:p>
        </p:txBody>
      </p:sp>
      <p:sp>
        <p:nvSpPr>
          <p:cNvPr id="113" name="Google Shape;113;p13"/>
          <p:cNvSpPr txBox="1"/>
          <p:nvPr/>
        </p:nvSpPr>
        <p:spPr>
          <a:xfrm>
            <a:off x="539750" y="720725"/>
            <a:ext cx="3128962" cy="773112"/>
          </a:xfrm>
          <a:prstGeom prst="rect">
            <a:avLst/>
          </a:prstGeom>
          <a:noFill/>
          <a:ln>
            <a:noFill/>
          </a:ln>
        </p:spPr>
        <p:txBody>
          <a:bodyPr anchorCtr="0" anchor="t" bIns="45000" lIns="90000" spcFirstLastPara="1" rIns="90000" wrap="square" tIns="45000">
            <a:noAutofit/>
          </a:bodyPr>
          <a:lstStyle/>
          <a:p>
            <a:pPr indent="0" lvl="0" marL="0" marR="0" rtl="0" algn="l">
              <a:lnSpc>
                <a:spcPct val="94000"/>
              </a:lnSpc>
              <a:spcBef>
                <a:spcPts val="0"/>
              </a:spcBef>
              <a:spcAft>
                <a:spcPts val="0"/>
              </a:spcAft>
              <a:buClr>
                <a:srgbClr val="000000"/>
              </a:buClr>
              <a:buSzPts val="4800"/>
              <a:buFont typeface="Arial"/>
              <a:buNone/>
            </a:pPr>
            <a:r>
              <a:rPr b="0" i="0" lang="en-US" sz="4800" u="none">
                <a:solidFill>
                  <a:srgbClr val="000000"/>
                </a:solidFill>
                <a:latin typeface="Arial"/>
                <a:ea typeface="Arial"/>
                <a:cs typeface="Arial"/>
                <a:sym typeface="Arial"/>
              </a:rPr>
              <a:t>DADAISMI</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7" name="Shape 117"/>
        <p:cNvGrpSpPr/>
        <p:nvPr/>
      </p:nvGrpSpPr>
      <p:grpSpPr>
        <a:xfrm>
          <a:off x="0" y="0"/>
          <a:ext cx="0" cy="0"/>
          <a:chOff x="0" y="0"/>
          <a:chExt cx="0" cy="0"/>
        </a:xfrm>
      </p:grpSpPr>
      <p:sp>
        <p:nvSpPr>
          <p:cNvPr id="118" name="Google Shape;118;p14"/>
          <p:cNvSpPr txBox="1"/>
          <p:nvPr>
            <p:ph idx="4294967295" type="title"/>
          </p:nvPr>
        </p:nvSpPr>
        <p:spPr>
          <a:xfrm>
            <a:off x="503237" y="301625"/>
            <a:ext cx="9072562" cy="1263650"/>
          </a:xfrm>
          <a:prstGeom prst="rect">
            <a:avLst/>
          </a:prstGeom>
          <a:noFill/>
          <a:ln>
            <a:noFill/>
          </a:ln>
        </p:spPr>
        <p:txBody>
          <a:bodyPr anchorCtr="0" anchor="ctr" bIns="0" lIns="0" spcFirstLastPara="1" rIns="0" wrap="square" tIns="0">
            <a:noAutofit/>
          </a:bodyPr>
          <a:lstStyle/>
          <a:p>
            <a:pPr indent="0" lvl="0" marL="0" marR="0" rtl="0" algn="ctr">
              <a:lnSpc>
                <a:spcPct val="94000"/>
              </a:lnSpc>
              <a:spcBef>
                <a:spcPts val="0"/>
              </a:spcBef>
              <a:spcAft>
                <a:spcPts val="0"/>
              </a:spcAft>
              <a:buClr>
                <a:srgbClr val="000000"/>
              </a:buClr>
              <a:buSzPts val="4400"/>
              <a:buFont typeface="Arial"/>
              <a:buNone/>
            </a:pPr>
            <a:r>
              <a:rPr b="0" i="0" lang="en-US" sz="4400" u="none">
                <a:solidFill>
                  <a:srgbClr val="000000"/>
                </a:solidFill>
                <a:latin typeface="Arial"/>
                <a:ea typeface="Arial"/>
                <a:cs typeface="Arial"/>
                <a:sym typeface="Arial"/>
              </a:rPr>
              <a:t>SURREALISMI</a:t>
            </a:r>
            <a:endParaRPr/>
          </a:p>
        </p:txBody>
      </p:sp>
      <p:sp>
        <p:nvSpPr>
          <p:cNvPr id="119" name="Google Shape;119;p14"/>
          <p:cNvSpPr txBox="1"/>
          <p:nvPr>
            <p:ph idx="4294967295" type="body"/>
          </p:nvPr>
        </p:nvSpPr>
        <p:spPr>
          <a:xfrm>
            <a:off x="5151437" y="1768475"/>
            <a:ext cx="4427537" cy="5399087"/>
          </a:xfrm>
          <a:prstGeom prst="rect">
            <a:avLst/>
          </a:prstGeom>
          <a:noFill/>
          <a:ln>
            <a:noFill/>
          </a:ln>
        </p:spPr>
        <p:txBody>
          <a:bodyPr anchorCtr="0" anchor="t" bIns="0" lIns="0" spcFirstLastPara="1" rIns="0" wrap="square" tIns="0">
            <a:noAutofit/>
          </a:bodyPr>
          <a:lstStyle/>
          <a:p>
            <a:pPr indent="-323849" lvl="0" marL="430212" marR="0" rtl="0" algn="l">
              <a:lnSpc>
                <a:spcPct val="94000"/>
              </a:lnSpc>
              <a:spcBef>
                <a:spcPts val="0"/>
              </a:spcBef>
              <a:spcAft>
                <a:spcPts val="0"/>
              </a:spcAft>
              <a:buClr>
                <a:srgbClr val="000000"/>
              </a:buClr>
              <a:buSzPts val="1440"/>
              <a:buFont typeface="Noto Sans Symbols"/>
              <a:buChar char="●"/>
            </a:pPr>
            <a:r>
              <a:rPr b="0" i="0" lang="en-US" sz="3200" u="none" cap="none" strike="noStrike">
                <a:solidFill>
                  <a:srgbClr val="000000"/>
                </a:solidFill>
                <a:latin typeface="Arial"/>
                <a:ea typeface="Arial"/>
                <a:cs typeface="Arial"/>
                <a:sym typeface="Arial"/>
              </a:rPr>
              <a:t>Ranskassa</a:t>
            </a:r>
            <a:r>
              <a:rPr lang="en-US"/>
              <a:t> </a:t>
            </a:r>
            <a:r>
              <a:rPr b="0" i="0" lang="en-US" sz="3200" u="none" cap="none" strike="noStrike">
                <a:solidFill>
                  <a:srgbClr val="000000"/>
                </a:solidFill>
                <a:latin typeface="Arial"/>
                <a:ea typeface="Arial"/>
                <a:cs typeface="Arial"/>
                <a:sym typeface="Arial"/>
              </a:rPr>
              <a:t>symbolismin ja dadaismin pohjalta syntynyt liike, joka hyökkäsi rationalismia ja realismia vastaan</a:t>
            </a:r>
            <a:endParaRPr/>
          </a:p>
          <a:p>
            <a:pPr indent="-323849" lvl="0" marL="430212" marR="0" rtl="0" algn="l">
              <a:lnSpc>
                <a:spcPct val="94000"/>
              </a:lnSpc>
              <a:spcBef>
                <a:spcPts val="1400"/>
              </a:spcBef>
              <a:spcAft>
                <a:spcPts val="0"/>
              </a:spcAft>
              <a:buClr>
                <a:srgbClr val="000000"/>
              </a:buClr>
              <a:buSzPts val="1440"/>
              <a:buFont typeface="Noto Sans Symbols"/>
              <a:buChar char="●"/>
            </a:pPr>
            <a:r>
              <a:rPr b="0" i="0" lang="en-US" sz="3200" u="none" cap="none" strike="noStrike">
                <a:solidFill>
                  <a:srgbClr val="000000"/>
                </a:solidFill>
                <a:latin typeface="Arial"/>
                <a:ea typeface="Arial"/>
                <a:cs typeface="Arial"/>
                <a:sym typeface="Arial"/>
              </a:rPr>
              <a:t>Epätodellinen ajan ja tilan käsittely</a:t>
            </a:r>
            <a:endParaRPr/>
          </a:p>
          <a:p>
            <a:pPr indent="-323849" lvl="0" marL="430212" marR="0" rtl="0" algn="l">
              <a:lnSpc>
                <a:spcPct val="94000"/>
              </a:lnSpc>
              <a:spcBef>
                <a:spcPts val="1400"/>
              </a:spcBef>
              <a:spcAft>
                <a:spcPts val="0"/>
              </a:spcAft>
              <a:buClr>
                <a:srgbClr val="000000"/>
              </a:buClr>
              <a:buSzPts val="1440"/>
              <a:buFont typeface="Noto Sans Symbols"/>
              <a:buChar char="●"/>
            </a:pPr>
            <a:r>
              <a:rPr b="0" i="0" lang="en-US" sz="3200" u="none" cap="none" strike="noStrike">
                <a:solidFill>
                  <a:srgbClr val="000000"/>
                </a:solidFill>
                <a:latin typeface="Arial"/>
                <a:ea typeface="Arial"/>
                <a:cs typeface="Arial"/>
                <a:sym typeface="Arial"/>
              </a:rPr>
              <a:t>Alitajunta ohittaa järjen</a:t>
            </a:r>
            <a:endParaRPr/>
          </a:p>
        </p:txBody>
      </p:sp>
      <p:pic>
        <p:nvPicPr>
          <p:cNvPr id="120" name="Google Shape;120;p14"/>
          <p:cNvPicPr preferRelativeResize="0"/>
          <p:nvPr/>
        </p:nvPicPr>
        <p:blipFill rotWithShape="1">
          <a:blip r:embed="rId3">
            <a:alphaModFix/>
          </a:blip>
          <a:srcRect b="0" l="0" r="0" t="0"/>
          <a:stretch/>
        </p:blipFill>
        <p:spPr>
          <a:xfrm>
            <a:off x="503237" y="2670175"/>
            <a:ext cx="4427537" cy="3187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4" name="Shape 124"/>
        <p:cNvGrpSpPr/>
        <p:nvPr/>
      </p:nvGrpSpPr>
      <p:grpSpPr>
        <a:xfrm>
          <a:off x="0" y="0"/>
          <a:ext cx="0" cy="0"/>
          <a:chOff x="0" y="0"/>
          <a:chExt cx="0" cy="0"/>
        </a:xfrm>
      </p:grpSpPr>
      <p:sp>
        <p:nvSpPr>
          <p:cNvPr id="125" name="Google Shape;125;p15"/>
          <p:cNvSpPr txBox="1"/>
          <p:nvPr/>
        </p:nvSpPr>
        <p:spPr>
          <a:xfrm>
            <a:off x="5191925" y="2073425"/>
            <a:ext cx="4427400" cy="4899000"/>
          </a:xfrm>
          <a:prstGeom prst="rect">
            <a:avLst/>
          </a:prstGeom>
          <a:noFill/>
          <a:ln>
            <a:noFill/>
          </a:ln>
        </p:spPr>
        <p:txBody>
          <a:bodyPr anchorCtr="0" anchor="t" bIns="0" lIns="0" spcFirstLastPara="1" rIns="0" wrap="square" tIns="0">
            <a:noAutofit/>
          </a:bodyPr>
          <a:lstStyle/>
          <a:p>
            <a:pPr indent="-323849" lvl="0" marL="430212" marR="0" rtl="0" algn="l">
              <a:lnSpc>
                <a:spcPct val="94000"/>
              </a:lnSpc>
              <a:spcBef>
                <a:spcPts val="0"/>
              </a:spcBef>
              <a:spcAft>
                <a:spcPts val="0"/>
              </a:spcAft>
              <a:buClr>
                <a:srgbClr val="000000"/>
              </a:buClr>
              <a:buSzPts val="1440"/>
              <a:buFont typeface="Noto Sans Symbols"/>
              <a:buChar char="●"/>
            </a:pPr>
            <a:r>
              <a:rPr b="0" i="0" lang="en-US" sz="3200" u="none">
                <a:solidFill>
                  <a:srgbClr val="000000"/>
                </a:solidFill>
                <a:latin typeface="Arial"/>
                <a:ea typeface="Arial"/>
                <a:cs typeface="Arial"/>
                <a:sym typeface="Arial"/>
              </a:rPr>
              <a:t>Ihmisellä ei ole mitään itsensä ulkopuolista, mihin nojata.</a:t>
            </a:r>
            <a:endParaRPr/>
          </a:p>
          <a:p>
            <a:pPr indent="-323849" lvl="0" marL="430212" marR="0" rtl="0" algn="l">
              <a:lnSpc>
                <a:spcPct val="94000"/>
              </a:lnSpc>
              <a:spcBef>
                <a:spcPts val="1400"/>
              </a:spcBef>
              <a:spcAft>
                <a:spcPts val="0"/>
              </a:spcAft>
              <a:buClr>
                <a:srgbClr val="000000"/>
              </a:buClr>
              <a:buSzPts val="1440"/>
              <a:buFont typeface="Noto Sans Symbols"/>
              <a:buChar char="●"/>
            </a:pPr>
            <a:r>
              <a:rPr b="0" i="0" lang="en-US" sz="3200" u="none">
                <a:solidFill>
                  <a:srgbClr val="000000"/>
                </a:solidFill>
                <a:latin typeface="Arial"/>
                <a:ea typeface="Arial"/>
                <a:cs typeface="Arial"/>
                <a:sym typeface="Arial"/>
              </a:rPr>
              <a:t>Ei ole valmiiksi annettuina merkityksiä/moraalia.</a:t>
            </a:r>
            <a:endParaRPr/>
          </a:p>
          <a:p>
            <a:pPr indent="-323850" lvl="0" marL="430212" marR="0" rtl="0" algn="l">
              <a:lnSpc>
                <a:spcPct val="94000"/>
              </a:lnSpc>
              <a:spcBef>
                <a:spcPts val="1400"/>
              </a:spcBef>
              <a:spcAft>
                <a:spcPts val="0"/>
              </a:spcAft>
              <a:buClr>
                <a:srgbClr val="000000"/>
              </a:buClr>
              <a:buSzPts val="1440"/>
              <a:buFont typeface="Noto Sans Symbols"/>
              <a:buChar char="●"/>
            </a:pPr>
            <a:r>
              <a:rPr b="0" i="0" lang="en-US" sz="3200" u="none">
                <a:solidFill>
                  <a:srgbClr val="000000"/>
                </a:solidFill>
                <a:latin typeface="Arial"/>
                <a:ea typeface="Arial"/>
                <a:cs typeface="Arial"/>
                <a:sym typeface="Arial"/>
              </a:rPr>
              <a:t>Valinnanvapaus ja vastuu</a:t>
            </a:r>
            <a:endParaRPr b="0" i="0" sz="3200" u="none">
              <a:solidFill>
                <a:srgbClr val="000000"/>
              </a:solidFill>
              <a:latin typeface="Arial"/>
              <a:ea typeface="Arial"/>
              <a:cs typeface="Arial"/>
              <a:sym typeface="Arial"/>
            </a:endParaRPr>
          </a:p>
          <a:p>
            <a:pPr indent="-435610" lvl="0" marL="430212" marR="0" rtl="0" algn="l">
              <a:lnSpc>
                <a:spcPct val="94000"/>
              </a:lnSpc>
              <a:spcBef>
                <a:spcPts val="1400"/>
              </a:spcBef>
              <a:spcAft>
                <a:spcPts val="0"/>
              </a:spcAft>
              <a:buSzPts val="3200"/>
              <a:buChar char="●"/>
            </a:pPr>
            <a:r>
              <a:rPr lang="en-US" sz="3200"/>
              <a:t>Sartre: Inho</a:t>
            </a:r>
            <a:endParaRPr sz="3200"/>
          </a:p>
        </p:txBody>
      </p:sp>
      <p:pic>
        <p:nvPicPr>
          <p:cNvPr id="126" name="Google Shape;126;p15"/>
          <p:cNvPicPr preferRelativeResize="0"/>
          <p:nvPr/>
        </p:nvPicPr>
        <p:blipFill rotWithShape="1">
          <a:blip r:embed="rId3">
            <a:alphaModFix/>
          </a:blip>
          <a:srcRect b="0" l="0" r="0" t="0"/>
          <a:stretch/>
        </p:blipFill>
        <p:spPr>
          <a:xfrm>
            <a:off x="1022350" y="720725"/>
            <a:ext cx="3657600" cy="6032500"/>
          </a:xfrm>
          <a:prstGeom prst="rect">
            <a:avLst/>
          </a:prstGeom>
          <a:noFill/>
          <a:ln>
            <a:noFill/>
          </a:ln>
        </p:spPr>
      </p:pic>
      <p:sp>
        <p:nvSpPr>
          <p:cNvPr id="127" name="Google Shape;127;p15"/>
          <p:cNvSpPr txBox="1"/>
          <p:nvPr/>
        </p:nvSpPr>
        <p:spPr>
          <a:xfrm>
            <a:off x="5400675" y="720725"/>
            <a:ext cx="4010025" cy="627062"/>
          </a:xfrm>
          <a:prstGeom prst="rect">
            <a:avLst/>
          </a:prstGeom>
          <a:noFill/>
          <a:ln>
            <a:noFill/>
          </a:ln>
        </p:spPr>
        <p:txBody>
          <a:bodyPr anchorCtr="0" anchor="ctr" bIns="0" lIns="0" spcFirstLastPara="1" rIns="0" wrap="square" tIns="0">
            <a:noAutofit/>
          </a:bodyPr>
          <a:lstStyle/>
          <a:p>
            <a:pPr indent="0" lvl="0" marL="0" marR="0" rtl="0" algn="ctr">
              <a:lnSpc>
                <a:spcPct val="94000"/>
              </a:lnSpc>
              <a:spcBef>
                <a:spcPts val="0"/>
              </a:spcBef>
              <a:spcAft>
                <a:spcPts val="0"/>
              </a:spcAft>
              <a:buClr>
                <a:srgbClr val="000000"/>
              </a:buClr>
              <a:buSzPts val="4400"/>
              <a:buFont typeface="Arial"/>
              <a:buNone/>
            </a:pPr>
            <a:r>
              <a:rPr b="0" i="0" lang="en-US" sz="4400" u="none">
                <a:solidFill>
                  <a:srgbClr val="000000"/>
                </a:solidFill>
                <a:latin typeface="Arial"/>
                <a:ea typeface="Arial"/>
                <a:cs typeface="Arial"/>
                <a:sym typeface="Arial"/>
              </a:rPr>
              <a:t>Eksistentialismi</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31" name="Shape 131"/>
        <p:cNvGrpSpPr/>
        <p:nvPr/>
      </p:nvGrpSpPr>
      <p:grpSpPr>
        <a:xfrm>
          <a:off x="0" y="0"/>
          <a:ext cx="0" cy="0"/>
          <a:chOff x="0" y="0"/>
          <a:chExt cx="0" cy="0"/>
        </a:xfrm>
      </p:grpSpPr>
      <p:sp>
        <p:nvSpPr>
          <p:cNvPr id="132" name="Google Shape;132;p16"/>
          <p:cNvSpPr txBox="1"/>
          <p:nvPr>
            <p:ph type="title"/>
          </p:nvPr>
        </p:nvSpPr>
        <p:spPr>
          <a:xfrm>
            <a:off x="503237" y="301625"/>
            <a:ext cx="9072562" cy="1263650"/>
          </a:xfrm>
          <a:prstGeom prst="rect">
            <a:avLst/>
          </a:prstGeom>
          <a:noFill/>
          <a:ln>
            <a:noFill/>
          </a:ln>
        </p:spPr>
        <p:txBody>
          <a:bodyPr anchorCtr="0" anchor="ctr" bIns="0" lIns="0" spcFirstLastPara="1" rIns="0" wrap="square" tIns="0">
            <a:noAutofit/>
          </a:bodyPr>
          <a:lstStyle/>
          <a:p>
            <a:pPr indent="0" lvl="0" marL="0" rtl="0" algn="ctr">
              <a:lnSpc>
                <a:spcPct val="94000"/>
              </a:lnSpc>
              <a:spcBef>
                <a:spcPts val="0"/>
              </a:spcBef>
              <a:spcAft>
                <a:spcPts val="0"/>
              </a:spcAft>
              <a:buClr>
                <a:srgbClr val="000000"/>
              </a:buClr>
              <a:buSzPts val="4400"/>
              <a:buFont typeface="Arial"/>
              <a:buNone/>
            </a:pPr>
            <a:r>
              <a:rPr b="0" i="0" lang="en-US" sz="4400" u="none">
                <a:solidFill>
                  <a:srgbClr val="000000"/>
                </a:solidFill>
                <a:latin typeface="Arial"/>
                <a:ea typeface="Arial"/>
                <a:cs typeface="Arial"/>
                <a:sym typeface="Arial"/>
              </a:rPr>
              <a:t>Postmodernismi</a:t>
            </a:r>
            <a:endParaRPr/>
          </a:p>
        </p:txBody>
      </p:sp>
      <p:sp>
        <p:nvSpPr>
          <p:cNvPr id="133" name="Google Shape;133;p16"/>
          <p:cNvSpPr txBox="1"/>
          <p:nvPr>
            <p:ph idx="1" type="body"/>
          </p:nvPr>
        </p:nvSpPr>
        <p:spPr>
          <a:xfrm>
            <a:off x="503237" y="1997175"/>
            <a:ext cx="9072600" cy="4989600"/>
          </a:xfrm>
          <a:prstGeom prst="rect">
            <a:avLst/>
          </a:prstGeom>
          <a:noFill/>
          <a:ln>
            <a:noFill/>
          </a:ln>
        </p:spPr>
        <p:txBody>
          <a:bodyPr anchorCtr="0" anchor="t" bIns="0" lIns="0" spcFirstLastPara="1" rIns="0" wrap="square" tIns="0">
            <a:noAutofit/>
          </a:bodyPr>
          <a:lstStyle/>
          <a:p>
            <a:pPr indent="-323849" lvl="0" marL="430212" marR="0" rtl="0" algn="l">
              <a:lnSpc>
                <a:spcPct val="94000"/>
              </a:lnSpc>
              <a:spcBef>
                <a:spcPts val="0"/>
              </a:spcBef>
              <a:spcAft>
                <a:spcPts val="0"/>
              </a:spcAft>
              <a:buClr>
                <a:srgbClr val="000000"/>
              </a:buClr>
              <a:buSzPts val="1440"/>
              <a:buFont typeface="Noto Sans Symbols"/>
              <a:buChar char="●"/>
            </a:pPr>
            <a:r>
              <a:rPr b="0" i="0" lang="en-US" sz="3200" u="none" cap="none" strike="noStrike">
                <a:solidFill>
                  <a:srgbClr val="000000"/>
                </a:solidFill>
                <a:latin typeface="Arial"/>
                <a:ea typeface="Arial"/>
                <a:cs typeface="Arial"/>
                <a:sym typeface="Arial"/>
              </a:rPr>
              <a:t>Modernin aikakausi muuttamassa muotoaan tai päättymässä</a:t>
            </a:r>
            <a:endParaRPr/>
          </a:p>
          <a:p>
            <a:pPr indent="-323849" lvl="0" marL="430212" marR="0" rtl="0" algn="l">
              <a:lnSpc>
                <a:spcPct val="94000"/>
              </a:lnSpc>
              <a:spcBef>
                <a:spcPts val="1400"/>
              </a:spcBef>
              <a:spcAft>
                <a:spcPts val="0"/>
              </a:spcAft>
              <a:buClr>
                <a:srgbClr val="000000"/>
              </a:buClr>
              <a:buSzPts val="1440"/>
              <a:buFont typeface="Noto Sans Symbols"/>
              <a:buChar char="●"/>
            </a:pPr>
            <a:r>
              <a:rPr b="0" i="0" lang="en-US" sz="3200" u="none" cap="none" strike="noStrike">
                <a:solidFill>
                  <a:srgbClr val="000000"/>
                </a:solidFill>
                <a:latin typeface="Arial"/>
                <a:ea typeface="Arial"/>
                <a:cs typeface="Arial"/>
                <a:sym typeface="Arial"/>
              </a:rPr>
              <a:t>Koko todellisuus on kyseenalaistettava, kaikki on keinotekoista</a:t>
            </a:r>
            <a:endParaRPr/>
          </a:p>
          <a:p>
            <a:pPr indent="-323849" lvl="0" marL="430212" marR="0" rtl="0" algn="l">
              <a:lnSpc>
                <a:spcPct val="94000"/>
              </a:lnSpc>
              <a:spcBef>
                <a:spcPts val="1400"/>
              </a:spcBef>
              <a:spcAft>
                <a:spcPts val="0"/>
              </a:spcAft>
              <a:buClr>
                <a:srgbClr val="000000"/>
              </a:buClr>
              <a:buSzPts val="1440"/>
              <a:buFont typeface="Noto Sans Symbols"/>
              <a:buChar char="●"/>
            </a:pPr>
            <a:r>
              <a:rPr b="0" i="0" lang="en-US" sz="3200" u="none" cap="none" strike="noStrike">
                <a:solidFill>
                  <a:srgbClr val="000000"/>
                </a:solidFill>
                <a:latin typeface="Arial"/>
                <a:ea typeface="Arial"/>
                <a:cs typeface="Arial"/>
                <a:sym typeface="Arial"/>
              </a:rPr>
              <a:t>Tietoisuus fiktiivisyydestä: lukijan on tiedostettava olevansa tekemisissä tekstin kanssa</a:t>
            </a:r>
            <a:endParaRPr/>
          </a:p>
          <a:p>
            <a:pPr indent="-323849" lvl="0" marL="430212" marR="0" rtl="0" algn="l">
              <a:lnSpc>
                <a:spcPct val="94000"/>
              </a:lnSpc>
              <a:spcBef>
                <a:spcPts val="1400"/>
              </a:spcBef>
              <a:spcAft>
                <a:spcPts val="0"/>
              </a:spcAft>
              <a:buClr>
                <a:srgbClr val="000000"/>
              </a:buClr>
              <a:buSzPts val="1440"/>
              <a:buFont typeface="Noto Sans Symbols"/>
              <a:buChar char="●"/>
            </a:pPr>
            <a:r>
              <a:rPr b="0" i="0" lang="en-US" sz="3200" u="none" cap="none" strike="noStrike">
                <a:solidFill>
                  <a:srgbClr val="000000"/>
                </a:solidFill>
                <a:latin typeface="Arial"/>
                <a:ea typeface="Arial"/>
                <a:cs typeface="Arial"/>
                <a:sym typeface="Arial"/>
              </a:rPr>
              <a:t>Intertekstuaalisuus, leikilliset ratkaisut, tulkinnat tulkittaviksi: parodia ja pastissi tyypillisiä lajeja, esim. Gerberin Barry Trotter</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37" name="Shape 137"/>
        <p:cNvGrpSpPr/>
        <p:nvPr/>
      </p:nvGrpSpPr>
      <p:grpSpPr>
        <a:xfrm>
          <a:off x="0" y="0"/>
          <a:ext cx="0" cy="0"/>
          <a:chOff x="0" y="0"/>
          <a:chExt cx="0" cy="0"/>
        </a:xfrm>
      </p:grpSpPr>
      <p:sp>
        <p:nvSpPr>
          <p:cNvPr id="138" name="Google Shape;138;p17"/>
          <p:cNvSpPr txBox="1"/>
          <p:nvPr>
            <p:ph type="title"/>
          </p:nvPr>
        </p:nvSpPr>
        <p:spPr>
          <a:xfrm>
            <a:off x="503237" y="301625"/>
            <a:ext cx="9072562" cy="1263650"/>
          </a:xfrm>
          <a:prstGeom prst="rect">
            <a:avLst/>
          </a:prstGeom>
          <a:noFill/>
          <a:ln>
            <a:noFill/>
          </a:ln>
        </p:spPr>
        <p:txBody>
          <a:bodyPr anchorCtr="0" anchor="ctr" bIns="0" lIns="0" spcFirstLastPara="1" rIns="0" wrap="square" tIns="0">
            <a:noAutofit/>
          </a:bodyPr>
          <a:lstStyle/>
          <a:p>
            <a:pPr indent="0" lvl="0" marL="0" rtl="0" algn="ctr">
              <a:lnSpc>
                <a:spcPct val="94000"/>
              </a:lnSpc>
              <a:spcBef>
                <a:spcPts val="0"/>
              </a:spcBef>
              <a:spcAft>
                <a:spcPts val="0"/>
              </a:spcAft>
              <a:buClr>
                <a:srgbClr val="000000"/>
              </a:buClr>
              <a:buSzPts val="4400"/>
              <a:buFont typeface="Arial"/>
              <a:buNone/>
            </a:pPr>
            <a:r>
              <a:rPr b="0" i="0" lang="en-US" sz="4400" u="none">
                <a:solidFill>
                  <a:srgbClr val="000000"/>
                </a:solidFill>
                <a:latin typeface="Arial"/>
                <a:ea typeface="Arial"/>
                <a:cs typeface="Arial"/>
                <a:sym typeface="Arial"/>
              </a:rPr>
              <a:t>Uusi romaani</a:t>
            </a:r>
            <a:endParaRPr/>
          </a:p>
        </p:txBody>
      </p:sp>
      <p:sp>
        <p:nvSpPr>
          <p:cNvPr id="139" name="Google Shape;139;p17"/>
          <p:cNvSpPr txBox="1"/>
          <p:nvPr>
            <p:ph idx="1" type="body"/>
          </p:nvPr>
        </p:nvSpPr>
        <p:spPr>
          <a:xfrm>
            <a:off x="503237" y="1768475"/>
            <a:ext cx="9072562" cy="4899025"/>
          </a:xfrm>
          <a:prstGeom prst="rect">
            <a:avLst/>
          </a:prstGeom>
          <a:noFill/>
          <a:ln>
            <a:noFill/>
          </a:ln>
        </p:spPr>
        <p:txBody>
          <a:bodyPr anchorCtr="0" anchor="t" bIns="0" lIns="0" spcFirstLastPara="1" rIns="0" wrap="square" tIns="0">
            <a:noAutofit/>
          </a:bodyPr>
          <a:lstStyle/>
          <a:p>
            <a:pPr indent="-323849" lvl="0" marL="430212" marR="0" rtl="0" algn="l">
              <a:lnSpc>
                <a:spcPct val="94000"/>
              </a:lnSpc>
              <a:spcBef>
                <a:spcPts val="0"/>
              </a:spcBef>
              <a:spcAft>
                <a:spcPts val="0"/>
              </a:spcAft>
              <a:buClr>
                <a:srgbClr val="000000"/>
              </a:buClr>
              <a:buSzPts val="1440"/>
              <a:buFont typeface="Noto Sans Symbols"/>
              <a:buChar char="●"/>
            </a:pPr>
            <a:r>
              <a:rPr b="0" i="0" lang="en-US" sz="3200" u="none" cap="none" strike="noStrike">
                <a:solidFill>
                  <a:srgbClr val="000000"/>
                </a:solidFill>
                <a:latin typeface="Arial"/>
                <a:ea typeface="Arial"/>
                <a:cs typeface="Arial"/>
                <a:sym typeface="Arial"/>
              </a:rPr>
              <a:t>Perinteisen romaanin aineksista kieltäydyttävä. Illuusio kirjallisuudesta todellisuuden heijastajana särjettävä.</a:t>
            </a:r>
            <a:endParaRPr/>
          </a:p>
          <a:p>
            <a:pPr indent="-323849" lvl="0" marL="430212" marR="0" rtl="0" algn="l">
              <a:lnSpc>
                <a:spcPct val="94000"/>
              </a:lnSpc>
              <a:spcBef>
                <a:spcPts val="1400"/>
              </a:spcBef>
              <a:spcAft>
                <a:spcPts val="0"/>
              </a:spcAft>
              <a:buClr>
                <a:srgbClr val="000000"/>
              </a:buClr>
              <a:buSzPts val="1440"/>
              <a:buFont typeface="Noto Sans Symbols"/>
              <a:buChar char="●"/>
            </a:pPr>
            <a:r>
              <a:rPr b="0" i="0" lang="en-US" sz="3200" u="none" cap="none" strike="noStrike">
                <a:solidFill>
                  <a:srgbClr val="000000"/>
                </a:solidFill>
                <a:latin typeface="Arial"/>
                <a:ea typeface="Arial"/>
                <a:cs typeface="Arial"/>
                <a:sym typeface="Arial"/>
              </a:rPr>
              <a:t>Johdonmukainen kerronta, kaikkitietävä kertoja ja ristiriidattomat henkilöhahmot hylättävä.</a:t>
            </a:r>
            <a:endParaRPr/>
          </a:p>
          <a:p>
            <a:pPr indent="-323849" lvl="0" marL="430212" marR="0" rtl="0" algn="l">
              <a:lnSpc>
                <a:spcPct val="94000"/>
              </a:lnSpc>
              <a:spcBef>
                <a:spcPts val="1400"/>
              </a:spcBef>
              <a:spcAft>
                <a:spcPts val="0"/>
              </a:spcAft>
              <a:buClr>
                <a:srgbClr val="000000"/>
              </a:buClr>
              <a:buSzPts val="1440"/>
              <a:buFont typeface="Noto Sans Symbols"/>
              <a:buChar char="●"/>
            </a:pPr>
            <a:r>
              <a:rPr b="0" i="0" lang="en-US" sz="3200" u="none" cap="none" strike="noStrike">
                <a:solidFill>
                  <a:srgbClr val="000000"/>
                </a:solidFill>
                <a:latin typeface="Arial"/>
                <a:ea typeface="Arial"/>
                <a:cs typeface="Arial"/>
                <a:sym typeface="Arial"/>
              </a:rPr>
              <a:t>”</a:t>
            </a:r>
            <a:r>
              <a:rPr b="0" i="0" lang="en-US" sz="3200" u="none" cap="none" strike="noStrike">
                <a:solidFill>
                  <a:srgbClr val="000000"/>
                </a:solidFill>
                <a:latin typeface="Times New Roman"/>
                <a:ea typeface="Times New Roman"/>
                <a:cs typeface="Times New Roman"/>
                <a:sym typeface="Times New Roman"/>
              </a:rPr>
              <a:t>Kirjailija ei voi sitoutua mihinkään muuhun kuin kirjallisuuteen. Lukija on pakotettava ottamaan etäisyyttä tekstiin ja tarinaan.” Alain Robbe-Grillet (Labyrintissä</a:t>
            </a:r>
            <a:r>
              <a:rPr lang="en-US">
                <a:latin typeface="Times New Roman"/>
                <a:ea typeface="Times New Roman"/>
                <a:cs typeface="Times New Roman"/>
                <a:sym typeface="Times New Roman"/>
              </a:rPr>
              <a:t>)</a:t>
            </a:r>
            <a:endParaRPr/>
          </a:p>
          <a:p>
            <a:pPr indent="-323849" lvl="0" marL="430212" marR="0" rtl="0" algn="l">
              <a:lnSpc>
                <a:spcPct val="93000"/>
              </a:lnSpc>
              <a:spcBef>
                <a:spcPts val="1400"/>
              </a:spcBef>
              <a:spcAft>
                <a:spcPts val="0"/>
              </a:spcAft>
              <a:buClr>
                <a:srgbClr val="000000"/>
              </a:buClr>
              <a:buSzPts val="1440"/>
              <a:buFont typeface="Noto Sans Symbols"/>
              <a:buChar char="●"/>
            </a:pPr>
            <a:r>
              <a:rPr b="0" i="0" lang="en-US" sz="3200" u="none" cap="none" strike="noStrike">
                <a:solidFill>
                  <a:srgbClr val="000000"/>
                </a:solidFill>
                <a:latin typeface="Times New Roman"/>
                <a:ea typeface="Times New Roman"/>
                <a:cs typeface="Times New Roman"/>
                <a:sym typeface="Times New Roman"/>
              </a:rPr>
              <a:t>”Kirjallista kirjallisuutta” Roland Barthes (Tekijän ku</a:t>
            </a:r>
            <a:r>
              <a:rPr lang="en-US">
                <a:latin typeface="Times New Roman"/>
                <a:ea typeface="Times New Roman"/>
                <a:cs typeface="Times New Roman"/>
                <a:sym typeface="Times New Roman"/>
              </a:rPr>
              <a:t>olema, tekstin syntymä)</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3" name="Shape 143"/>
        <p:cNvGrpSpPr/>
        <p:nvPr/>
      </p:nvGrpSpPr>
      <p:grpSpPr>
        <a:xfrm>
          <a:off x="0" y="0"/>
          <a:ext cx="0" cy="0"/>
          <a:chOff x="0" y="0"/>
          <a:chExt cx="0" cy="0"/>
        </a:xfrm>
      </p:grpSpPr>
      <p:sp>
        <p:nvSpPr>
          <p:cNvPr id="144" name="Google Shape;144;p18"/>
          <p:cNvSpPr txBox="1"/>
          <p:nvPr/>
        </p:nvSpPr>
        <p:spPr>
          <a:xfrm>
            <a:off x="5202250" y="1397575"/>
            <a:ext cx="4427400" cy="6338700"/>
          </a:xfrm>
          <a:prstGeom prst="rect">
            <a:avLst/>
          </a:prstGeom>
          <a:noFill/>
          <a:ln>
            <a:noFill/>
          </a:ln>
        </p:spPr>
        <p:txBody>
          <a:bodyPr anchorCtr="0" anchor="t" bIns="0" lIns="0" spcFirstLastPara="1" rIns="0" wrap="square" tIns="0">
            <a:noAutofit/>
          </a:bodyPr>
          <a:lstStyle/>
          <a:p>
            <a:pPr indent="-323849" lvl="0" marL="430212" marR="0" rtl="0" algn="l">
              <a:lnSpc>
                <a:spcPct val="94000"/>
              </a:lnSpc>
              <a:spcBef>
                <a:spcPts val="0"/>
              </a:spcBef>
              <a:spcAft>
                <a:spcPts val="0"/>
              </a:spcAft>
              <a:buClr>
                <a:srgbClr val="000000"/>
              </a:buClr>
              <a:buSzPts val="1440"/>
              <a:buFont typeface="Noto Sans Symbols"/>
              <a:buChar char="●"/>
            </a:pPr>
            <a:r>
              <a:rPr b="0" i="0" lang="en-US" sz="3200" u="none">
                <a:solidFill>
                  <a:srgbClr val="000000"/>
                </a:solidFill>
                <a:latin typeface="Arial"/>
                <a:ea typeface="Arial"/>
                <a:cs typeface="Arial"/>
                <a:sym typeface="Arial"/>
              </a:rPr>
              <a:t>Korostetaan esineiden kuvausta sen sijaan, että kuvattaisiin niitä tietyn subjektin havaitsemina.</a:t>
            </a:r>
            <a:endParaRPr/>
          </a:p>
          <a:p>
            <a:pPr indent="-323850" lvl="0" marL="430212" marR="0" rtl="0" algn="l">
              <a:lnSpc>
                <a:spcPct val="84000"/>
              </a:lnSpc>
              <a:spcBef>
                <a:spcPts val="1400"/>
              </a:spcBef>
              <a:spcAft>
                <a:spcPts val="0"/>
              </a:spcAft>
              <a:buClr>
                <a:srgbClr val="000000"/>
              </a:buClr>
              <a:buSzPts val="1440"/>
              <a:buFont typeface="Noto Sans Symbols"/>
              <a:buChar char="●"/>
            </a:pPr>
            <a:r>
              <a:rPr b="0" i="0" lang="en-US" sz="3200" u="none">
                <a:solidFill>
                  <a:srgbClr val="000000"/>
                </a:solidFill>
                <a:latin typeface="Courier"/>
                <a:ea typeface="Courier"/>
                <a:cs typeface="Courier"/>
                <a:sym typeface="Courier"/>
              </a:rPr>
              <a:t>“Kirjailija johtaa asioiden kuiskeen puheeksi asti.”</a:t>
            </a:r>
            <a:endParaRPr b="0" i="0" sz="3200" u="none">
              <a:solidFill>
                <a:srgbClr val="000000"/>
              </a:solidFill>
              <a:latin typeface="Courier"/>
              <a:ea typeface="Courier"/>
              <a:cs typeface="Courier"/>
              <a:sym typeface="Courier"/>
            </a:endParaRPr>
          </a:p>
          <a:p>
            <a:pPr indent="-435609" lvl="0" marL="430212" marR="0" rtl="0" algn="l">
              <a:lnSpc>
                <a:spcPct val="84000"/>
              </a:lnSpc>
              <a:spcBef>
                <a:spcPts val="1400"/>
              </a:spcBef>
              <a:spcAft>
                <a:spcPts val="0"/>
              </a:spcAft>
              <a:buSzPts val="3200"/>
              <a:buFont typeface="Courier"/>
              <a:buChar char="●"/>
            </a:pPr>
            <a:r>
              <a:rPr lang="en-US" sz="3200">
                <a:latin typeface="Courier"/>
                <a:ea typeface="Courier"/>
                <a:cs typeface="Courier"/>
                <a:sym typeface="Courier"/>
              </a:rPr>
              <a:t>Michel Butor: Tänä yönä nukut levottomasti</a:t>
            </a:r>
            <a:endParaRPr sz="3200">
              <a:latin typeface="Courier"/>
              <a:ea typeface="Courier"/>
              <a:cs typeface="Courier"/>
              <a:sym typeface="Courier"/>
            </a:endParaRPr>
          </a:p>
        </p:txBody>
      </p:sp>
      <p:pic>
        <p:nvPicPr>
          <p:cNvPr id="145" name="Google Shape;145;p18"/>
          <p:cNvPicPr preferRelativeResize="0"/>
          <p:nvPr/>
        </p:nvPicPr>
        <p:blipFill rotWithShape="1">
          <a:blip r:embed="rId3">
            <a:alphaModFix/>
          </a:blip>
          <a:srcRect b="0" l="0" r="0" t="0"/>
          <a:stretch/>
        </p:blipFill>
        <p:spPr>
          <a:xfrm>
            <a:off x="288925" y="0"/>
            <a:ext cx="4572000" cy="7559675"/>
          </a:xfrm>
          <a:prstGeom prst="rect">
            <a:avLst/>
          </a:prstGeom>
          <a:noFill/>
          <a:ln>
            <a:noFill/>
          </a:ln>
        </p:spPr>
      </p:pic>
      <p:sp>
        <p:nvSpPr>
          <p:cNvPr id="146" name="Google Shape;146;p18"/>
          <p:cNvSpPr txBox="1"/>
          <p:nvPr/>
        </p:nvSpPr>
        <p:spPr>
          <a:xfrm>
            <a:off x="5578475" y="542925"/>
            <a:ext cx="3861600" cy="714900"/>
          </a:xfrm>
          <a:prstGeom prst="rect">
            <a:avLst/>
          </a:prstGeom>
          <a:noFill/>
          <a:ln>
            <a:noFill/>
          </a:ln>
        </p:spPr>
        <p:txBody>
          <a:bodyPr anchorCtr="0" anchor="t" bIns="45000" lIns="90000" spcFirstLastPara="1" rIns="90000" wrap="square" tIns="45000">
            <a:noAutofit/>
          </a:bodyPr>
          <a:lstStyle/>
          <a:p>
            <a:pPr indent="0" lvl="0" marL="0" marR="0" rtl="0" algn="l">
              <a:lnSpc>
                <a:spcPct val="94000"/>
              </a:lnSpc>
              <a:spcBef>
                <a:spcPts val="0"/>
              </a:spcBef>
              <a:spcAft>
                <a:spcPts val="0"/>
              </a:spcAft>
              <a:buClr>
                <a:srgbClr val="000000"/>
              </a:buClr>
              <a:buSzPts val="4400"/>
              <a:buFont typeface="Arial"/>
              <a:buNone/>
            </a:pPr>
            <a:r>
              <a:rPr b="0" i="0" lang="en-US" sz="4400" u="none">
                <a:solidFill>
                  <a:srgbClr val="000000"/>
                </a:solidFill>
                <a:latin typeface="Arial"/>
                <a:ea typeface="Arial"/>
                <a:cs typeface="Arial"/>
                <a:sym typeface="Arial"/>
              </a:rPr>
              <a:t>Esineromaani</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0" name="Shape 40"/>
        <p:cNvGrpSpPr/>
        <p:nvPr/>
      </p:nvGrpSpPr>
      <p:grpSpPr>
        <a:xfrm>
          <a:off x="0" y="0"/>
          <a:ext cx="0" cy="0"/>
          <a:chOff x="0" y="0"/>
          <a:chExt cx="0" cy="0"/>
        </a:xfrm>
      </p:grpSpPr>
      <p:pic>
        <p:nvPicPr>
          <p:cNvPr id="41" name="Google Shape;41;p2"/>
          <p:cNvPicPr preferRelativeResize="0"/>
          <p:nvPr/>
        </p:nvPicPr>
        <p:blipFill rotWithShape="1">
          <a:blip r:embed="rId3">
            <a:alphaModFix/>
          </a:blip>
          <a:srcRect b="0" l="0" r="0" t="0"/>
          <a:stretch/>
        </p:blipFill>
        <p:spPr>
          <a:xfrm>
            <a:off x="230187" y="0"/>
            <a:ext cx="4991100" cy="7559675"/>
          </a:xfrm>
          <a:prstGeom prst="rect">
            <a:avLst/>
          </a:prstGeom>
          <a:noFill/>
          <a:ln>
            <a:noFill/>
          </a:ln>
        </p:spPr>
      </p:pic>
      <p:sp>
        <p:nvSpPr>
          <p:cNvPr id="42" name="Google Shape;42;p2"/>
          <p:cNvSpPr txBox="1"/>
          <p:nvPr/>
        </p:nvSpPr>
        <p:spPr>
          <a:xfrm>
            <a:off x="5151437" y="1768475"/>
            <a:ext cx="4427537" cy="4899025"/>
          </a:xfrm>
          <a:prstGeom prst="rect">
            <a:avLst/>
          </a:prstGeom>
          <a:noFill/>
          <a:ln>
            <a:noFill/>
          </a:ln>
        </p:spPr>
        <p:txBody>
          <a:bodyPr anchorCtr="0" anchor="t" bIns="0" lIns="0" spcFirstLastPara="1" rIns="0" wrap="square" tIns="0">
            <a:noAutofit/>
          </a:bodyPr>
          <a:lstStyle/>
          <a:p>
            <a:pPr indent="0" lvl="0" marL="457200" marR="0" rtl="0" algn="l">
              <a:lnSpc>
                <a:spcPct val="94000"/>
              </a:lnSpc>
              <a:spcBef>
                <a:spcPts val="0"/>
              </a:spcBef>
              <a:spcAft>
                <a:spcPts val="0"/>
              </a:spcAft>
              <a:buNone/>
            </a:pPr>
            <a:r>
              <a:rPr b="0" i="0" lang="en-US" sz="3200" u="none">
                <a:solidFill>
                  <a:srgbClr val="000000"/>
                </a:solidFill>
                <a:latin typeface="Arial"/>
                <a:ea typeface="Arial"/>
                <a:cs typeface="Arial"/>
                <a:sym typeface="Arial"/>
              </a:rPr>
              <a:t>”Ihminen elää symbolien metsässä. Runoilijan tehtävä on tavoittaa symbolien maailma ja luoda siihen järjestys.”</a:t>
            </a:r>
            <a:endParaRPr b="0" i="0" sz="3200" u="none">
              <a:solidFill>
                <a:srgbClr val="000000"/>
              </a:solidFill>
              <a:latin typeface="Arial"/>
              <a:ea typeface="Arial"/>
              <a:cs typeface="Arial"/>
              <a:sym typeface="Arial"/>
            </a:endParaRPr>
          </a:p>
          <a:p>
            <a:pPr indent="0" lvl="0" marL="457200" marR="0" rtl="0" algn="l">
              <a:lnSpc>
                <a:spcPct val="94000"/>
              </a:lnSpc>
              <a:spcBef>
                <a:spcPts val="0"/>
              </a:spcBef>
              <a:spcAft>
                <a:spcPts val="0"/>
              </a:spcAft>
              <a:buNone/>
            </a:pPr>
            <a:r>
              <a:t/>
            </a:r>
            <a:endParaRPr sz="3200"/>
          </a:p>
          <a:p>
            <a:pPr indent="0" lvl="0" marL="457200" marR="0" rtl="0" algn="l">
              <a:lnSpc>
                <a:spcPct val="94000"/>
              </a:lnSpc>
              <a:spcBef>
                <a:spcPts val="0"/>
              </a:spcBef>
              <a:spcAft>
                <a:spcPts val="0"/>
              </a:spcAft>
              <a:buNone/>
            </a:pPr>
            <a:r>
              <a:rPr lang="en-US" sz="3200"/>
              <a:t>Charles Baudelaire: Pahan kukkia</a:t>
            </a:r>
            <a:endParaRPr sz="3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6" name="Shape 46"/>
        <p:cNvGrpSpPr/>
        <p:nvPr/>
      </p:nvGrpSpPr>
      <p:grpSpPr>
        <a:xfrm>
          <a:off x="0" y="0"/>
          <a:ext cx="0" cy="0"/>
          <a:chOff x="0" y="0"/>
          <a:chExt cx="0" cy="0"/>
        </a:xfrm>
      </p:grpSpPr>
      <p:pic>
        <p:nvPicPr>
          <p:cNvPr id="47" name="Google Shape;47;p3"/>
          <p:cNvPicPr preferRelativeResize="0"/>
          <p:nvPr/>
        </p:nvPicPr>
        <p:blipFill rotWithShape="1">
          <a:blip r:embed="rId3">
            <a:alphaModFix/>
          </a:blip>
          <a:srcRect b="0" l="0" r="0" t="0"/>
          <a:stretch/>
        </p:blipFill>
        <p:spPr>
          <a:xfrm>
            <a:off x="7380287" y="5759450"/>
            <a:ext cx="1905000" cy="1447800"/>
          </a:xfrm>
          <a:prstGeom prst="rect">
            <a:avLst/>
          </a:prstGeom>
          <a:noFill/>
          <a:ln>
            <a:noFill/>
          </a:ln>
        </p:spPr>
      </p:pic>
      <p:sp>
        <p:nvSpPr>
          <p:cNvPr id="48" name="Google Shape;48;p3"/>
          <p:cNvSpPr txBox="1"/>
          <p:nvPr>
            <p:ph type="title"/>
          </p:nvPr>
        </p:nvSpPr>
        <p:spPr>
          <a:xfrm>
            <a:off x="503237" y="301625"/>
            <a:ext cx="9072562" cy="1263650"/>
          </a:xfrm>
          <a:prstGeom prst="rect">
            <a:avLst/>
          </a:prstGeom>
          <a:noFill/>
          <a:ln>
            <a:noFill/>
          </a:ln>
        </p:spPr>
        <p:txBody>
          <a:bodyPr anchorCtr="0" anchor="ctr" bIns="0" lIns="0" spcFirstLastPara="1" rIns="0" wrap="square" tIns="0">
            <a:noAutofit/>
          </a:bodyPr>
          <a:lstStyle/>
          <a:p>
            <a:pPr indent="0" lvl="0" marL="0" rtl="0" algn="ctr">
              <a:lnSpc>
                <a:spcPct val="94000"/>
              </a:lnSpc>
              <a:spcBef>
                <a:spcPts val="0"/>
              </a:spcBef>
              <a:spcAft>
                <a:spcPts val="0"/>
              </a:spcAft>
              <a:buClr>
                <a:srgbClr val="000000"/>
              </a:buClr>
              <a:buSzPts val="4400"/>
              <a:buFont typeface="Arial"/>
              <a:buNone/>
            </a:pPr>
            <a:r>
              <a:rPr b="0" i="0" lang="en-US" sz="4400" u="none">
                <a:solidFill>
                  <a:srgbClr val="000000"/>
                </a:solidFill>
                <a:latin typeface="Arial"/>
                <a:ea typeface="Arial"/>
                <a:cs typeface="Arial"/>
                <a:sym typeface="Arial"/>
              </a:rPr>
              <a:t>Taide on korkeampi todellisuus arjen yläpuolella</a:t>
            </a:r>
            <a:endParaRPr/>
          </a:p>
        </p:txBody>
      </p:sp>
      <p:sp>
        <p:nvSpPr>
          <p:cNvPr id="49" name="Google Shape;49;p3"/>
          <p:cNvSpPr txBox="1"/>
          <p:nvPr>
            <p:ph idx="1" type="body"/>
          </p:nvPr>
        </p:nvSpPr>
        <p:spPr>
          <a:xfrm>
            <a:off x="503237" y="1768475"/>
            <a:ext cx="9072562" cy="4899025"/>
          </a:xfrm>
          <a:prstGeom prst="rect">
            <a:avLst/>
          </a:prstGeom>
          <a:noFill/>
          <a:ln>
            <a:noFill/>
          </a:ln>
        </p:spPr>
        <p:txBody>
          <a:bodyPr anchorCtr="0" anchor="t" bIns="0" lIns="0" spcFirstLastPara="1" rIns="0" wrap="square" tIns="0">
            <a:noAutofit/>
          </a:bodyPr>
          <a:lstStyle/>
          <a:p>
            <a:pPr indent="-323849" lvl="0" marL="430212" marR="0" rtl="0" algn="l">
              <a:lnSpc>
                <a:spcPct val="94000"/>
              </a:lnSpc>
              <a:spcBef>
                <a:spcPts val="0"/>
              </a:spcBef>
              <a:spcAft>
                <a:spcPts val="0"/>
              </a:spcAft>
              <a:buClr>
                <a:srgbClr val="000000"/>
              </a:buClr>
              <a:buSzPts val="1440"/>
              <a:buFont typeface="Noto Sans Symbols"/>
              <a:buChar char="●"/>
            </a:pPr>
            <a:r>
              <a:rPr b="0" i="0" lang="en-US" sz="3200" u="none" cap="none" strike="noStrike">
                <a:solidFill>
                  <a:srgbClr val="000000"/>
                </a:solidFill>
                <a:latin typeface="Arial"/>
                <a:ea typeface="Arial"/>
                <a:cs typeface="Arial"/>
                <a:sym typeface="Arial"/>
              </a:rPr>
              <a:t>Taiteen avulla voi saada kosketuksen muihin maailmoihin ja toisiin todellisuuksiin</a:t>
            </a:r>
            <a:endParaRPr/>
          </a:p>
          <a:p>
            <a:pPr indent="-323849" lvl="0" marL="430212" marR="0" rtl="0" algn="l">
              <a:lnSpc>
                <a:spcPct val="94000"/>
              </a:lnSpc>
              <a:spcBef>
                <a:spcPts val="1400"/>
              </a:spcBef>
              <a:spcAft>
                <a:spcPts val="0"/>
              </a:spcAft>
              <a:buClr>
                <a:srgbClr val="000000"/>
              </a:buClr>
              <a:buSzPts val="1440"/>
              <a:buFont typeface="Noto Sans Symbols"/>
              <a:buChar char="●"/>
            </a:pPr>
            <a:r>
              <a:rPr b="0" i="0" lang="en-US" sz="3200" u="none" cap="none" strike="noStrike">
                <a:solidFill>
                  <a:srgbClr val="000000"/>
                </a:solidFill>
                <a:latin typeface="Arial"/>
                <a:ea typeface="Arial"/>
                <a:cs typeface="Arial"/>
                <a:sym typeface="Arial"/>
              </a:rPr>
              <a:t>Taide korvaa uskonnon</a:t>
            </a:r>
            <a:endParaRPr/>
          </a:p>
          <a:p>
            <a:pPr indent="-323850" lvl="0" marL="430212" marR="0" rtl="0" algn="l">
              <a:lnSpc>
                <a:spcPct val="94000"/>
              </a:lnSpc>
              <a:spcBef>
                <a:spcPts val="1400"/>
              </a:spcBef>
              <a:spcAft>
                <a:spcPts val="0"/>
              </a:spcAft>
              <a:buClr>
                <a:srgbClr val="000000"/>
              </a:buClr>
              <a:buSzPts val="1440"/>
              <a:buFont typeface="Noto Sans Symbols"/>
              <a:buChar char="●"/>
            </a:pPr>
            <a:r>
              <a:rPr b="0" i="0" lang="en-US" sz="3200" u="none" cap="none" strike="noStrike">
                <a:solidFill>
                  <a:srgbClr val="000000"/>
                </a:solidFill>
                <a:latin typeface="Arial"/>
                <a:ea typeface="Arial"/>
                <a:cs typeface="Arial"/>
                <a:sym typeface="Arial"/>
              </a:rPr>
              <a:t>Esim. Gallen-Kallela: ”Teos kuvaa taiteilijan omien sanojen ylösnousemusta. Taide ja uskonto ovat hyvin lähellä toisiaan. Ajattelen, että on ollut jonkinlainen korkea ajatus, joka on asunut ihmisten sielussa... jolle ei voinut antaa muuta muotoa kuin taiteen kautta.”</a:t>
            </a:r>
            <a:endParaRPr b="0" i="0" sz="3200" u="none" cap="none" strike="noStrike">
              <a:solidFill>
                <a:srgbClr val="000000"/>
              </a:solidFill>
              <a:latin typeface="Arial"/>
              <a:ea typeface="Arial"/>
              <a:cs typeface="Arial"/>
              <a:sym typeface="Arial"/>
            </a:endParaRPr>
          </a:p>
          <a:p>
            <a:pPr indent="-321309" lvl="0" marL="430212" marR="0" rtl="0" algn="l">
              <a:lnSpc>
                <a:spcPct val="94000"/>
              </a:lnSpc>
              <a:spcBef>
                <a:spcPts val="1400"/>
              </a:spcBef>
              <a:spcAft>
                <a:spcPts val="0"/>
              </a:spcAft>
              <a:buSzPts val="1400"/>
              <a:buChar char="●"/>
            </a:pPr>
            <a:r>
              <a:rPr lang="en-US"/>
              <a:t>Eino Leino: Helkavirsiä</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3" name="Shape 53"/>
        <p:cNvGrpSpPr/>
        <p:nvPr/>
      </p:nvGrpSpPr>
      <p:grpSpPr>
        <a:xfrm>
          <a:off x="0" y="0"/>
          <a:ext cx="0" cy="0"/>
          <a:chOff x="0" y="0"/>
          <a:chExt cx="0" cy="0"/>
        </a:xfrm>
      </p:grpSpPr>
      <p:sp>
        <p:nvSpPr>
          <p:cNvPr id="54" name="Google Shape;54;p4"/>
          <p:cNvSpPr txBox="1"/>
          <p:nvPr/>
        </p:nvSpPr>
        <p:spPr>
          <a:xfrm>
            <a:off x="503237" y="301625"/>
            <a:ext cx="9072562" cy="1263650"/>
          </a:xfrm>
          <a:prstGeom prst="rect">
            <a:avLst/>
          </a:prstGeom>
          <a:noFill/>
          <a:ln>
            <a:noFill/>
          </a:ln>
        </p:spPr>
        <p:txBody>
          <a:bodyPr anchorCtr="0" anchor="ctr" bIns="0" lIns="0" spcFirstLastPara="1" rIns="0" wrap="square" tIns="0">
            <a:noAutofit/>
          </a:bodyPr>
          <a:lstStyle/>
          <a:p>
            <a:pPr indent="0" lvl="0" marL="0" marR="0" rtl="0" algn="ctr">
              <a:lnSpc>
                <a:spcPct val="94000"/>
              </a:lnSpc>
              <a:spcBef>
                <a:spcPts val="0"/>
              </a:spcBef>
              <a:spcAft>
                <a:spcPts val="0"/>
              </a:spcAft>
              <a:buClr>
                <a:srgbClr val="000000"/>
              </a:buClr>
              <a:buSzPts val="4400"/>
              <a:buFont typeface="Arial"/>
              <a:buNone/>
            </a:pPr>
            <a:r>
              <a:rPr b="0" i="0" lang="en-US" sz="4400" u="none">
                <a:solidFill>
                  <a:srgbClr val="000000"/>
                </a:solidFill>
                <a:latin typeface="Arial"/>
                <a:ea typeface="Arial"/>
                <a:cs typeface="Arial"/>
                <a:sym typeface="Arial"/>
              </a:rPr>
              <a:t>Symbolismin poetiikkaa</a:t>
            </a:r>
            <a:endParaRPr/>
          </a:p>
        </p:txBody>
      </p:sp>
      <p:sp>
        <p:nvSpPr>
          <p:cNvPr id="55" name="Google Shape;55;p4"/>
          <p:cNvSpPr txBox="1"/>
          <p:nvPr/>
        </p:nvSpPr>
        <p:spPr>
          <a:xfrm>
            <a:off x="503237" y="1768475"/>
            <a:ext cx="9072562" cy="4989512"/>
          </a:xfrm>
          <a:prstGeom prst="rect">
            <a:avLst/>
          </a:prstGeom>
          <a:noFill/>
          <a:ln>
            <a:noFill/>
          </a:ln>
        </p:spPr>
        <p:txBody>
          <a:bodyPr anchorCtr="0" anchor="t" bIns="0" lIns="0" spcFirstLastPara="1" rIns="0" wrap="square" tIns="0">
            <a:noAutofit/>
          </a:bodyPr>
          <a:lstStyle/>
          <a:p>
            <a:pPr indent="-323849" lvl="0" marL="430212" marR="0" rtl="0" algn="l">
              <a:lnSpc>
                <a:spcPct val="94000"/>
              </a:lnSpc>
              <a:spcBef>
                <a:spcPts val="0"/>
              </a:spcBef>
              <a:spcAft>
                <a:spcPts val="0"/>
              </a:spcAft>
              <a:buClr>
                <a:srgbClr val="000000"/>
              </a:buClr>
              <a:buSzPts val="1440"/>
              <a:buFont typeface="Noto Sans Symbols"/>
              <a:buChar char="●"/>
            </a:pPr>
            <a:r>
              <a:rPr b="0" i="0" lang="en-US" sz="3200" u="none">
                <a:solidFill>
                  <a:srgbClr val="000000"/>
                </a:solidFill>
                <a:latin typeface="Arial"/>
                <a:ea typeface="Arial"/>
                <a:cs typeface="Arial"/>
                <a:sym typeface="Arial"/>
              </a:rPr>
              <a:t>Vältettävä kronologiaa ja loogisia jaksoja: mahdollisuus ajattoman runomaailman luomiseen</a:t>
            </a:r>
            <a:endParaRPr/>
          </a:p>
          <a:p>
            <a:pPr indent="-323849" lvl="0" marL="430212" marR="0" rtl="0" algn="l">
              <a:lnSpc>
                <a:spcPct val="94000"/>
              </a:lnSpc>
              <a:spcBef>
                <a:spcPts val="1400"/>
              </a:spcBef>
              <a:spcAft>
                <a:spcPts val="0"/>
              </a:spcAft>
              <a:buClr>
                <a:srgbClr val="000000"/>
              </a:buClr>
              <a:buSzPts val="1440"/>
              <a:buFont typeface="Noto Sans Symbols"/>
              <a:buChar char="●"/>
            </a:pPr>
            <a:r>
              <a:rPr b="0" i="0" lang="en-US" sz="3200" u="none">
                <a:solidFill>
                  <a:srgbClr val="000000"/>
                </a:solidFill>
                <a:latin typeface="Arial"/>
                <a:ea typeface="Arial"/>
                <a:cs typeface="Arial"/>
                <a:sym typeface="Arial"/>
              </a:rPr>
              <a:t>Metonymiat tyypillisiä (esim. harjan hulmahdus = hevonen)‏</a:t>
            </a:r>
            <a:endParaRPr/>
          </a:p>
          <a:p>
            <a:pPr indent="-323849" lvl="0" marL="430212" marR="0" rtl="0" algn="l">
              <a:lnSpc>
                <a:spcPct val="94000"/>
              </a:lnSpc>
              <a:spcBef>
                <a:spcPts val="1400"/>
              </a:spcBef>
              <a:spcAft>
                <a:spcPts val="0"/>
              </a:spcAft>
              <a:buClr>
                <a:srgbClr val="000000"/>
              </a:buClr>
              <a:buSzPts val="1440"/>
              <a:buFont typeface="Noto Sans Symbols"/>
              <a:buChar char="●"/>
            </a:pPr>
            <a:r>
              <a:rPr b="0" i="0" lang="en-US" sz="3200" u="none">
                <a:solidFill>
                  <a:srgbClr val="000000"/>
                </a:solidFill>
                <a:latin typeface="Arial"/>
                <a:ea typeface="Arial"/>
                <a:cs typeface="Arial"/>
                <a:sym typeface="Arial"/>
              </a:rPr>
              <a:t>Tyypillinen aihe = MATKA (halu paeta rahan ja ahneuden hallitsemaa ympäristöä)‏</a:t>
            </a:r>
            <a:endParaRPr/>
          </a:p>
          <a:p>
            <a:pPr indent="-323849" lvl="0" marL="430212" marR="0" rtl="0" algn="l">
              <a:lnSpc>
                <a:spcPct val="94000"/>
              </a:lnSpc>
              <a:spcBef>
                <a:spcPts val="1400"/>
              </a:spcBef>
              <a:spcAft>
                <a:spcPts val="0"/>
              </a:spcAft>
              <a:buClr>
                <a:srgbClr val="000000"/>
              </a:buClr>
              <a:buSzPts val="1440"/>
              <a:buFont typeface="Noto Sans Symbols"/>
              <a:buChar char="●"/>
            </a:pPr>
            <a:r>
              <a:rPr b="0" i="0" lang="en-US" sz="3200" u="none">
                <a:solidFill>
                  <a:srgbClr val="000000"/>
                </a:solidFill>
                <a:latin typeface="Arial"/>
                <a:ea typeface="Arial"/>
                <a:cs typeface="Arial"/>
                <a:sym typeface="Arial"/>
              </a:rPr>
              <a:t>Aisteihin vetoavat runokuvat eli synestesia (äänet, tuoksut ja värit vastaavat toisiaan, esim. tuoksu soi/laulaa)‏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9" name="Shape 59"/>
        <p:cNvGrpSpPr/>
        <p:nvPr/>
      </p:nvGrpSpPr>
      <p:grpSpPr>
        <a:xfrm>
          <a:off x="0" y="0"/>
          <a:ext cx="0" cy="0"/>
          <a:chOff x="0" y="0"/>
          <a:chExt cx="0" cy="0"/>
        </a:xfrm>
      </p:grpSpPr>
      <p:pic>
        <p:nvPicPr>
          <p:cNvPr id="60" name="Google Shape;60;p5"/>
          <p:cNvPicPr preferRelativeResize="0"/>
          <p:nvPr/>
        </p:nvPicPr>
        <p:blipFill rotWithShape="1">
          <a:blip r:embed="rId3">
            <a:alphaModFix/>
          </a:blip>
          <a:srcRect b="0" l="0" r="0" t="0"/>
          <a:stretch/>
        </p:blipFill>
        <p:spPr>
          <a:xfrm>
            <a:off x="1619250" y="1968500"/>
            <a:ext cx="6121400" cy="5232400"/>
          </a:xfrm>
          <a:prstGeom prst="rect">
            <a:avLst/>
          </a:prstGeom>
          <a:noFill/>
          <a:ln>
            <a:noFill/>
          </a:ln>
        </p:spPr>
      </p:pic>
      <p:sp>
        <p:nvSpPr>
          <p:cNvPr id="61" name="Google Shape;61;p5"/>
          <p:cNvSpPr txBox="1"/>
          <p:nvPr/>
        </p:nvSpPr>
        <p:spPr>
          <a:xfrm>
            <a:off x="503237" y="301625"/>
            <a:ext cx="9072562" cy="1263650"/>
          </a:xfrm>
          <a:prstGeom prst="rect">
            <a:avLst/>
          </a:prstGeom>
          <a:noFill/>
          <a:ln>
            <a:noFill/>
          </a:ln>
        </p:spPr>
        <p:txBody>
          <a:bodyPr anchorCtr="0" anchor="ctr" bIns="0" lIns="0" spcFirstLastPara="1" rIns="0" wrap="square" tIns="0">
            <a:noAutofit/>
          </a:bodyPr>
          <a:lstStyle/>
          <a:p>
            <a:pPr indent="0" lvl="0" marL="0" marR="0" rtl="0" algn="ctr">
              <a:lnSpc>
                <a:spcPct val="94000"/>
              </a:lnSpc>
              <a:spcBef>
                <a:spcPts val="0"/>
              </a:spcBef>
              <a:spcAft>
                <a:spcPts val="0"/>
              </a:spcAft>
              <a:buClr>
                <a:srgbClr val="000000"/>
              </a:buClr>
              <a:buSzPts val="4400"/>
              <a:buFont typeface="Arial"/>
              <a:buNone/>
            </a:pPr>
            <a:r>
              <a:rPr b="0" i="0" lang="en-US" sz="4400" u="none">
                <a:solidFill>
                  <a:srgbClr val="000000"/>
                </a:solidFill>
                <a:latin typeface="Arial"/>
                <a:ea typeface="Arial"/>
                <a:cs typeface="Arial"/>
                <a:sym typeface="Arial"/>
              </a:rPr>
              <a:t>FLANEERAAMINEN symboloi yhteiskunnan mutkikkaita rakenteita</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65" name="Shape 65"/>
        <p:cNvGrpSpPr/>
        <p:nvPr/>
      </p:nvGrpSpPr>
      <p:grpSpPr>
        <a:xfrm>
          <a:off x="0" y="0"/>
          <a:ext cx="0" cy="0"/>
          <a:chOff x="0" y="0"/>
          <a:chExt cx="0" cy="0"/>
        </a:xfrm>
      </p:grpSpPr>
      <p:sp>
        <p:nvSpPr>
          <p:cNvPr id="66" name="Google Shape;66;p6"/>
          <p:cNvSpPr txBox="1"/>
          <p:nvPr>
            <p:ph idx="4294967295" type="title"/>
          </p:nvPr>
        </p:nvSpPr>
        <p:spPr>
          <a:xfrm>
            <a:off x="503237" y="301625"/>
            <a:ext cx="9072562" cy="1263650"/>
          </a:xfrm>
          <a:prstGeom prst="rect">
            <a:avLst/>
          </a:prstGeom>
          <a:noFill/>
          <a:ln>
            <a:noFill/>
          </a:ln>
        </p:spPr>
        <p:txBody>
          <a:bodyPr anchorCtr="0" anchor="ctr" bIns="0" lIns="0" spcFirstLastPara="1" rIns="0" wrap="square" tIns="0">
            <a:noAutofit/>
          </a:bodyPr>
          <a:lstStyle/>
          <a:p>
            <a:pPr indent="0" lvl="0" marL="0" marR="0" rtl="0" algn="ctr">
              <a:lnSpc>
                <a:spcPct val="94000"/>
              </a:lnSpc>
              <a:spcBef>
                <a:spcPts val="0"/>
              </a:spcBef>
              <a:spcAft>
                <a:spcPts val="0"/>
              </a:spcAft>
              <a:buClr>
                <a:srgbClr val="FFFFFF"/>
              </a:buClr>
              <a:buSzPts val="4400"/>
              <a:buFont typeface="Arial"/>
              <a:buNone/>
            </a:pPr>
            <a:r>
              <a:rPr b="0" i="0" lang="en-US" sz="4400" u="none">
                <a:solidFill>
                  <a:srgbClr val="FFFFFF"/>
                </a:solidFill>
                <a:latin typeface="Arial"/>
                <a:ea typeface="Arial"/>
                <a:cs typeface="Arial"/>
                <a:sym typeface="Arial"/>
              </a:rPr>
              <a:t>RAJOJEN RIKKOMINEN</a:t>
            </a:r>
            <a:endParaRPr/>
          </a:p>
        </p:txBody>
      </p:sp>
      <p:sp>
        <p:nvSpPr>
          <p:cNvPr id="67" name="Google Shape;67;p6"/>
          <p:cNvSpPr txBox="1"/>
          <p:nvPr>
            <p:ph idx="4294967295" type="body"/>
          </p:nvPr>
        </p:nvSpPr>
        <p:spPr>
          <a:xfrm>
            <a:off x="503237" y="1768475"/>
            <a:ext cx="4427537" cy="4989512"/>
          </a:xfrm>
          <a:prstGeom prst="rect">
            <a:avLst/>
          </a:prstGeom>
          <a:noFill/>
          <a:ln>
            <a:noFill/>
          </a:ln>
        </p:spPr>
        <p:txBody>
          <a:bodyPr anchorCtr="0" anchor="t" bIns="0" lIns="0" spcFirstLastPara="1" rIns="0" wrap="square" tIns="0">
            <a:noAutofit/>
          </a:bodyPr>
          <a:lstStyle/>
          <a:p>
            <a:pPr indent="-323849" lvl="0" marL="430212" marR="0" rtl="0" algn="l">
              <a:lnSpc>
                <a:spcPct val="94000"/>
              </a:lnSpc>
              <a:spcBef>
                <a:spcPts val="0"/>
              </a:spcBef>
              <a:spcAft>
                <a:spcPts val="0"/>
              </a:spcAft>
              <a:buClr>
                <a:srgbClr val="FFFFFF"/>
              </a:buClr>
              <a:buSzPts val="1440"/>
              <a:buFont typeface="Noto Sans Symbols"/>
              <a:buChar char="●"/>
            </a:pPr>
            <a:r>
              <a:rPr b="0" i="0" lang="en-US" sz="3200" u="none" cap="none" strike="noStrike">
                <a:solidFill>
                  <a:srgbClr val="FFFFFF"/>
                </a:solidFill>
                <a:latin typeface="Arial"/>
                <a:ea typeface="Arial"/>
                <a:cs typeface="Arial"/>
                <a:sym typeface="Arial"/>
              </a:rPr>
              <a:t>Elämässä ja runoudessa</a:t>
            </a:r>
            <a:endParaRPr/>
          </a:p>
          <a:p>
            <a:pPr indent="-323850" lvl="0" marL="430212" marR="0" rtl="0" algn="l">
              <a:lnSpc>
                <a:spcPct val="94000"/>
              </a:lnSpc>
              <a:spcBef>
                <a:spcPts val="1400"/>
              </a:spcBef>
              <a:spcAft>
                <a:spcPts val="0"/>
              </a:spcAft>
              <a:buClr>
                <a:srgbClr val="FFFFFF"/>
              </a:buClr>
              <a:buSzPts val="1440"/>
              <a:buFont typeface="Noto Sans Symbols"/>
              <a:buChar char="●"/>
            </a:pPr>
            <a:r>
              <a:rPr b="0" i="0" lang="en-US" sz="3200" u="none" cap="none" strike="noStrike">
                <a:solidFill>
                  <a:srgbClr val="FFFFFF"/>
                </a:solidFill>
                <a:latin typeface="Arial"/>
                <a:ea typeface="Arial"/>
                <a:cs typeface="Arial"/>
                <a:sym typeface="Arial"/>
              </a:rPr>
              <a:t>Alkoholi, huumeet, irstailu</a:t>
            </a:r>
            <a:endParaRPr b="0" i="0" sz="3200" u="none" cap="none" strike="noStrike">
              <a:solidFill>
                <a:srgbClr val="FFFFFF"/>
              </a:solidFill>
              <a:latin typeface="Arial"/>
              <a:ea typeface="Arial"/>
              <a:cs typeface="Arial"/>
              <a:sym typeface="Arial"/>
            </a:endParaRPr>
          </a:p>
          <a:p>
            <a:pPr indent="-321310" lvl="0" marL="430212" marR="0" rtl="0" algn="l">
              <a:lnSpc>
                <a:spcPct val="94000"/>
              </a:lnSpc>
              <a:spcBef>
                <a:spcPts val="1400"/>
              </a:spcBef>
              <a:spcAft>
                <a:spcPts val="0"/>
              </a:spcAft>
              <a:buClr>
                <a:srgbClr val="FFFFFF"/>
              </a:buClr>
              <a:buSzPts val="1400"/>
              <a:buChar char="●"/>
            </a:pPr>
            <a:r>
              <a:rPr lang="en-US">
                <a:solidFill>
                  <a:srgbClr val="FFFFFF"/>
                </a:solidFill>
              </a:rPr>
              <a:t>Arthur Rimbaud: Kausi Helvetissä</a:t>
            </a:r>
            <a:endParaRPr>
              <a:solidFill>
                <a:srgbClr val="FFFFFF"/>
              </a:solidFill>
            </a:endParaRPr>
          </a:p>
          <a:p>
            <a:pPr indent="-321309" lvl="0" marL="430212" marR="0" rtl="0" algn="l">
              <a:lnSpc>
                <a:spcPct val="94000"/>
              </a:lnSpc>
              <a:spcBef>
                <a:spcPts val="1400"/>
              </a:spcBef>
              <a:spcAft>
                <a:spcPts val="0"/>
              </a:spcAft>
              <a:buClr>
                <a:srgbClr val="FFFFFF"/>
              </a:buClr>
              <a:buSzPts val="1400"/>
              <a:buChar char="●"/>
            </a:pPr>
            <a:r>
              <a:rPr lang="en-US">
                <a:solidFill>
                  <a:srgbClr val="FFFFFF"/>
                </a:solidFill>
              </a:rPr>
              <a:t>Paul Verlaine: Saturnisia runoja</a:t>
            </a:r>
            <a:endParaRPr>
              <a:solidFill>
                <a:srgbClr val="FFFFFF"/>
              </a:solidFill>
            </a:endParaRPr>
          </a:p>
        </p:txBody>
      </p:sp>
      <p:sp>
        <p:nvSpPr>
          <p:cNvPr id="68" name="Google Shape;68;p6"/>
          <p:cNvSpPr/>
          <p:nvPr/>
        </p:nvSpPr>
        <p:spPr>
          <a:xfrm>
            <a:off x="2160587" y="3419475"/>
            <a:ext cx="180975" cy="347662"/>
          </a:xfrm>
          <a:prstGeom prst="rect">
            <a:avLst/>
          </a:prstGeom>
          <a:noFill/>
          <a:ln>
            <a:noFill/>
          </a:ln>
        </p:spPr>
        <p:txBody>
          <a:bodyPr anchorCtr="0" anchor="ctr" bIns="45700" lIns="91425" spcFirstLastPara="1" rIns="91425" wrap="square" tIns="45700">
            <a:noAutofit/>
          </a:bodyPr>
          <a:lstStyle/>
          <a:p>
            <a:pPr indent="0" lvl="0" marL="0" marR="0" rtl="0" algn="l">
              <a:lnSpc>
                <a:spcPct val="94000"/>
              </a:lnSpc>
              <a:spcBef>
                <a:spcPts val="0"/>
              </a:spcBef>
              <a:spcAft>
                <a:spcPts val="0"/>
              </a:spcAft>
              <a:buNone/>
            </a:pPr>
            <a:r>
              <a:t/>
            </a:r>
            <a:endParaRPr b="0" i="0" sz="1800" u="none">
              <a:solidFill>
                <a:srgbClr val="000000"/>
              </a:solidFill>
              <a:latin typeface="Arial"/>
              <a:ea typeface="Arial"/>
              <a:cs typeface="Arial"/>
              <a:sym typeface="Arial"/>
            </a:endParaRPr>
          </a:p>
        </p:txBody>
      </p:sp>
      <p:pic>
        <p:nvPicPr>
          <p:cNvPr id="69" name="Google Shape;69;p6"/>
          <p:cNvPicPr preferRelativeResize="0"/>
          <p:nvPr/>
        </p:nvPicPr>
        <p:blipFill rotWithShape="1">
          <a:blip r:embed="rId3">
            <a:alphaModFix/>
          </a:blip>
          <a:srcRect b="0" l="0" r="0" t="0"/>
          <a:stretch/>
        </p:blipFill>
        <p:spPr>
          <a:xfrm>
            <a:off x="4502925" y="2116825"/>
            <a:ext cx="2728600" cy="3747300"/>
          </a:xfrm>
          <a:prstGeom prst="rect">
            <a:avLst/>
          </a:prstGeom>
          <a:noFill/>
          <a:ln>
            <a:noFill/>
          </a:ln>
        </p:spPr>
      </p:pic>
      <p:pic>
        <p:nvPicPr>
          <p:cNvPr id="70" name="Google Shape;70;p6"/>
          <p:cNvPicPr preferRelativeResize="0"/>
          <p:nvPr/>
        </p:nvPicPr>
        <p:blipFill rotWithShape="1">
          <a:blip r:embed="rId4">
            <a:alphaModFix/>
          </a:blip>
          <a:srcRect b="0" l="0" r="0" t="0"/>
          <a:stretch/>
        </p:blipFill>
        <p:spPr>
          <a:xfrm>
            <a:off x="7231537" y="2345837"/>
            <a:ext cx="2476500" cy="3289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74" name="Shape 74"/>
        <p:cNvGrpSpPr/>
        <p:nvPr/>
      </p:nvGrpSpPr>
      <p:grpSpPr>
        <a:xfrm>
          <a:off x="0" y="0"/>
          <a:ext cx="0" cy="0"/>
          <a:chOff x="0" y="0"/>
          <a:chExt cx="0" cy="0"/>
        </a:xfrm>
      </p:grpSpPr>
      <p:sp>
        <p:nvSpPr>
          <p:cNvPr id="75" name="Google Shape;75;p8"/>
          <p:cNvSpPr txBox="1"/>
          <p:nvPr/>
        </p:nvSpPr>
        <p:spPr>
          <a:xfrm>
            <a:off x="503237" y="301625"/>
            <a:ext cx="9072562" cy="1263650"/>
          </a:xfrm>
          <a:prstGeom prst="rect">
            <a:avLst/>
          </a:prstGeom>
          <a:noFill/>
          <a:ln>
            <a:noFill/>
          </a:ln>
        </p:spPr>
        <p:txBody>
          <a:bodyPr anchorCtr="0" anchor="ctr" bIns="0" lIns="0" spcFirstLastPara="1" rIns="0" wrap="square" tIns="0">
            <a:noAutofit/>
          </a:bodyPr>
          <a:lstStyle/>
          <a:p>
            <a:pPr indent="0" lvl="0" marL="0" marR="0" rtl="0" algn="ctr">
              <a:lnSpc>
                <a:spcPct val="94000"/>
              </a:lnSpc>
              <a:spcBef>
                <a:spcPts val="0"/>
              </a:spcBef>
              <a:spcAft>
                <a:spcPts val="0"/>
              </a:spcAft>
              <a:buClr>
                <a:srgbClr val="000000"/>
              </a:buClr>
              <a:buSzPts val="4400"/>
              <a:buFont typeface="Arial"/>
              <a:buNone/>
            </a:pPr>
            <a:r>
              <a:rPr b="0" i="0" lang="en-US" sz="4400" u="none">
                <a:solidFill>
                  <a:srgbClr val="000000"/>
                </a:solidFill>
                <a:latin typeface="Arial"/>
                <a:ea typeface="Arial"/>
                <a:cs typeface="Arial"/>
                <a:sym typeface="Arial"/>
              </a:rPr>
              <a:t>RIMBAUD &amp; VERLAINE</a:t>
            </a:r>
            <a:endParaRPr/>
          </a:p>
        </p:txBody>
      </p:sp>
      <p:sp>
        <p:nvSpPr>
          <p:cNvPr id="76" name="Google Shape;76;p8"/>
          <p:cNvSpPr txBox="1"/>
          <p:nvPr/>
        </p:nvSpPr>
        <p:spPr>
          <a:xfrm>
            <a:off x="503237" y="1768475"/>
            <a:ext cx="9072562" cy="5311775"/>
          </a:xfrm>
          <a:prstGeom prst="rect">
            <a:avLst/>
          </a:prstGeom>
          <a:noFill/>
          <a:ln>
            <a:noFill/>
          </a:ln>
        </p:spPr>
        <p:txBody>
          <a:bodyPr anchorCtr="0" anchor="t" bIns="0" lIns="0" spcFirstLastPara="1" rIns="0" wrap="square" tIns="0">
            <a:noAutofit/>
          </a:bodyPr>
          <a:lstStyle/>
          <a:p>
            <a:pPr indent="-323849" lvl="0" marL="430212" marR="0" rtl="0" algn="l">
              <a:lnSpc>
                <a:spcPct val="84000"/>
              </a:lnSpc>
              <a:spcBef>
                <a:spcPts val="0"/>
              </a:spcBef>
              <a:spcAft>
                <a:spcPts val="0"/>
              </a:spcAft>
              <a:buClr>
                <a:srgbClr val="000000"/>
              </a:buClr>
              <a:buSzPts val="1440"/>
              <a:buFont typeface="Noto Sans Symbols"/>
              <a:buChar char="●"/>
            </a:pPr>
            <a:r>
              <a:rPr b="0" i="0" lang="en-US" sz="3200" u="none">
                <a:solidFill>
                  <a:srgbClr val="000000"/>
                </a:solidFill>
                <a:latin typeface="Arial"/>
                <a:ea typeface="Arial"/>
                <a:cs typeface="Arial"/>
                <a:sym typeface="Arial"/>
              </a:rPr>
              <a:t>Vuonna 1871 nuori Arthur Rimbaud tapasi alkoholisoituneen runoilija Paul Verlainen, jonka runokokoelma oli oikeuden päätöksellä </a:t>
            </a:r>
            <a:r>
              <a:rPr lang="en-US" sz="3200"/>
              <a:t>kielletty</a:t>
            </a:r>
            <a:r>
              <a:rPr b="0" i="0" lang="en-US" sz="3200" u="none">
                <a:solidFill>
                  <a:srgbClr val="000000"/>
                </a:solidFill>
                <a:latin typeface="Arial"/>
                <a:ea typeface="Arial"/>
                <a:cs typeface="Arial"/>
                <a:sym typeface="Arial"/>
              </a:rPr>
              <a:t>. Verlaine jätti perheensä ja muutti teini-ikäisen Rimbaud'n kanssa Lontooseen elämään</a:t>
            </a:r>
            <a:r>
              <a:rPr lang="en-US" sz="3200"/>
              <a:t> </a:t>
            </a:r>
            <a:r>
              <a:rPr b="0" i="0" lang="en-US" sz="3200" u="none">
                <a:solidFill>
                  <a:srgbClr val="000000"/>
                </a:solidFill>
                <a:latin typeface="Arial"/>
                <a:ea typeface="Arial"/>
                <a:cs typeface="Arial"/>
                <a:sym typeface="Arial"/>
              </a:rPr>
              <a:t>boheemielämää. Kun </a:t>
            </a:r>
            <a:r>
              <a:rPr lang="en-US" sz="3200"/>
              <a:t>mustasukkainen</a:t>
            </a:r>
            <a:r>
              <a:rPr b="0" i="0" lang="en-US" sz="3200" u="none">
                <a:solidFill>
                  <a:srgbClr val="000000"/>
                </a:solidFill>
                <a:latin typeface="Arial"/>
                <a:ea typeface="Arial"/>
                <a:cs typeface="Arial"/>
                <a:sym typeface="Arial"/>
              </a:rPr>
              <a:t> Verlaine ampui pistoolilla Rimbaudia käteen, Rimbaud palasi Ranskaan perheensä luokse ja viimeisteli kokoelmansa </a:t>
            </a:r>
            <a:r>
              <a:rPr b="0" i="1" lang="en-US" sz="3200" u="none">
                <a:solidFill>
                  <a:srgbClr val="000000"/>
                </a:solidFill>
                <a:latin typeface="Arial"/>
                <a:ea typeface="Arial"/>
                <a:cs typeface="Arial"/>
                <a:sym typeface="Arial"/>
              </a:rPr>
              <a:t>Kausi helvetissä.</a:t>
            </a:r>
            <a:r>
              <a:rPr b="0" i="0" lang="en-US" sz="3200" u="none">
                <a:solidFill>
                  <a:srgbClr val="000000"/>
                </a:solidFill>
                <a:latin typeface="Arial"/>
                <a:ea typeface="Arial"/>
                <a:cs typeface="Arial"/>
                <a:sym typeface="Arial"/>
              </a:rPr>
              <a:t> Verlaine vapautettiin myöhemmin vankilasta hänen käännyttyään katolilaiseksi.</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80" name="Shape 80"/>
        <p:cNvGrpSpPr/>
        <p:nvPr/>
      </p:nvGrpSpPr>
      <p:grpSpPr>
        <a:xfrm>
          <a:off x="0" y="0"/>
          <a:ext cx="0" cy="0"/>
          <a:chOff x="0" y="0"/>
          <a:chExt cx="0" cy="0"/>
        </a:xfrm>
      </p:grpSpPr>
      <p:sp>
        <p:nvSpPr>
          <p:cNvPr id="81" name="Google Shape;81;p9"/>
          <p:cNvSpPr txBox="1"/>
          <p:nvPr/>
        </p:nvSpPr>
        <p:spPr>
          <a:xfrm>
            <a:off x="503237" y="301625"/>
            <a:ext cx="9072562" cy="1263650"/>
          </a:xfrm>
          <a:prstGeom prst="rect">
            <a:avLst/>
          </a:prstGeom>
          <a:noFill/>
          <a:ln>
            <a:noFill/>
          </a:ln>
        </p:spPr>
        <p:txBody>
          <a:bodyPr anchorCtr="0" anchor="ctr" bIns="0" lIns="0" spcFirstLastPara="1" rIns="0" wrap="square" tIns="0">
            <a:noAutofit/>
          </a:bodyPr>
          <a:lstStyle/>
          <a:p>
            <a:pPr indent="0" lvl="0" marL="0" marR="0" rtl="0" algn="ctr">
              <a:lnSpc>
                <a:spcPct val="94000"/>
              </a:lnSpc>
              <a:spcBef>
                <a:spcPts val="0"/>
              </a:spcBef>
              <a:spcAft>
                <a:spcPts val="0"/>
              </a:spcAft>
              <a:buClr>
                <a:srgbClr val="000000"/>
              </a:buClr>
              <a:buSzPts val="4400"/>
              <a:buFont typeface="Arial"/>
              <a:buNone/>
            </a:pPr>
            <a:r>
              <a:rPr b="0" i="0" lang="en-US" sz="4400" u="none">
                <a:solidFill>
                  <a:srgbClr val="000000"/>
                </a:solidFill>
                <a:latin typeface="Arial"/>
                <a:ea typeface="Arial"/>
                <a:cs typeface="Arial"/>
                <a:sym typeface="Arial"/>
              </a:rPr>
              <a:t>MODERNISMI, 1920</a:t>
            </a:r>
            <a:endParaRPr/>
          </a:p>
        </p:txBody>
      </p:sp>
      <p:sp>
        <p:nvSpPr>
          <p:cNvPr id="82" name="Google Shape;82;p9"/>
          <p:cNvSpPr txBox="1"/>
          <p:nvPr/>
        </p:nvSpPr>
        <p:spPr>
          <a:xfrm>
            <a:off x="503237" y="1768475"/>
            <a:ext cx="9072562" cy="4989512"/>
          </a:xfrm>
          <a:prstGeom prst="rect">
            <a:avLst/>
          </a:prstGeom>
          <a:noFill/>
          <a:ln>
            <a:noFill/>
          </a:ln>
        </p:spPr>
        <p:txBody>
          <a:bodyPr anchorCtr="0" anchor="t" bIns="0" lIns="0" spcFirstLastPara="1" rIns="0" wrap="square" tIns="0">
            <a:noAutofit/>
          </a:bodyPr>
          <a:lstStyle/>
          <a:p>
            <a:pPr indent="-323849" lvl="0" marL="430212" marR="0" rtl="0" algn="l">
              <a:lnSpc>
                <a:spcPct val="94000"/>
              </a:lnSpc>
              <a:spcBef>
                <a:spcPts val="0"/>
              </a:spcBef>
              <a:spcAft>
                <a:spcPts val="0"/>
              </a:spcAft>
              <a:buClr>
                <a:srgbClr val="000000"/>
              </a:buClr>
              <a:buSzPts val="1440"/>
              <a:buFont typeface="Noto Sans Symbols"/>
              <a:buChar char="●"/>
            </a:pPr>
            <a:r>
              <a:rPr b="0" i="0" lang="en-US" sz="3200" u="none">
                <a:solidFill>
                  <a:srgbClr val="000000"/>
                </a:solidFill>
                <a:latin typeface="Arial"/>
                <a:ea typeface="Arial"/>
                <a:cs typeface="Arial"/>
                <a:sym typeface="Arial"/>
              </a:rPr>
              <a:t>Yhteiskunnan ja kirjallisuuden murros</a:t>
            </a:r>
            <a:endParaRPr/>
          </a:p>
          <a:p>
            <a:pPr indent="-323849" lvl="0" marL="430212" marR="0" rtl="0" algn="l">
              <a:lnSpc>
                <a:spcPct val="94000"/>
              </a:lnSpc>
              <a:spcBef>
                <a:spcPts val="1400"/>
              </a:spcBef>
              <a:spcAft>
                <a:spcPts val="0"/>
              </a:spcAft>
              <a:buClr>
                <a:srgbClr val="000000"/>
              </a:buClr>
              <a:buSzPts val="1440"/>
              <a:buFont typeface="Noto Sans Symbols"/>
              <a:buChar char="●"/>
            </a:pPr>
            <a:r>
              <a:rPr b="0" i="0" lang="en-US" sz="3200" u="none">
                <a:solidFill>
                  <a:srgbClr val="000000"/>
                </a:solidFill>
                <a:latin typeface="Arial"/>
                <a:ea typeface="Arial"/>
                <a:cs typeface="Arial"/>
                <a:sym typeface="Arial"/>
              </a:rPr>
              <a:t>Tieteelliset oivallukset, tekniikan kehitys, maailmanso</a:t>
            </a:r>
            <a:r>
              <a:rPr lang="en-US" sz="3200"/>
              <a:t>dat...</a:t>
            </a:r>
            <a:endParaRPr/>
          </a:p>
          <a:p>
            <a:pPr indent="-323849" lvl="0" marL="430212" marR="0" rtl="0" algn="l">
              <a:lnSpc>
                <a:spcPct val="94000"/>
              </a:lnSpc>
              <a:spcBef>
                <a:spcPts val="1400"/>
              </a:spcBef>
              <a:spcAft>
                <a:spcPts val="0"/>
              </a:spcAft>
              <a:buClr>
                <a:srgbClr val="000000"/>
              </a:buClr>
              <a:buSzPts val="1440"/>
              <a:buFont typeface="Noto Sans Symbols"/>
              <a:buChar char="●"/>
            </a:pPr>
            <a:r>
              <a:rPr b="0" i="0" lang="en-US" sz="3200" u="none">
                <a:solidFill>
                  <a:srgbClr val="000000"/>
                </a:solidFill>
                <a:latin typeface="Arial"/>
                <a:ea typeface="Arial"/>
                <a:cs typeface="Arial"/>
                <a:sym typeface="Arial"/>
              </a:rPr>
              <a:t>Rationaalinen ihmiskäsitys kyseenalaistunut</a:t>
            </a:r>
            <a:endParaRPr/>
          </a:p>
          <a:p>
            <a:pPr indent="-323849" lvl="0" marL="430212" marR="0" rtl="0" algn="l">
              <a:lnSpc>
                <a:spcPct val="94000"/>
              </a:lnSpc>
              <a:spcBef>
                <a:spcPts val="1400"/>
              </a:spcBef>
              <a:spcAft>
                <a:spcPts val="0"/>
              </a:spcAft>
              <a:buClr>
                <a:srgbClr val="000000"/>
              </a:buClr>
              <a:buSzPts val="1440"/>
              <a:buFont typeface="Noto Sans Symbols"/>
              <a:buChar char="●"/>
            </a:pPr>
            <a:r>
              <a:rPr b="0" i="0" lang="en-US" sz="3200" u="none">
                <a:solidFill>
                  <a:srgbClr val="000000"/>
                </a:solidFill>
                <a:latin typeface="Arial"/>
                <a:ea typeface="Arial"/>
                <a:cs typeface="Arial"/>
                <a:sym typeface="Arial"/>
              </a:rPr>
              <a:t>Jyrkkä katkos menneeseen</a:t>
            </a:r>
            <a:endParaRPr/>
          </a:p>
          <a:p>
            <a:pPr indent="-323849" lvl="0" marL="430212" marR="0" rtl="0" algn="l">
              <a:lnSpc>
                <a:spcPct val="94000"/>
              </a:lnSpc>
              <a:spcBef>
                <a:spcPts val="1400"/>
              </a:spcBef>
              <a:spcAft>
                <a:spcPts val="0"/>
              </a:spcAft>
              <a:buClr>
                <a:srgbClr val="000000"/>
              </a:buClr>
              <a:buSzPts val="1440"/>
              <a:buFont typeface="Noto Sans Symbols"/>
              <a:buChar char="●"/>
            </a:pPr>
            <a:r>
              <a:rPr b="0" i="0" lang="en-US" sz="3200" u="none">
                <a:solidFill>
                  <a:srgbClr val="000000"/>
                </a:solidFill>
                <a:latin typeface="Arial"/>
                <a:ea typeface="Arial"/>
                <a:cs typeface="Arial"/>
                <a:sym typeface="Arial"/>
              </a:rPr>
              <a:t>Kirjalliset kokeilut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86" name="Shape 86"/>
        <p:cNvGrpSpPr/>
        <p:nvPr/>
      </p:nvGrpSpPr>
      <p:grpSpPr>
        <a:xfrm>
          <a:off x="0" y="0"/>
          <a:ext cx="0" cy="0"/>
          <a:chOff x="0" y="0"/>
          <a:chExt cx="0" cy="0"/>
        </a:xfrm>
      </p:grpSpPr>
      <p:sp>
        <p:nvSpPr>
          <p:cNvPr id="87" name="Google Shape;87;p10"/>
          <p:cNvSpPr txBox="1"/>
          <p:nvPr/>
        </p:nvSpPr>
        <p:spPr>
          <a:xfrm>
            <a:off x="503237" y="301625"/>
            <a:ext cx="9072562" cy="1263650"/>
          </a:xfrm>
          <a:prstGeom prst="rect">
            <a:avLst/>
          </a:prstGeom>
          <a:noFill/>
          <a:ln>
            <a:noFill/>
          </a:ln>
        </p:spPr>
        <p:txBody>
          <a:bodyPr anchorCtr="0" anchor="ctr" bIns="0" lIns="0" spcFirstLastPara="1" rIns="0" wrap="square" tIns="0">
            <a:noAutofit/>
          </a:bodyPr>
          <a:lstStyle/>
          <a:p>
            <a:pPr indent="0" lvl="0" marL="0" marR="0" rtl="0" algn="ctr">
              <a:lnSpc>
                <a:spcPct val="94000"/>
              </a:lnSpc>
              <a:spcBef>
                <a:spcPts val="0"/>
              </a:spcBef>
              <a:spcAft>
                <a:spcPts val="0"/>
              </a:spcAft>
              <a:buClr>
                <a:srgbClr val="000000"/>
              </a:buClr>
              <a:buSzPts val="4400"/>
              <a:buFont typeface="Arial"/>
              <a:buNone/>
            </a:pPr>
            <a:r>
              <a:rPr b="0" i="0" lang="en-US" sz="4400" u="none">
                <a:solidFill>
                  <a:srgbClr val="000000"/>
                </a:solidFill>
                <a:latin typeface="Arial"/>
                <a:ea typeface="Arial"/>
                <a:cs typeface="Arial"/>
                <a:sym typeface="Arial"/>
              </a:rPr>
              <a:t>”Todellisuus on kaikille yhteinen mutta jokaiselle erilainen.”</a:t>
            </a:r>
            <a:endParaRPr/>
          </a:p>
        </p:txBody>
      </p:sp>
      <p:pic>
        <p:nvPicPr>
          <p:cNvPr id="88" name="Google Shape;88;p10"/>
          <p:cNvPicPr preferRelativeResize="0"/>
          <p:nvPr/>
        </p:nvPicPr>
        <p:blipFill rotWithShape="1">
          <a:blip r:embed="rId3">
            <a:alphaModFix/>
          </a:blip>
          <a:srcRect b="0" l="0" r="0" t="0"/>
          <a:stretch/>
        </p:blipFill>
        <p:spPr>
          <a:xfrm>
            <a:off x="3060700" y="1898650"/>
            <a:ext cx="3810000" cy="4762500"/>
          </a:xfrm>
          <a:prstGeom prst="rect">
            <a:avLst/>
          </a:prstGeom>
          <a:noFill/>
          <a:ln>
            <a:noFill/>
          </a:ln>
        </p:spPr>
      </p:pic>
      <p:sp>
        <p:nvSpPr>
          <p:cNvPr id="89" name="Google Shape;89;p10"/>
          <p:cNvSpPr txBox="1"/>
          <p:nvPr/>
        </p:nvSpPr>
        <p:spPr>
          <a:xfrm>
            <a:off x="1092675" y="6810075"/>
            <a:ext cx="7318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800"/>
              <a:t>Marcel Proust: Kadonnutta aikaa etsimässä</a:t>
            </a:r>
            <a:endParaRPr sz="28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OI_THEME_TEMPLATE_DESIGN">
  <a:themeElements>
    <a:clrScheme name="POI_THEME_TEMPLATE_DESIGN">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1601-01-01T00:00:00Z</dcterms:created>
  <dc:creator>Sanna Karilainen</dc:creator>
</cp:coreProperties>
</file>

<file path=docProps/custom.xml><?xml version="1.0" encoding="utf-8"?>
<Properties xmlns="http://schemas.openxmlformats.org/officeDocument/2006/custom-properties" xmlns:vt="http://schemas.openxmlformats.org/officeDocument/2006/docPropsVTypes"/>
</file>