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51C465-43EA-FE96-FE45-27C9734EF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247EE16-E50B-9B7B-9888-315B834AA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532450-7348-C35E-D2C8-980A30D7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DE8675-6251-4422-A93B-32626A5E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0C08BE-DC10-720C-03A4-760CF66E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92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FE4A41-91C1-9007-329B-07B5F1868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CA9C640-DF3F-994F-0CC6-BF6682068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DAD230-A3DA-AFA9-110E-CB297FBC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9CF170-448A-6C5C-6E72-B624C5FA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FAA618-5E65-53CB-B8C3-8825ACA5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514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D4CE07-9A09-F63C-B375-9ADF3184E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1E2DB9D-35AB-E92E-E178-6E518C88E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AAA7E1A-C065-2D95-D9F4-8BD10D438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F811CC-2445-0662-86A8-F5F46BA16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60CCD0-1CD0-2F0E-D536-9F414E89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292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92AF65-98E1-EF61-7C40-A8B435B2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379726-3AED-C531-16FA-584065D05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B17397-BE1C-BF55-2ED8-3650D5412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8B67CD-509C-4BD8-40A1-2818901A3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AC6DAB-919F-889B-6E70-3DA879BF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419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0B39EE-EC47-0E33-4215-7E6E5196D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67098B-444C-BE9A-F566-D8C99D9B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B54F23-E09B-94DE-3BF9-F146B240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92942A-ECED-F2FC-54DD-A4EF212A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AE307D-7F63-C2EF-3E5C-F478DF57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4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78A626-9A4C-B2D6-496D-7978CF4A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9F13B-31D8-5FBE-AC42-7953D0FC0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837032A-F8C1-01FD-2BB0-C01223E75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B121409-B95D-E804-A50A-1394F7FE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E10136A-4D22-C020-C2B3-C1716282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F6F48B-CCD4-4682-A777-6124F65F3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96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4F4968-26F8-D4B3-B00E-7499787A3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33BBAF7-5FDD-B5D8-50A7-5D52BDEC0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54FF14C-F0BA-7BD6-0576-27CCC9506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20901F6-EC56-442D-1A92-32EACBE7B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22451A4-E925-3B48-CF1D-E8DDDA9C6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411C2E2-073B-5BEF-0880-C4047628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C9FBE71-25B3-0A8E-BA61-467C3DC65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FC18189-B88B-3489-529B-1EFD6DC7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113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2487D2-6F57-D0B1-306E-105BDD558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61FF753-C2E3-EAB5-BFA3-C6AA9D66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CA9F97F-11DB-467E-6176-C2669ED2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192FDC6-890F-50BC-3F4F-6CBD8F77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013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EA02AB9-109D-405D-84B9-DD0AD46A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EC93777-5656-1D96-C265-3150DC1BF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0775125-6E78-394F-212B-9B1FF88A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9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946253-4078-2C09-3EBF-F9E1E9B3C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106386-8D88-E5FF-7867-288F49C77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48292CF-A8D3-C725-34BF-5477A59DA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B31B8-3B60-9356-9DBB-79A5EF90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D34D16B-A664-A7C4-0AEB-B7D6EBEF1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4E357BC-62BA-3468-DBCD-C91C9215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58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DEB1A2-C55A-8C54-BE02-AF7C605C4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30D92E2-E02C-7FFE-3D17-1CB774F9C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F45E22B-0E0F-C565-CD5D-D96491B3E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B2FC2F-F5DD-F643-F07A-20A673013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C39864-D0E5-98A9-7C3E-C4BA19833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2F572EE-D00C-A3AC-5222-62C2AC26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967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6D4A6A-091F-F717-297C-B31C164F8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E93D432-B61B-674F-08DE-DA3E6E55E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882A71-97D5-F1AF-2195-45B7CBD3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23B1A-E9BD-44A7-BBF1-D5FD2E80C417}" type="datetimeFigureOut">
              <a:rPr lang="fi-FI" smtClean="0"/>
              <a:t>22.8.2022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A3DF7D-DCED-4FB4-443C-AAD17CECA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D6E65E-85E2-6CB2-0B1B-18E9F5F36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02E6-EC03-4BAA-91E7-CB5EC5E02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731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CDED7F-8DC8-830E-EA68-2B02F1799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7077"/>
          </a:xfrm>
        </p:spPr>
        <p:txBody>
          <a:bodyPr/>
          <a:lstStyle/>
          <a:p>
            <a:r>
              <a:rPr lang="fi-FI" dirty="0"/>
              <a:t>Tehtävä 29, sivu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15F4D3-9D3A-A6AF-9AA7-755DA69E2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287624"/>
            <a:ext cx="11865429" cy="547707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sz="2700" dirty="0"/>
              <a:t>Yesterday I met </a:t>
            </a:r>
            <a:r>
              <a:rPr lang="en-US" sz="2700" u="sng" dirty="0"/>
              <a:t>a friend </a:t>
            </a:r>
            <a:r>
              <a:rPr lang="en-US" sz="2700" b="1" dirty="0"/>
              <a:t>who/that </a:t>
            </a:r>
            <a:r>
              <a:rPr lang="en-US" sz="2700" dirty="0"/>
              <a:t>used to go to the same school as me.             	</a:t>
            </a:r>
            <a:r>
              <a:rPr lang="en-US" sz="2700" dirty="0" err="1"/>
              <a:t>henkilö</a:t>
            </a:r>
            <a:r>
              <a:rPr lang="en-US" sz="2700" dirty="0"/>
              <a:t> </a:t>
            </a:r>
          </a:p>
          <a:p>
            <a:pPr marL="514350" indent="-514350">
              <a:buAutoNum type="arabicPeriod"/>
            </a:pPr>
            <a:r>
              <a:rPr lang="en-US" sz="2700" dirty="0"/>
              <a:t>I finally had enough money to buy </a:t>
            </a:r>
            <a:r>
              <a:rPr lang="en-US" sz="2700" u="sng" dirty="0"/>
              <a:t>the phone </a:t>
            </a:r>
            <a:r>
              <a:rPr lang="en-US" sz="2700" dirty="0"/>
              <a:t>(</a:t>
            </a:r>
            <a:r>
              <a:rPr lang="en-US" sz="2700" b="1" dirty="0"/>
              <a:t>which/that</a:t>
            </a:r>
            <a:r>
              <a:rPr lang="en-US" sz="2700" dirty="0"/>
              <a:t>) I've always wanted. 	</a:t>
            </a:r>
            <a:r>
              <a:rPr lang="en-US" sz="2700" dirty="0" err="1"/>
              <a:t>esine</a:t>
            </a:r>
            <a:endParaRPr lang="en-US" sz="2700" dirty="0"/>
          </a:p>
          <a:p>
            <a:pPr marL="514350" indent="-514350">
              <a:buAutoNum type="arabicPeriod"/>
            </a:pPr>
            <a:r>
              <a:rPr lang="en-US" sz="2700" dirty="0"/>
              <a:t>Joey is the kind of </a:t>
            </a:r>
            <a:r>
              <a:rPr lang="en-US" sz="2700" u="sng" dirty="0"/>
              <a:t>boy </a:t>
            </a:r>
            <a:r>
              <a:rPr lang="en-US" sz="2700" b="1" dirty="0"/>
              <a:t>who/that </a:t>
            </a:r>
            <a:r>
              <a:rPr lang="en-US" sz="2700" dirty="0"/>
              <a:t>will never let you down. 			</a:t>
            </a:r>
            <a:r>
              <a:rPr lang="en-US" sz="2700" dirty="0" err="1"/>
              <a:t>henkilö</a:t>
            </a:r>
            <a:endParaRPr lang="en-US" sz="2700" dirty="0"/>
          </a:p>
          <a:p>
            <a:pPr marL="514350" indent="-514350">
              <a:buAutoNum type="arabicPeriod"/>
            </a:pPr>
            <a:r>
              <a:rPr lang="en-US" dirty="0"/>
              <a:t>Did you see the </a:t>
            </a:r>
            <a:r>
              <a:rPr lang="en-US" u="sng" dirty="0"/>
              <a:t>broken bottles </a:t>
            </a:r>
            <a:r>
              <a:rPr lang="en-US" dirty="0"/>
              <a:t>(</a:t>
            </a:r>
            <a:r>
              <a:rPr lang="en-US" b="1" dirty="0"/>
              <a:t>which/that) </a:t>
            </a:r>
            <a:r>
              <a:rPr lang="en-US" dirty="0"/>
              <a:t>some idiot had thrown on the ground? </a:t>
            </a:r>
            <a:r>
              <a:rPr lang="en-US" dirty="0" err="1"/>
              <a:t>esineitä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Julia is friends with </a:t>
            </a:r>
            <a:r>
              <a:rPr lang="en-US" u="sng" dirty="0"/>
              <a:t>a girl </a:t>
            </a:r>
            <a:r>
              <a:rPr lang="en-US" b="1" dirty="0"/>
              <a:t>whose </a:t>
            </a:r>
            <a:r>
              <a:rPr lang="en-US" dirty="0"/>
              <a:t>mother worked with me last summer. 	</a:t>
            </a:r>
            <a:r>
              <a:rPr lang="en-US" dirty="0" err="1"/>
              <a:t>henkilö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b="1" dirty="0"/>
              <a:t>What</a:t>
            </a:r>
            <a:r>
              <a:rPr lang="en-US" dirty="0"/>
              <a:t> I'm about to say is a secret. What </a:t>
            </a:r>
            <a:r>
              <a:rPr lang="en-US" dirty="0" err="1"/>
              <a:t>sisältää</a:t>
            </a:r>
            <a:r>
              <a:rPr lang="en-US" dirty="0"/>
              <a:t> </a:t>
            </a:r>
            <a:r>
              <a:rPr lang="en-US" dirty="0" err="1"/>
              <a:t>korrelaatin</a:t>
            </a:r>
            <a:r>
              <a:rPr lang="en-US" dirty="0"/>
              <a:t> = 			se </a:t>
            </a:r>
            <a:r>
              <a:rPr lang="en-US" dirty="0" err="1"/>
              <a:t>mitä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u="sng" dirty="0"/>
              <a:t>The trains have been late every morning</a:t>
            </a:r>
            <a:r>
              <a:rPr lang="en-US" dirty="0"/>
              <a:t>, </a:t>
            </a:r>
            <a:r>
              <a:rPr lang="en-US" b="1" dirty="0"/>
              <a:t>which</a:t>
            </a:r>
            <a:r>
              <a:rPr lang="en-US" dirty="0"/>
              <a:t> is extremely annoying. 	</a:t>
            </a:r>
            <a:r>
              <a:rPr lang="en-US" dirty="0" err="1"/>
              <a:t>koko</a:t>
            </a:r>
            <a:r>
              <a:rPr lang="en-US" dirty="0"/>
              <a:t> </a:t>
            </a:r>
            <a:r>
              <a:rPr lang="en-US" dirty="0" err="1"/>
              <a:t>lause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/>
              <a:t>Do you know </a:t>
            </a:r>
            <a:r>
              <a:rPr lang="en-US" u="sng" dirty="0"/>
              <a:t>the man </a:t>
            </a:r>
            <a:r>
              <a:rPr lang="en-US" b="1" dirty="0"/>
              <a:t>to whom </a:t>
            </a:r>
            <a:r>
              <a:rPr lang="en-US" dirty="0"/>
              <a:t>Tim sold his car? </a:t>
            </a:r>
            <a:r>
              <a:rPr lang="en-US" dirty="0" err="1"/>
              <a:t>henkilö</a:t>
            </a:r>
            <a:r>
              <a:rPr lang="en-US" dirty="0"/>
              <a:t> &amp; preposition </a:t>
            </a:r>
            <a:r>
              <a:rPr lang="en-US" dirty="0" err="1"/>
              <a:t>jälkeen</a:t>
            </a:r>
            <a:r>
              <a:rPr lang="en-US" dirty="0"/>
              <a:t> whom</a:t>
            </a:r>
          </a:p>
          <a:p>
            <a:pPr marL="514350" indent="-514350">
              <a:buAutoNum type="arabicPeriod"/>
            </a:pPr>
            <a:r>
              <a:rPr lang="en-US" dirty="0"/>
              <a:t>“Sorry!” Is that really </a:t>
            </a:r>
            <a:r>
              <a:rPr lang="en-US" u="sng" dirty="0"/>
              <a:t>all</a:t>
            </a:r>
            <a:r>
              <a:rPr lang="en-US" dirty="0"/>
              <a:t> </a:t>
            </a:r>
            <a:r>
              <a:rPr lang="en-US" b="1" dirty="0"/>
              <a:t>(that) </a:t>
            </a:r>
            <a:r>
              <a:rPr lang="en-US" dirty="0"/>
              <a:t>you have to say for yourself? 			all</a:t>
            </a:r>
          </a:p>
          <a:p>
            <a:pPr marL="514350" indent="-514350">
              <a:buAutoNum type="arabicPeriod"/>
            </a:pPr>
            <a:r>
              <a:rPr lang="en-US" dirty="0"/>
              <a:t>What is </a:t>
            </a:r>
            <a:r>
              <a:rPr lang="en-US" u="sng" dirty="0"/>
              <a:t>the best thing </a:t>
            </a:r>
            <a:r>
              <a:rPr lang="en-US" b="1" dirty="0"/>
              <a:t>that</a:t>
            </a:r>
            <a:r>
              <a:rPr lang="en-US" dirty="0"/>
              <a:t> has ever happened to you? 				</a:t>
            </a:r>
            <a:r>
              <a:rPr lang="en-US" dirty="0" err="1"/>
              <a:t>superlatiivi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u="sng" dirty="0"/>
              <a:t>Something</a:t>
            </a:r>
            <a:r>
              <a:rPr lang="en-US" dirty="0"/>
              <a:t> </a:t>
            </a:r>
            <a:r>
              <a:rPr lang="en-US" b="1" dirty="0"/>
              <a:t>that </a:t>
            </a:r>
            <a:r>
              <a:rPr lang="en-US" dirty="0"/>
              <a:t>happened yesterday kept me awake the whole night. 	   -thing </a:t>
            </a:r>
            <a:r>
              <a:rPr lang="en-US" dirty="0" err="1"/>
              <a:t>pronomini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u="sng" dirty="0"/>
              <a:t>Everything</a:t>
            </a:r>
            <a:r>
              <a:rPr lang="en-US" dirty="0"/>
              <a:t> </a:t>
            </a:r>
            <a:r>
              <a:rPr lang="en-US" b="1" dirty="0"/>
              <a:t>(that) </a:t>
            </a:r>
            <a:r>
              <a:rPr lang="en-US" dirty="0"/>
              <a:t>you say has an effect on the people around you.           -thing </a:t>
            </a:r>
            <a:r>
              <a:rPr lang="en-US" dirty="0" err="1"/>
              <a:t>pronomini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904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Laajakuva</PresentationFormat>
  <Paragraphs>13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29, sivu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29, sivu</dc:title>
  <dc:creator>Franzon Päivi</dc:creator>
  <cp:lastModifiedBy>Franzon Päivi</cp:lastModifiedBy>
  <cp:revision>1</cp:revision>
  <dcterms:created xsi:type="dcterms:W3CDTF">2022-08-22T15:05:44Z</dcterms:created>
  <dcterms:modified xsi:type="dcterms:W3CDTF">2022-08-22T15:15:22Z</dcterms:modified>
</cp:coreProperties>
</file>