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53"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Lst>
  <p:sldSz cy="7559675" cx="10080625"/>
  <p:notesSz cx="7559675" cy="10691800"/>
  <p:embeddedFontLst>
    <p:embeddedFont>
      <p:font typeface="Arimo"/>
      <p:regular r:id="rId60"/>
      <p:bold r:id="rId61"/>
      <p:italic r:id="rId62"/>
      <p:boldItalic r:id="rId63"/>
    </p:embeddedFont>
    <p:embeddedFont>
      <p:font typeface="Helvetica Neue"/>
      <p:regular r:id="rId64"/>
      <p:bold r:id="rId65"/>
      <p:italic r:id="rId66"/>
      <p:boldItalic r:id="rId6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 uri="{2D200454-40CA-4A62-9FC3-DE9A4176ACB9}">
      <p15:notesGuideLst>
        <p15:guide id="1" orient="horz" pos="2880">
          <p15:clr>
            <a:srgbClr val="000000"/>
          </p15:clr>
        </p15:guide>
        <p15:guide id="2" pos="2160">
          <p15:clr>
            <a:srgbClr val="000000"/>
          </p15:clr>
        </p15:guide>
      </p15:notesGuideLst>
    </p:ext>
    <p:ext uri="GoogleSlidesCustomDataVersion2">
      <go:slidesCustomData xmlns:go="http://customooxmlschemas.google.com/" r:id="rId68" roundtripDataSignature="AMtx7mhEA/TnfILpL1E9mgb8DtmLPtbCN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notesViewPr>
    <p:cSldViewPr snapToGrid="0">
      <p:cViewPr varScale="1">
        <p:scale>
          <a:sx n="100" d="100"/>
          <a:sy n="100" d="100"/>
        </p:scale>
        <p:origin x="0" y="0"/>
      </p:cViewPr>
      <p:guideLst>
        <p:guide pos="2880" orient="horz"/>
        <p:guide pos="2160"/>
      </p:guideLst>
    </p:cSldViewPr>
  </p:notes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font" Target="fonts/Arimo-italic.fntdata"/><Relationship Id="rId61" Type="http://schemas.openxmlformats.org/officeDocument/2006/relationships/font" Target="fonts/Arimo-bold.fntdata"/><Relationship Id="rId20" Type="http://schemas.openxmlformats.org/officeDocument/2006/relationships/slide" Target="slides/slide14.xml"/><Relationship Id="rId64" Type="http://schemas.openxmlformats.org/officeDocument/2006/relationships/font" Target="fonts/HelveticaNeue-regular.fntdata"/><Relationship Id="rId63" Type="http://schemas.openxmlformats.org/officeDocument/2006/relationships/font" Target="fonts/Arimo-boldItalic.fntdata"/><Relationship Id="rId22" Type="http://schemas.openxmlformats.org/officeDocument/2006/relationships/slide" Target="slides/slide16.xml"/><Relationship Id="rId66" Type="http://schemas.openxmlformats.org/officeDocument/2006/relationships/font" Target="fonts/HelveticaNeue-italic.fntdata"/><Relationship Id="rId21" Type="http://schemas.openxmlformats.org/officeDocument/2006/relationships/slide" Target="slides/slide15.xml"/><Relationship Id="rId65" Type="http://schemas.openxmlformats.org/officeDocument/2006/relationships/font" Target="fonts/HelveticaNeue-bold.fntdata"/><Relationship Id="rId24" Type="http://schemas.openxmlformats.org/officeDocument/2006/relationships/slide" Target="slides/slide18.xml"/><Relationship Id="rId68" Type="http://customschemas.google.com/relationships/presentationmetadata" Target="metadata"/><Relationship Id="rId23" Type="http://schemas.openxmlformats.org/officeDocument/2006/relationships/slide" Target="slides/slide17.xml"/><Relationship Id="rId67" Type="http://schemas.openxmlformats.org/officeDocument/2006/relationships/font" Target="fonts/HelveticaNeue-boldItalic.fntdata"/><Relationship Id="rId60" Type="http://schemas.openxmlformats.org/officeDocument/2006/relationships/font" Target="fonts/Arimo-regular.fntdata"/><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slide" Target="slides/slide53.xml"/><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 name="Shape 2"/>
        <p:cNvGrpSpPr/>
        <p:nvPr/>
      </p:nvGrpSpPr>
      <p:grpSpPr>
        <a:xfrm>
          <a:off x="0" y="0"/>
          <a:ext cx="0" cy="0"/>
          <a:chOff x="0" y="0"/>
          <a:chExt cx="0" cy="0"/>
        </a:xfrm>
      </p:grpSpPr>
      <p:sp>
        <p:nvSpPr>
          <p:cNvPr id="3" name="Google Shape;3;n"/>
          <p:cNvSpPr txBox="1"/>
          <p:nvPr>
            <p:ph idx="12" type="sldNum"/>
          </p:nvPr>
        </p:nvSpPr>
        <p:spPr>
          <a:xfrm>
            <a:off x="4278312" y="10156825"/>
            <a:ext cx="3276600" cy="530225"/>
          </a:xfrm>
          <a:prstGeom prst="rect">
            <a:avLst/>
          </a:prstGeom>
          <a:noFill/>
          <a:ln>
            <a:noFill/>
          </a:ln>
        </p:spPr>
        <p:txBody>
          <a:bodyPr anchorCtr="0" anchor="b" bIns="0" lIns="0" spcFirstLastPara="1" rIns="0" wrap="square" tIns="0">
            <a:noAutofit/>
          </a:bodyPr>
          <a:lstStyle/>
          <a:p>
            <a:pPr indent="0" lvl="0" marL="0" marR="0" rtl="0" algn="l">
              <a:lnSpc>
                <a:spcPct val="81000"/>
              </a:lnSpc>
              <a:spcBef>
                <a:spcPts val="0"/>
              </a:spcBef>
              <a:spcAft>
                <a:spcPts val="0"/>
              </a:spcAft>
              <a:buNone/>
            </a:pPr>
            <a:fld id="{00000000-1234-1234-1234-123412341234}" type="slidenum">
              <a:rPr b="0" i="0" lang="en-US" sz="1800" u="none" cap="none" strike="noStrike">
                <a:solidFill>
                  <a:srgbClr val="000000"/>
                </a:solidFill>
                <a:latin typeface="Arial"/>
                <a:ea typeface="Arial"/>
                <a:cs typeface="Arial"/>
                <a:sym typeface="Arial"/>
              </a:rPr>
              <a:t>‹#›</a:t>
            </a:fld>
            <a:endParaRPr/>
          </a:p>
        </p:txBody>
      </p:sp>
      <p:sp>
        <p:nvSpPr>
          <p:cNvPr id="4" name="Google Shape;4;n"/>
          <p:cNvSpPr/>
          <p:nvPr/>
        </p:nvSpPr>
        <p:spPr>
          <a:xfrm>
            <a:off x="0" y="0"/>
            <a:ext cx="7559675" cy="10691812"/>
          </a:xfrm>
          <a:prstGeom prst="roundRect">
            <a:avLst>
              <a:gd fmla="val 4" name="adj"/>
            </a:avLst>
          </a:prstGeom>
          <a:solidFill>
            <a:srgbClr val="FFFFFF"/>
          </a:solidFill>
          <a:ln>
            <a:noFill/>
          </a:ln>
        </p:spPr>
        <p:txBody>
          <a:bodyPr anchorCtr="0" anchor="ctr" bIns="45700" lIns="91425" spcFirstLastPara="1" rIns="91425" wrap="square" tIns="45700">
            <a:noAutofit/>
          </a:bodyPr>
          <a:lstStyle/>
          <a:p>
            <a:pPr indent="0" lvl="0" marL="0" marR="0" rtl="0" algn="l">
              <a:lnSpc>
                <a:spcPct val="81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 name="Google Shape;5;n"/>
          <p:cNvSpPr/>
          <p:nvPr/>
        </p:nvSpPr>
        <p:spPr>
          <a:xfrm>
            <a:off x="0" y="0"/>
            <a:ext cx="7559675" cy="10691812"/>
          </a:xfrm>
          <a:prstGeom prst="roundRect">
            <a:avLst>
              <a:gd fmla="val 4" name="adj"/>
            </a:avLst>
          </a:prstGeom>
          <a:solidFill>
            <a:srgbClr val="FFFFFF"/>
          </a:solidFill>
          <a:ln>
            <a:noFill/>
          </a:ln>
        </p:spPr>
        <p:txBody>
          <a:bodyPr anchorCtr="0" anchor="ctr" bIns="45700" lIns="91425" spcFirstLastPara="1" rIns="91425" wrap="square" tIns="45700">
            <a:noAutofit/>
          </a:bodyPr>
          <a:lstStyle/>
          <a:p>
            <a:pPr indent="0" lvl="0" marL="0" marR="0" rtl="0" algn="l">
              <a:lnSpc>
                <a:spcPct val="81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 name="Google Shape;6;n"/>
          <p:cNvSpPr/>
          <p:nvPr>
            <p:ph idx="2" type="sldImg"/>
          </p:nvPr>
        </p:nvSpPr>
        <p:spPr>
          <a:xfrm>
            <a:off x="1106487" y="812800"/>
            <a:ext cx="5340350" cy="4003675"/>
          </a:xfrm>
          <a:custGeom>
            <a:rect b="b" l="l" r="r" t="t"/>
            <a:pathLst>
              <a:path extrusionOk="0" h="120000" w="120000">
                <a:moveTo>
                  <a:pt x="0" y="0"/>
                </a:moveTo>
                <a:lnTo>
                  <a:pt x="120000" y="0"/>
                </a:lnTo>
                <a:lnTo>
                  <a:pt x="120000" y="120000"/>
                </a:lnTo>
                <a:lnTo>
                  <a:pt x="0" y="120000"/>
                </a:lnTo>
                <a:close/>
              </a:path>
            </a:pathLst>
          </a:custGeom>
          <a:noFill/>
          <a:ln>
            <a:noFill/>
          </a:ln>
        </p:spPr>
      </p:sp>
      <p:sp>
        <p:nvSpPr>
          <p:cNvPr id="7" name="Google Shape;7;n"/>
          <p:cNvSpPr txBox="1"/>
          <p:nvPr>
            <p:ph idx="1" type="body"/>
          </p:nvPr>
        </p:nvSpPr>
        <p:spPr>
          <a:xfrm>
            <a:off x="755650" y="5078412"/>
            <a:ext cx="6043612" cy="4806950"/>
          </a:xfrm>
          <a:prstGeom prst="rect">
            <a:avLst/>
          </a:prstGeom>
          <a:noFill/>
          <a:ln>
            <a:noFill/>
          </a:ln>
        </p:spPr>
        <p:txBody>
          <a:bodyPr anchorCtr="0" anchor="t" bIns="0" lIns="0" spcFirstLastPara="1" rIns="0" wrap="square" tIns="0">
            <a:no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
        <p:nvSpPr>
          <p:cNvPr id="8" name="Google Shape;8;n"/>
          <p:cNvSpPr txBox="1"/>
          <p:nvPr>
            <p:ph idx="3" type="hdr"/>
          </p:nvPr>
        </p:nvSpPr>
        <p:spPr>
          <a:xfrm>
            <a:off x="0" y="0"/>
            <a:ext cx="3276600" cy="530225"/>
          </a:xfrm>
          <a:prstGeom prst="rect">
            <a:avLst/>
          </a:prstGeom>
          <a:noFill/>
          <a:ln>
            <a:noFill/>
          </a:ln>
        </p:spPr>
        <p:txBody>
          <a:bodyPr anchorCtr="0" anchor="t" bIns="0" lIns="0" spcFirstLastPara="1" rIns="0" wrap="square" tIns="0">
            <a:noAutofit/>
          </a:bodyPr>
          <a:lstStyle>
            <a:lvl1pPr lvl="0" marR="0" rtl="0" algn="l">
              <a:lnSpc>
                <a:spcPct val="93000"/>
              </a:lnSpc>
              <a:spcBef>
                <a:spcPts val="0"/>
              </a:spcBef>
              <a:spcAft>
                <a:spcPts val="0"/>
              </a:spcAft>
              <a:buSzPts val="1400"/>
              <a:buNone/>
              <a:defRPr b="0" i="0" sz="1400" u="none">
                <a:solidFill>
                  <a:srgbClr val="000000"/>
                </a:solidFill>
                <a:latin typeface="Times New Roman"/>
                <a:ea typeface="Times New Roman"/>
                <a:cs typeface="Times New Roman"/>
                <a:sym typeface="Times New Roman"/>
              </a:defRPr>
            </a:lvl1pPr>
            <a:lvl2pPr lvl="1" marR="0" rtl="0" algn="l">
              <a:lnSpc>
                <a:spcPct val="81000"/>
              </a:lnSpc>
              <a:spcBef>
                <a:spcPts val="0"/>
              </a:spcBef>
              <a:spcAft>
                <a:spcPts val="0"/>
              </a:spcAft>
              <a:buSzPts val="1400"/>
              <a:buNone/>
              <a:defRPr b="0" i="0" sz="1800" u="none" cap="none" strike="noStrike">
                <a:solidFill>
                  <a:srgbClr val="000000"/>
                </a:solidFill>
                <a:latin typeface="Arial"/>
                <a:ea typeface="Arial"/>
                <a:cs typeface="Arial"/>
                <a:sym typeface="Arial"/>
              </a:defRPr>
            </a:lvl2pPr>
            <a:lvl3pPr lvl="2" marR="0" rtl="0" algn="l">
              <a:lnSpc>
                <a:spcPct val="81000"/>
              </a:lnSpc>
              <a:spcBef>
                <a:spcPts val="0"/>
              </a:spcBef>
              <a:spcAft>
                <a:spcPts val="0"/>
              </a:spcAft>
              <a:buSzPts val="1400"/>
              <a:buNone/>
              <a:defRPr b="0" i="0" sz="1800" u="none" cap="none" strike="noStrike">
                <a:solidFill>
                  <a:srgbClr val="000000"/>
                </a:solidFill>
                <a:latin typeface="Arial"/>
                <a:ea typeface="Arial"/>
                <a:cs typeface="Arial"/>
                <a:sym typeface="Arial"/>
              </a:defRPr>
            </a:lvl3pPr>
            <a:lvl4pPr lvl="3" marR="0" rtl="0" algn="l">
              <a:lnSpc>
                <a:spcPct val="81000"/>
              </a:lnSpc>
              <a:spcBef>
                <a:spcPts val="0"/>
              </a:spcBef>
              <a:spcAft>
                <a:spcPts val="0"/>
              </a:spcAft>
              <a:buSzPts val="1400"/>
              <a:buNone/>
              <a:defRPr b="0" i="0" sz="1800" u="none" cap="none" strike="noStrike">
                <a:solidFill>
                  <a:srgbClr val="000000"/>
                </a:solidFill>
                <a:latin typeface="Arial"/>
                <a:ea typeface="Arial"/>
                <a:cs typeface="Arial"/>
                <a:sym typeface="Arial"/>
              </a:defRPr>
            </a:lvl4pPr>
            <a:lvl5pPr lvl="4" marR="0" rtl="0" algn="l">
              <a:lnSpc>
                <a:spcPct val="81000"/>
              </a:lnSpc>
              <a:spcBef>
                <a:spcPts val="0"/>
              </a:spcBef>
              <a:spcAft>
                <a:spcPts val="0"/>
              </a:spcAft>
              <a:buSzPts val="1400"/>
              <a:buNone/>
              <a:defRPr b="0" i="0" sz="1800" u="none" cap="none" strike="noStrike">
                <a:solidFill>
                  <a:srgbClr val="000000"/>
                </a:solidFill>
                <a:latin typeface="Arial"/>
                <a:ea typeface="Arial"/>
                <a:cs typeface="Arial"/>
                <a:sym typeface="Arial"/>
              </a:defRPr>
            </a:lvl5pPr>
            <a:lvl6pPr lvl="5" marR="0" rtl="0" algn="l">
              <a:lnSpc>
                <a:spcPct val="81000"/>
              </a:lnSpc>
              <a:spcBef>
                <a:spcPts val="0"/>
              </a:spcBef>
              <a:spcAft>
                <a:spcPts val="0"/>
              </a:spcAft>
              <a:buSzPts val="1400"/>
              <a:buNone/>
              <a:defRPr b="0" i="0" sz="1800" u="none" cap="none" strike="noStrike">
                <a:solidFill>
                  <a:srgbClr val="000000"/>
                </a:solidFill>
                <a:latin typeface="Arial"/>
                <a:ea typeface="Arial"/>
                <a:cs typeface="Arial"/>
                <a:sym typeface="Arial"/>
              </a:defRPr>
            </a:lvl6pPr>
            <a:lvl7pPr lvl="6" marR="0" rtl="0" algn="l">
              <a:lnSpc>
                <a:spcPct val="81000"/>
              </a:lnSpc>
              <a:spcBef>
                <a:spcPts val="0"/>
              </a:spcBef>
              <a:spcAft>
                <a:spcPts val="0"/>
              </a:spcAft>
              <a:buSzPts val="1400"/>
              <a:buNone/>
              <a:defRPr b="0" i="0" sz="1800" u="none" cap="none" strike="noStrike">
                <a:solidFill>
                  <a:srgbClr val="000000"/>
                </a:solidFill>
                <a:latin typeface="Arial"/>
                <a:ea typeface="Arial"/>
                <a:cs typeface="Arial"/>
                <a:sym typeface="Arial"/>
              </a:defRPr>
            </a:lvl7pPr>
            <a:lvl8pPr lvl="7" marR="0" rtl="0" algn="l">
              <a:lnSpc>
                <a:spcPct val="81000"/>
              </a:lnSpc>
              <a:spcBef>
                <a:spcPts val="0"/>
              </a:spcBef>
              <a:spcAft>
                <a:spcPts val="0"/>
              </a:spcAft>
              <a:buSzPts val="1400"/>
              <a:buNone/>
              <a:defRPr b="0" i="0" sz="1800" u="none" cap="none" strike="noStrike">
                <a:solidFill>
                  <a:srgbClr val="000000"/>
                </a:solidFill>
                <a:latin typeface="Arial"/>
                <a:ea typeface="Arial"/>
                <a:cs typeface="Arial"/>
                <a:sym typeface="Arial"/>
              </a:defRPr>
            </a:lvl8pPr>
            <a:lvl9pPr lvl="8" marR="0" rtl="0" algn="l">
              <a:lnSpc>
                <a:spcPct val="81000"/>
              </a:lnSpc>
              <a:spcBef>
                <a:spcPts val="0"/>
              </a:spcBef>
              <a:spcAft>
                <a:spcPts val="0"/>
              </a:spcAft>
              <a:buSzPts val="1400"/>
              <a:buNone/>
              <a:defRPr b="0" i="0" sz="1800" u="none" cap="none" strike="noStrike">
                <a:solidFill>
                  <a:srgbClr val="000000"/>
                </a:solidFill>
                <a:latin typeface="Arial"/>
                <a:ea typeface="Arial"/>
                <a:cs typeface="Arial"/>
                <a:sym typeface="Arial"/>
              </a:defRPr>
            </a:lvl9pPr>
          </a:lstStyle>
          <a:p/>
        </p:txBody>
      </p:sp>
      <p:sp>
        <p:nvSpPr>
          <p:cNvPr id="9" name="Google Shape;9;n"/>
          <p:cNvSpPr txBox="1"/>
          <p:nvPr>
            <p:ph idx="10" type="dt"/>
          </p:nvPr>
        </p:nvSpPr>
        <p:spPr>
          <a:xfrm>
            <a:off x="4278312" y="0"/>
            <a:ext cx="3276600" cy="530225"/>
          </a:xfrm>
          <a:prstGeom prst="rect">
            <a:avLst/>
          </a:prstGeom>
          <a:noFill/>
          <a:ln>
            <a:noFill/>
          </a:ln>
        </p:spPr>
        <p:txBody>
          <a:bodyPr anchorCtr="0" anchor="t" bIns="0" lIns="0" spcFirstLastPara="1" rIns="0" wrap="square" tIns="0">
            <a:noAutofit/>
          </a:bodyPr>
          <a:lstStyle>
            <a:lvl1pPr lvl="0" marR="0" rtl="0" algn="r">
              <a:lnSpc>
                <a:spcPct val="93000"/>
              </a:lnSpc>
              <a:spcBef>
                <a:spcPts val="0"/>
              </a:spcBef>
              <a:spcAft>
                <a:spcPts val="0"/>
              </a:spcAft>
              <a:buSzPts val="1400"/>
              <a:buNone/>
              <a:defRPr b="0" i="0" sz="1400" u="none">
                <a:solidFill>
                  <a:srgbClr val="000000"/>
                </a:solidFill>
                <a:latin typeface="Times New Roman"/>
                <a:ea typeface="Times New Roman"/>
                <a:cs typeface="Times New Roman"/>
                <a:sym typeface="Times New Roman"/>
              </a:defRPr>
            </a:lvl1pPr>
            <a:lvl2pPr lvl="1" marR="0" rtl="0" algn="l">
              <a:lnSpc>
                <a:spcPct val="81000"/>
              </a:lnSpc>
              <a:spcBef>
                <a:spcPts val="0"/>
              </a:spcBef>
              <a:spcAft>
                <a:spcPts val="0"/>
              </a:spcAft>
              <a:buSzPts val="1400"/>
              <a:buNone/>
              <a:defRPr b="0" i="0" sz="1800" u="none" cap="none" strike="noStrike">
                <a:solidFill>
                  <a:srgbClr val="000000"/>
                </a:solidFill>
                <a:latin typeface="Arial"/>
                <a:ea typeface="Arial"/>
                <a:cs typeface="Arial"/>
                <a:sym typeface="Arial"/>
              </a:defRPr>
            </a:lvl2pPr>
            <a:lvl3pPr lvl="2" marR="0" rtl="0" algn="l">
              <a:lnSpc>
                <a:spcPct val="81000"/>
              </a:lnSpc>
              <a:spcBef>
                <a:spcPts val="0"/>
              </a:spcBef>
              <a:spcAft>
                <a:spcPts val="0"/>
              </a:spcAft>
              <a:buSzPts val="1400"/>
              <a:buNone/>
              <a:defRPr b="0" i="0" sz="1800" u="none" cap="none" strike="noStrike">
                <a:solidFill>
                  <a:srgbClr val="000000"/>
                </a:solidFill>
                <a:latin typeface="Arial"/>
                <a:ea typeface="Arial"/>
                <a:cs typeface="Arial"/>
                <a:sym typeface="Arial"/>
              </a:defRPr>
            </a:lvl3pPr>
            <a:lvl4pPr lvl="3" marR="0" rtl="0" algn="l">
              <a:lnSpc>
                <a:spcPct val="81000"/>
              </a:lnSpc>
              <a:spcBef>
                <a:spcPts val="0"/>
              </a:spcBef>
              <a:spcAft>
                <a:spcPts val="0"/>
              </a:spcAft>
              <a:buSzPts val="1400"/>
              <a:buNone/>
              <a:defRPr b="0" i="0" sz="1800" u="none" cap="none" strike="noStrike">
                <a:solidFill>
                  <a:srgbClr val="000000"/>
                </a:solidFill>
                <a:latin typeface="Arial"/>
                <a:ea typeface="Arial"/>
                <a:cs typeface="Arial"/>
                <a:sym typeface="Arial"/>
              </a:defRPr>
            </a:lvl4pPr>
            <a:lvl5pPr lvl="4" marR="0" rtl="0" algn="l">
              <a:lnSpc>
                <a:spcPct val="81000"/>
              </a:lnSpc>
              <a:spcBef>
                <a:spcPts val="0"/>
              </a:spcBef>
              <a:spcAft>
                <a:spcPts val="0"/>
              </a:spcAft>
              <a:buSzPts val="1400"/>
              <a:buNone/>
              <a:defRPr b="0" i="0" sz="1800" u="none" cap="none" strike="noStrike">
                <a:solidFill>
                  <a:srgbClr val="000000"/>
                </a:solidFill>
                <a:latin typeface="Arial"/>
                <a:ea typeface="Arial"/>
                <a:cs typeface="Arial"/>
                <a:sym typeface="Arial"/>
              </a:defRPr>
            </a:lvl5pPr>
            <a:lvl6pPr lvl="5" marR="0" rtl="0" algn="l">
              <a:lnSpc>
                <a:spcPct val="81000"/>
              </a:lnSpc>
              <a:spcBef>
                <a:spcPts val="0"/>
              </a:spcBef>
              <a:spcAft>
                <a:spcPts val="0"/>
              </a:spcAft>
              <a:buSzPts val="1400"/>
              <a:buNone/>
              <a:defRPr b="0" i="0" sz="1800" u="none" cap="none" strike="noStrike">
                <a:solidFill>
                  <a:srgbClr val="000000"/>
                </a:solidFill>
                <a:latin typeface="Arial"/>
                <a:ea typeface="Arial"/>
                <a:cs typeface="Arial"/>
                <a:sym typeface="Arial"/>
              </a:defRPr>
            </a:lvl6pPr>
            <a:lvl7pPr lvl="6" marR="0" rtl="0" algn="l">
              <a:lnSpc>
                <a:spcPct val="81000"/>
              </a:lnSpc>
              <a:spcBef>
                <a:spcPts val="0"/>
              </a:spcBef>
              <a:spcAft>
                <a:spcPts val="0"/>
              </a:spcAft>
              <a:buSzPts val="1400"/>
              <a:buNone/>
              <a:defRPr b="0" i="0" sz="1800" u="none" cap="none" strike="noStrike">
                <a:solidFill>
                  <a:srgbClr val="000000"/>
                </a:solidFill>
                <a:latin typeface="Arial"/>
                <a:ea typeface="Arial"/>
                <a:cs typeface="Arial"/>
                <a:sym typeface="Arial"/>
              </a:defRPr>
            </a:lvl7pPr>
            <a:lvl8pPr lvl="7" marR="0" rtl="0" algn="l">
              <a:lnSpc>
                <a:spcPct val="81000"/>
              </a:lnSpc>
              <a:spcBef>
                <a:spcPts val="0"/>
              </a:spcBef>
              <a:spcAft>
                <a:spcPts val="0"/>
              </a:spcAft>
              <a:buSzPts val="1400"/>
              <a:buNone/>
              <a:defRPr b="0" i="0" sz="1800" u="none" cap="none" strike="noStrike">
                <a:solidFill>
                  <a:srgbClr val="000000"/>
                </a:solidFill>
                <a:latin typeface="Arial"/>
                <a:ea typeface="Arial"/>
                <a:cs typeface="Arial"/>
                <a:sym typeface="Arial"/>
              </a:defRPr>
            </a:lvl8pPr>
            <a:lvl9pPr lvl="8" marR="0" rtl="0" algn="l">
              <a:lnSpc>
                <a:spcPct val="81000"/>
              </a:lnSpc>
              <a:spcBef>
                <a:spcPts val="0"/>
              </a:spcBef>
              <a:spcAft>
                <a:spcPts val="0"/>
              </a:spcAft>
              <a:buSzPts val="1400"/>
              <a:buNone/>
              <a:defRPr b="0" i="0" sz="1800" u="none" cap="none" strike="noStrike">
                <a:solidFill>
                  <a:srgbClr val="000000"/>
                </a:solidFill>
                <a:latin typeface="Arial"/>
                <a:ea typeface="Arial"/>
                <a:cs typeface="Arial"/>
                <a:sym typeface="Arial"/>
              </a:defRPr>
            </a:lvl9pPr>
          </a:lstStyle>
          <a:p/>
        </p:txBody>
      </p:sp>
      <p:sp>
        <p:nvSpPr>
          <p:cNvPr id="10" name="Google Shape;10;n"/>
          <p:cNvSpPr txBox="1"/>
          <p:nvPr>
            <p:ph idx="11" type="ftr"/>
          </p:nvPr>
        </p:nvSpPr>
        <p:spPr>
          <a:xfrm>
            <a:off x="0" y="10156825"/>
            <a:ext cx="3276600" cy="530225"/>
          </a:xfrm>
          <a:prstGeom prst="rect">
            <a:avLst/>
          </a:prstGeom>
          <a:noFill/>
          <a:ln>
            <a:noFill/>
          </a:ln>
        </p:spPr>
        <p:txBody>
          <a:bodyPr anchorCtr="0" anchor="b" bIns="0" lIns="0" spcFirstLastPara="1" rIns="0" wrap="square" tIns="0">
            <a:noAutofit/>
          </a:bodyPr>
          <a:lstStyle>
            <a:lvl1pPr lvl="0" marR="0" rtl="0" algn="l">
              <a:lnSpc>
                <a:spcPct val="93000"/>
              </a:lnSpc>
              <a:spcBef>
                <a:spcPts val="0"/>
              </a:spcBef>
              <a:spcAft>
                <a:spcPts val="0"/>
              </a:spcAft>
              <a:buSzPts val="1400"/>
              <a:buNone/>
              <a:defRPr b="0" i="0" sz="1400" u="none">
                <a:solidFill>
                  <a:srgbClr val="000000"/>
                </a:solidFill>
                <a:latin typeface="Times New Roman"/>
                <a:ea typeface="Times New Roman"/>
                <a:cs typeface="Times New Roman"/>
                <a:sym typeface="Times New Roman"/>
              </a:defRPr>
            </a:lvl1pPr>
            <a:lvl2pPr lvl="1" marR="0" rtl="0" algn="l">
              <a:lnSpc>
                <a:spcPct val="81000"/>
              </a:lnSpc>
              <a:spcBef>
                <a:spcPts val="0"/>
              </a:spcBef>
              <a:spcAft>
                <a:spcPts val="0"/>
              </a:spcAft>
              <a:buSzPts val="1400"/>
              <a:buNone/>
              <a:defRPr b="0" i="0" sz="1800" u="none" cap="none" strike="noStrike">
                <a:solidFill>
                  <a:srgbClr val="000000"/>
                </a:solidFill>
                <a:latin typeface="Arial"/>
                <a:ea typeface="Arial"/>
                <a:cs typeface="Arial"/>
                <a:sym typeface="Arial"/>
              </a:defRPr>
            </a:lvl2pPr>
            <a:lvl3pPr lvl="2" marR="0" rtl="0" algn="l">
              <a:lnSpc>
                <a:spcPct val="81000"/>
              </a:lnSpc>
              <a:spcBef>
                <a:spcPts val="0"/>
              </a:spcBef>
              <a:spcAft>
                <a:spcPts val="0"/>
              </a:spcAft>
              <a:buSzPts val="1400"/>
              <a:buNone/>
              <a:defRPr b="0" i="0" sz="1800" u="none" cap="none" strike="noStrike">
                <a:solidFill>
                  <a:srgbClr val="000000"/>
                </a:solidFill>
                <a:latin typeface="Arial"/>
                <a:ea typeface="Arial"/>
                <a:cs typeface="Arial"/>
                <a:sym typeface="Arial"/>
              </a:defRPr>
            </a:lvl3pPr>
            <a:lvl4pPr lvl="3" marR="0" rtl="0" algn="l">
              <a:lnSpc>
                <a:spcPct val="81000"/>
              </a:lnSpc>
              <a:spcBef>
                <a:spcPts val="0"/>
              </a:spcBef>
              <a:spcAft>
                <a:spcPts val="0"/>
              </a:spcAft>
              <a:buSzPts val="1400"/>
              <a:buNone/>
              <a:defRPr b="0" i="0" sz="1800" u="none" cap="none" strike="noStrike">
                <a:solidFill>
                  <a:srgbClr val="000000"/>
                </a:solidFill>
                <a:latin typeface="Arial"/>
                <a:ea typeface="Arial"/>
                <a:cs typeface="Arial"/>
                <a:sym typeface="Arial"/>
              </a:defRPr>
            </a:lvl4pPr>
            <a:lvl5pPr lvl="4" marR="0" rtl="0" algn="l">
              <a:lnSpc>
                <a:spcPct val="81000"/>
              </a:lnSpc>
              <a:spcBef>
                <a:spcPts val="0"/>
              </a:spcBef>
              <a:spcAft>
                <a:spcPts val="0"/>
              </a:spcAft>
              <a:buSzPts val="1400"/>
              <a:buNone/>
              <a:defRPr b="0" i="0" sz="1800" u="none" cap="none" strike="noStrike">
                <a:solidFill>
                  <a:srgbClr val="000000"/>
                </a:solidFill>
                <a:latin typeface="Arial"/>
                <a:ea typeface="Arial"/>
                <a:cs typeface="Arial"/>
                <a:sym typeface="Arial"/>
              </a:defRPr>
            </a:lvl5pPr>
            <a:lvl6pPr lvl="5" marR="0" rtl="0" algn="l">
              <a:lnSpc>
                <a:spcPct val="81000"/>
              </a:lnSpc>
              <a:spcBef>
                <a:spcPts val="0"/>
              </a:spcBef>
              <a:spcAft>
                <a:spcPts val="0"/>
              </a:spcAft>
              <a:buSzPts val="1400"/>
              <a:buNone/>
              <a:defRPr b="0" i="0" sz="1800" u="none" cap="none" strike="noStrike">
                <a:solidFill>
                  <a:srgbClr val="000000"/>
                </a:solidFill>
                <a:latin typeface="Arial"/>
                <a:ea typeface="Arial"/>
                <a:cs typeface="Arial"/>
                <a:sym typeface="Arial"/>
              </a:defRPr>
            </a:lvl6pPr>
            <a:lvl7pPr lvl="6" marR="0" rtl="0" algn="l">
              <a:lnSpc>
                <a:spcPct val="81000"/>
              </a:lnSpc>
              <a:spcBef>
                <a:spcPts val="0"/>
              </a:spcBef>
              <a:spcAft>
                <a:spcPts val="0"/>
              </a:spcAft>
              <a:buSzPts val="1400"/>
              <a:buNone/>
              <a:defRPr b="0" i="0" sz="1800" u="none" cap="none" strike="noStrike">
                <a:solidFill>
                  <a:srgbClr val="000000"/>
                </a:solidFill>
                <a:latin typeface="Arial"/>
                <a:ea typeface="Arial"/>
                <a:cs typeface="Arial"/>
                <a:sym typeface="Arial"/>
              </a:defRPr>
            </a:lvl7pPr>
            <a:lvl8pPr lvl="7" marR="0" rtl="0" algn="l">
              <a:lnSpc>
                <a:spcPct val="81000"/>
              </a:lnSpc>
              <a:spcBef>
                <a:spcPts val="0"/>
              </a:spcBef>
              <a:spcAft>
                <a:spcPts val="0"/>
              </a:spcAft>
              <a:buSzPts val="1400"/>
              <a:buNone/>
              <a:defRPr b="0" i="0" sz="1800" u="none" cap="none" strike="noStrike">
                <a:solidFill>
                  <a:srgbClr val="000000"/>
                </a:solidFill>
                <a:latin typeface="Arial"/>
                <a:ea typeface="Arial"/>
                <a:cs typeface="Arial"/>
                <a:sym typeface="Arial"/>
              </a:defRPr>
            </a:lvl8pPr>
            <a:lvl9pPr lvl="8" marR="0" rtl="0" algn="l">
              <a:lnSpc>
                <a:spcPct val="81000"/>
              </a:lnSpc>
              <a:spcBef>
                <a:spcPts val="0"/>
              </a:spcBef>
              <a:spcAft>
                <a:spcPts val="0"/>
              </a:spcAft>
              <a:buSzPts val="1400"/>
              <a:buNone/>
              <a:defRPr b="0" i="0" sz="1800" u="none" cap="none" strike="noStrike">
                <a:solidFill>
                  <a:srgbClr val="000000"/>
                </a:solidFill>
                <a:latin typeface="Arial"/>
                <a:ea typeface="Arial"/>
                <a:cs typeface="Arial"/>
                <a:sym typeface="Arial"/>
              </a:defRPr>
            </a:lvl9pPr>
          </a:lstStyle>
          <a:p/>
        </p:txBody>
      </p:sp>
      <p:sp>
        <p:nvSpPr>
          <p:cNvPr id="11" name="Google Shape;11;n"/>
          <p:cNvSpPr txBox="1"/>
          <p:nvPr>
            <p:ph idx="4" type="sldNum"/>
          </p:nvPr>
        </p:nvSpPr>
        <p:spPr>
          <a:xfrm>
            <a:off x="4278312" y="10156825"/>
            <a:ext cx="3276600" cy="530225"/>
          </a:xfrm>
          <a:prstGeom prst="rect">
            <a:avLst/>
          </a:prstGeom>
          <a:noFill/>
          <a:ln>
            <a:noFill/>
          </a:ln>
        </p:spPr>
        <p:txBody>
          <a:bodyPr anchorCtr="0" anchor="b" bIns="0" lIns="0" spcFirstLastPara="1" rIns="0" wrap="square" tIns="0">
            <a:noAutofit/>
          </a:bodyPr>
          <a:lstStyle/>
          <a:p>
            <a:pPr indent="0" lvl="0" marL="0" marR="0" rtl="0" algn="r">
              <a:lnSpc>
                <a:spcPct val="93000"/>
              </a:lnSpc>
              <a:spcBef>
                <a:spcPts val="0"/>
              </a:spcBef>
              <a:spcAft>
                <a:spcPts val="0"/>
              </a:spcAft>
              <a:buClr>
                <a:srgbClr val="000000"/>
              </a:buClr>
              <a:buSzPts val="1400"/>
              <a:buFont typeface="Times New Roman"/>
              <a:buNone/>
            </a:pPr>
            <a:fld id="{00000000-1234-1234-1234-123412341234}" type="slidenum">
              <a:rPr b="0" i="0" lang="en-US" sz="1400" u="none">
                <a:solidFill>
                  <a:srgbClr val="000000"/>
                </a:solidFill>
                <a:latin typeface="Times New Roman"/>
                <a:ea typeface="Times New Roman"/>
                <a:cs typeface="Times New Roman"/>
                <a:sym typeface="Times New Roman"/>
              </a:rPr>
              <a:t>‹#›</a:t>
            </a:fld>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 name="Shape 49"/>
        <p:cNvGrpSpPr/>
        <p:nvPr/>
      </p:nvGrpSpPr>
      <p:grpSpPr>
        <a:xfrm>
          <a:off x="0" y="0"/>
          <a:ext cx="0" cy="0"/>
          <a:chOff x="0" y="0"/>
          <a:chExt cx="0" cy="0"/>
        </a:xfrm>
      </p:grpSpPr>
      <p:sp>
        <p:nvSpPr>
          <p:cNvPr id="50" name="Google Shape;50;p1:notes"/>
          <p:cNvSpPr/>
          <p:nvPr/>
        </p:nvSpPr>
        <p:spPr>
          <a:xfrm>
            <a:off x="1106487" y="812800"/>
            <a:ext cx="5341937" cy="4006850"/>
          </a:xfrm>
          <a:prstGeom prst="rect">
            <a:avLst/>
          </a:prstGeom>
          <a:solidFill>
            <a:srgbClr val="FFFFFF"/>
          </a:solidFill>
          <a:ln cap="sq" cmpd="sng" w="9525">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81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1" name="Google Shape;51;p1:notes"/>
          <p:cNvSpPr txBox="1"/>
          <p:nvPr>
            <p:ph idx="1" type="body"/>
          </p:nvPr>
        </p:nvSpPr>
        <p:spPr>
          <a:xfrm>
            <a:off x="755650" y="5078412"/>
            <a:ext cx="6048375" cy="4811712"/>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52" name="Google Shape;52;p1:notes"/>
          <p:cNvSpPr/>
          <p:nvPr>
            <p:ph idx="2" type="sldImg"/>
          </p:nvPr>
        </p:nvSpPr>
        <p:spPr>
          <a:xfrm>
            <a:off x="1106487" y="812800"/>
            <a:ext cx="5340350" cy="40036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p11:notes"/>
          <p:cNvSpPr/>
          <p:nvPr/>
        </p:nvSpPr>
        <p:spPr>
          <a:xfrm>
            <a:off x="1106487" y="812800"/>
            <a:ext cx="5345112" cy="4010025"/>
          </a:xfrm>
          <a:prstGeom prst="rect">
            <a:avLst/>
          </a:prstGeom>
          <a:solidFill>
            <a:srgbClr val="FFFFFF"/>
          </a:solidFill>
          <a:ln cap="sq" cmpd="sng" w="9525">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81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4" name="Google Shape;114;p11:notes"/>
          <p:cNvSpPr txBox="1"/>
          <p:nvPr>
            <p:ph idx="1" type="body"/>
          </p:nvPr>
        </p:nvSpPr>
        <p:spPr>
          <a:xfrm>
            <a:off x="755650" y="5078412"/>
            <a:ext cx="6048375" cy="4811712"/>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115" name="Google Shape;115;p11:notes"/>
          <p:cNvSpPr/>
          <p:nvPr>
            <p:ph idx="2" type="sldImg"/>
          </p:nvPr>
        </p:nvSpPr>
        <p:spPr>
          <a:xfrm>
            <a:off x="1106487" y="812800"/>
            <a:ext cx="5340350" cy="40036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p12:notes"/>
          <p:cNvSpPr/>
          <p:nvPr/>
        </p:nvSpPr>
        <p:spPr>
          <a:xfrm>
            <a:off x="1106487" y="812800"/>
            <a:ext cx="5345112" cy="4010025"/>
          </a:xfrm>
          <a:prstGeom prst="rect">
            <a:avLst/>
          </a:prstGeom>
          <a:solidFill>
            <a:srgbClr val="FFFFFF"/>
          </a:solidFill>
          <a:ln cap="sq" cmpd="sng" w="9525">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81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1" name="Google Shape;121;p12:notes"/>
          <p:cNvSpPr txBox="1"/>
          <p:nvPr>
            <p:ph idx="1" type="body"/>
          </p:nvPr>
        </p:nvSpPr>
        <p:spPr>
          <a:xfrm>
            <a:off x="755650" y="5078412"/>
            <a:ext cx="6048375" cy="4811712"/>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122" name="Google Shape;122;p12:notes"/>
          <p:cNvSpPr/>
          <p:nvPr>
            <p:ph idx="2" type="sldImg"/>
          </p:nvPr>
        </p:nvSpPr>
        <p:spPr>
          <a:xfrm>
            <a:off x="1106487" y="812800"/>
            <a:ext cx="5340350" cy="40036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p13:notes"/>
          <p:cNvSpPr/>
          <p:nvPr>
            <p:ph idx="2" type="sldImg"/>
          </p:nvPr>
        </p:nvSpPr>
        <p:spPr>
          <a:xfrm>
            <a:off x="1106487" y="812800"/>
            <a:ext cx="5340350" cy="4006850"/>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130" name="Google Shape;130;p13:notes"/>
          <p:cNvSpPr txBox="1"/>
          <p:nvPr>
            <p:ph idx="1" type="body"/>
          </p:nvPr>
        </p:nvSpPr>
        <p:spPr>
          <a:xfrm>
            <a:off x="755650" y="5078412"/>
            <a:ext cx="6048375" cy="4811712"/>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p14:notes"/>
          <p:cNvSpPr/>
          <p:nvPr/>
        </p:nvSpPr>
        <p:spPr>
          <a:xfrm>
            <a:off x="1106487" y="812800"/>
            <a:ext cx="5345112" cy="4010025"/>
          </a:xfrm>
          <a:prstGeom prst="rect">
            <a:avLst/>
          </a:prstGeom>
          <a:solidFill>
            <a:srgbClr val="FFFFFF"/>
          </a:solidFill>
          <a:ln cap="sq" cmpd="sng" w="9525">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81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5" name="Google Shape;135;p14:notes"/>
          <p:cNvSpPr txBox="1"/>
          <p:nvPr>
            <p:ph idx="1" type="body"/>
          </p:nvPr>
        </p:nvSpPr>
        <p:spPr>
          <a:xfrm>
            <a:off x="755650" y="5078412"/>
            <a:ext cx="6048375" cy="4811712"/>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136" name="Google Shape;136;p14:notes"/>
          <p:cNvSpPr/>
          <p:nvPr>
            <p:ph idx="2" type="sldImg"/>
          </p:nvPr>
        </p:nvSpPr>
        <p:spPr>
          <a:xfrm>
            <a:off x="1106487" y="812800"/>
            <a:ext cx="5340350" cy="40036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p15:notes"/>
          <p:cNvSpPr/>
          <p:nvPr/>
        </p:nvSpPr>
        <p:spPr>
          <a:xfrm>
            <a:off x="1106487" y="812800"/>
            <a:ext cx="5345112" cy="4010025"/>
          </a:xfrm>
          <a:prstGeom prst="rect">
            <a:avLst/>
          </a:prstGeom>
          <a:solidFill>
            <a:srgbClr val="FFFFFF"/>
          </a:solidFill>
          <a:ln cap="sq" cmpd="sng" w="9525">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81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3" name="Google Shape;143;p15:notes"/>
          <p:cNvSpPr txBox="1"/>
          <p:nvPr>
            <p:ph idx="1" type="body"/>
          </p:nvPr>
        </p:nvSpPr>
        <p:spPr>
          <a:xfrm>
            <a:off x="755650" y="5078412"/>
            <a:ext cx="6048375" cy="4811712"/>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144" name="Google Shape;144;p15:notes"/>
          <p:cNvSpPr/>
          <p:nvPr>
            <p:ph idx="2" type="sldImg"/>
          </p:nvPr>
        </p:nvSpPr>
        <p:spPr>
          <a:xfrm>
            <a:off x="1106487" y="812800"/>
            <a:ext cx="5340350" cy="40036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p16:notes"/>
          <p:cNvSpPr/>
          <p:nvPr/>
        </p:nvSpPr>
        <p:spPr>
          <a:xfrm>
            <a:off x="1106487" y="812800"/>
            <a:ext cx="5345112" cy="4010025"/>
          </a:xfrm>
          <a:prstGeom prst="rect">
            <a:avLst/>
          </a:prstGeom>
          <a:solidFill>
            <a:srgbClr val="FFFFFF"/>
          </a:solidFill>
          <a:ln cap="sq" cmpd="sng" w="9525">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81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2" name="Google Shape;152;p16:notes"/>
          <p:cNvSpPr txBox="1"/>
          <p:nvPr>
            <p:ph idx="1" type="body"/>
          </p:nvPr>
        </p:nvSpPr>
        <p:spPr>
          <a:xfrm>
            <a:off x="755650" y="5078412"/>
            <a:ext cx="6048375" cy="4811712"/>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153" name="Google Shape;153;p16:notes"/>
          <p:cNvSpPr/>
          <p:nvPr>
            <p:ph idx="2" type="sldImg"/>
          </p:nvPr>
        </p:nvSpPr>
        <p:spPr>
          <a:xfrm>
            <a:off x="1106487" y="812800"/>
            <a:ext cx="5340350" cy="40036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17:notes"/>
          <p:cNvSpPr/>
          <p:nvPr/>
        </p:nvSpPr>
        <p:spPr>
          <a:xfrm>
            <a:off x="1106487" y="812800"/>
            <a:ext cx="5345112" cy="4010025"/>
          </a:xfrm>
          <a:prstGeom prst="rect">
            <a:avLst/>
          </a:prstGeom>
          <a:solidFill>
            <a:srgbClr val="FFFFFF"/>
          </a:solidFill>
          <a:ln cap="sq" cmpd="sng" w="9525">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81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1" name="Google Shape;161;p17:notes"/>
          <p:cNvSpPr txBox="1"/>
          <p:nvPr>
            <p:ph idx="1" type="body"/>
          </p:nvPr>
        </p:nvSpPr>
        <p:spPr>
          <a:xfrm>
            <a:off x="755650" y="5078412"/>
            <a:ext cx="6048375" cy="4811712"/>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162" name="Google Shape;162;p17:notes"/>
          <p:cNvSpPr/>
          <p:nvPr>
            <p:ph idx="2" type="sldImg"/>
          </p:nvPr>
        </p:nvSpPr>
        <p:spPr>
          <a:xfrm>
            <a:off x="1106487" y="812800"/>
            <a:ext cx="5340350" cy="40036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p18:notes"/>
          <p:cNvSpPr/>
          <p:nvPr/>
        </p:nvSpPr>
        <p:spPr>
          <a:xfrm>
            <a:off x="1106487" y="812800"/>
            <a:ext cx="5345112" cy="4010025"/>
          </a:xfrm>
          <a:prstGeom prst="rect">
            <a:avLst/>
          </a:prstGeom>
          <a:solidFill>
            <a:srgbClr val="FFFFFF"/>
          </a:solidFill>
          <a:ln cap="sq" cmpd="sng" w="9525">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81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8" name="Google Shape;168;p18:notes"/>
          <p:cNvSpPr txBox="1"/>
          <p:nvPr>
            <p:ph idx="1" type="body"/>
          </p:nvPr>
        </p:nvSpPr>
        <p:spPr>
          <a:xfrm>
            <a:off x="755650" y="5078412"/>
            <a:ext cx="6048375" cy="4811712"/>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169" name="Google Shape;169;p18:notes"/>
          <p:cNvSpPr/>
          <p:nvPr>
            <p:ph idx="2" type="sldImg"/>
          </p:nvPr>
        </p:nvSpPr>
        <p:spPr>
          <a:xfrm>
            <a:off x="1106487" y="812800"/>
            <a:ext cx="5340350" cy="40036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p19:notes"/>
          <p:cNvSpPr/>
          <p:nvPr/>
        </p:nvSpPr>
        <p:spPr>
          <a:xfrm>
            <a:off x="1106487" y="812800"/>
            <a:ext cx="5345112" cy="4010025"/>
          </a:xfrm>
          <a:prstGeom prst="rect">
            <a:avLst/>
          </a:prstGeom>
          <a:solidFill>
            <a:srgbClr val="FFFFFF"/>
          </a:solidFill>
          <a:ln cap="sq" cmpd="sng" w="9525">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81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7" name="Google Shape;177;p19:notes"/>
          <p:cNvSpPr txBox="1"/>
          <p:nvPr>
            <p:ph idx="1" type="body"/>
          </p:nvPr>
        </p:nvSpPr>
        <p:spPr>
          <a:xfrm>
            <a:off x="755650" y="5078412"/>
            <a:ext cx="6048375" cy="4811712"/>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178" name="Google Shape;178;p19:notes"/>
          <p:cNvSpPr/>
          <p:nvPr>
            <p:ph idx="2" type="sldImg"/>
          </p:nvPr>
        </p:nvSpPr>
        <p:spPr>
          <a:xfrm>
            <a:off x="1106487" y="812800"/>
            <a:ext cx="5340350" cy="40036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p20:notes"/>
          <p:cNvSpPr/>
          <p:nvPr/>
        </p:nvSpPr>
        <p:spPr>
          <a:xfrm>
            <a:off x="1106487" y="812800"/>
            <a:ext cx="5345112" cy="4010025"/>
          </a:xfrm>
          <a:prstGeom prst="rect">
            <a:avLst/>
          </a:prstGeom>
          <a:solidFill>
            <a:srgbClr val="FFFFFF"/>
          </a:solidFill>
          <a:ln cap="sq" cmpd="sng" w="9525">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81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84" name="Google Shape;184;p20:notes"/>
          <p:cNvSpPr txBox="1"/>
          <p:nvPr>
            <p:ph idx="1" type="body"/>
          </p:nvPr>
        </p:nvSpPr>
        <p:spPr>
          <a:xfrm>
            <a:off x="755650" y="5078412"/>
            <a:ext cx="6048375" cy="4811712"/>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185" name="Google Shape;185;p20:notes"/>
          <p:cNvSpPr/>
          <p:nvPr>
            <p:ph idx="2" type="sldImg"/>
          </p:nvPr>
        </p:nvSpPr>
        <p:spPr>
          <a:xfrm>
            <a:off x="1106487" y="812800"/>
            <a:ext cx="5340350" cy="40036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p2:notes"/>
          <p:cNvSpPr/>
          <p:nvPr/>
        </p:nvSpPr>
        <p:spPr>
          <a:xfrm>
            <a:off x="1106487" y="812800"/>
            <a:ext cx="5345112" cy="4010025"/>
          </a:xfrm>
          <a:prstGeom prst="rect">
            <a:avLst/>
          </a:prstGeom>
          <a:solidFill>
            <a:srgbClr val="FFFFFF"/>
          </a:solidFill>
          <a:ln cap="sq" cmpd="sng" w="9525">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81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8" name="Google Shape;58;p2:notes"/>
          <p:cNvSpPr txBox="1"/>
          <p:nvPr>
            <p:ph idx="1" type="body"/>
          </p:nvPr>
        </p:nvSpPr>
        <p:spPr>
          <a:xfrm>
            <a:off x="755650" y="5078412"/>
            <a:ext cx="6048375" cy="4811712"/>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59" name="Google Shape;59;p2:notes"/>
          <p:cNvSpPr/>
          <p:nvPr>
            <p:ph idx="2" type="sldImg"/>
          </p:nvPr>
        </p:nvSpPr>
        <p:spPr>
          <a:xfrm>
            <a:off x="1106487" y="812800"/>
            <a:ext cx="5340350" cy="40036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p21:notes"/>
          <p:cNvSpPr/>
          <p:nvPr/>
        </p:nvSpPr>
        <p:spPr>
          <a:xfrm>
            <a:off x="1106487" y="812800"/>
            <a:ext cx="5345112" cy="4010025"/>
          </a:xfrm>
          <a:prstGeom prst="rect">
            <a:avLst/>
          </a:prstGeom>
          <a:solidFill>
            <a:srgbClr val="FFFFFF"/>
          </a:solidFill>
          <a:ln cap="sq" cmpd="sng" w="9525">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81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3" name="Google Shape;193;p21:notes"/>
          <p:cNvSpPr txBox="1"/>
          <p:nvPr>
            <p:ph idx="1" type="body"/>
          </p:nvPr>
        </p:nvSpPr>
        <p:spPr>
          <a:xfrm>
            <a:off x="755650" y="5078412"/>
            <a:ext cx="6048375" cy="4811712"/>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194" name="Google Shape;194;p21:notes"/>
          <p:cNvSpPr/>
          <p:nvPr>
            <p:ph idx="2" type="sldImg"/>
          </p:nvPr>
        </p:nvSpPr>
        <p:spPr>
          <a:xfrm>
            <a:off x="1106487" y="812800"/>
            <a:ext cx="5340350" cy="40036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p22:notes"/>
          <p:cNvSpPr/>
          <p:nvPr/>
        </p:nvSpPr>
        <p:spPr>
          <a:xfrm>
            <a:off x="1106487" y="812800"/>
            <a:ext cx="5345112" cy="4010025"/>
          </a:xfrm>
          <a:prstGeom prst="rect">
            <a:avLst/>
          </a:prstGeom>
          <a:solidFill>
            <a:srgbClr val="FFFFFF"/>
          </a:solidFill>
          <a:ln cap="sq" cmpd="sng" w="9525">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81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0" name="Google Shape;200;p22:notes"/>
          <p:cNvSpPr txBox="1"/>
          <p:nvPr>
            <p:ph idx="1" type="body"/>
          </p:nvPr>
        </p:nvSpPr>
        <p:spPr>
          <a:xfrm>
            <a:off x="755650" y="5078412"/>
            <a:ext cx="6048375" cy="4811712"/>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201" name="Google Shape;201;p22:notes"/>
          <p:cNvSpPr/>
          <p:nvPr>
            <p:ph idx="2" type="sldImg"/>
          </p:nvPr>
        </p:nvSpPr>
        <p:spPr>
          <a:xfrm>
            <a:off x="1106487" y="812800"/>
            <a:ext cx="5340350" cy="40036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p23:notes"/>
          <p:cNvSpPr/>
          <p:nvPr/>
        </p:nvSpPr>
        <p:spPr>
          <a:xfrm>
            <a:off x="1106487" y="812800"/>
            <a:ext cx="5345112" cy="4010025"/>
          </a:xfrm>
          <a:prstGeom prst="rect">
            <a:avLst/>
          </a:prstGeom>
          <a:solidFill>
            <a:srgbClr val="FFFFFF"/>
          </a:solidFill>
          <a:ln cap="sq" cmpd="sng" w="9525">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81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7" name="Google Shape;207;p23:notes"/>
          <p:cNvSpPr txBox="1"/>
          <p:nvPr>
            <p:ph idx="1" type="body"/>
          </p:nvPr>
        </p:nvSpPr>
        <p:spPr>
          <a:xfrm>
            <a:off x="755650" y="5078412"/>
            <a:ext cx="6048375" cy="4811712"/>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208" name="Google Shape;208;p23:notes"/>
          <p:cNvSpPr/>
          <p:nvPr>
            <p:ph idx="2" type="sldImg"/>
          </p:nvPr>
        </p:nvSpPr>
        <p:spPr>
          <a:xfrm>
            <a:off x="1106487" y="812800"/>
            <a:ext cx="5340350" cy="40036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p24:notes"/>
          <p:cNvSpPr/>
          <p:nvPr/>
        </p:nvSpPr>
        <p:spPr>
          <a:xfrm>
            <a:off x="1106487" y="812800"/>
            <a:ext cx="5345112" cy="4010025"/>
          </a:xfrm>
          <a:prstGeom prst="rect">
            <a:avLst/>
          </a:prstGeom>
          <a:solidFill>
            <a:srgbClr val="FFFFFF"/>
          </a:solidFill>
          <a:ln cap="sq" cmpd="sng" w="9525">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81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17" name="Google Shape;217;p24:notes"/>
          <p:cNvSpPr txBox="1"/>
          <p:nvPr>
            <p:ph idx="1" type="body"/>
          </p:nvPr>
        </p:nvSpPr>
        <p:spPr>
          <a:xfrm>
            <a:off x="755650" y="5078412"/>
            <a:ext cx="6048375" cy="4811712"/>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218" name="Google Shape;218;p24:notes"/>
          <p:cNvSpPr/>
          <p:nvPr>
            <p:ph idx="2" type="sldImg"/>
          </p:nvPr>
        </p:nvSpPr>
        <p:spPr>
          <a:xfrm>
            <a:off x="1106487" y="812800"/>
            <a:ext cx="5340350" cy="40036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p25:notes"/>
          <p:cNvSpPr/>
          <p:nvPr/>
        </p:nvSpPr>
        <p:spPr>
          <a:xfrm>
            <a:off x="1106487" y="812800"/>
            <a:ext cx="5345112" cy="4010025"/>
          </a:xfrm>
          <a:prstGeom prst="rect">
            <a:avLst/>
          </a:prstGeom>
          <a:solidFill>
            <a:srgbClr val="FFFFFF"/>
          </a:solidFill>
          <a:ln cap="sq" cmpd="sng" w="9525">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81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31" name="Google Shape;231;p25:notes"/>
          <p:cNvSpPr txBox="1"/>
          <p:nvPr>
            <p:ph idx="1" type="body"/>
          </p:nvPr>
        </p:nvSpPr>
        <p:spPr>
          <a:xfrm>
            <a:off x="755650" y="5078412"/>
            <a:ext cx="6048375" cy="4811712"/>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232" name="Google Shape;232;p25:notes"/>
          <p:cNvSpPr/>
          <p:nvPr>
            <p:ph idx="2" type="sldImg"/>
          </p:nvPr>
        </p:nvSpPr>
        <p:spPr>
          <a:xfrm>
            <a:off x="1106487" y="812800"/>
            <a:ext cx="5340350" cy="40036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p27:notes"/>
          <p:cNvSpPr/>
          <p:nvPr/>
        </p:nvSpPr>
        <p:spPr>
          <a:xfrm>
            <a:off x="1106487" y="812800"/>
            <a:ext cx="5345112" cy="4010025"/>
          </a:xfrm>
          <a:prstGeom prst="rect">
            <a:avLst/>
          </a:prstGeom>
          <a:solidFill>
            <a:srgbClr val="FFFFFF"/>
          </a:solidFill>
          <a:ln cap="sq" cmpd="sng" w="9525">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81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39" name="Google Shape;239;p27:notes"/>
          <p:cNvSpPr txBox="1"/>
          <p:nvPr>
            <p:ph idx="1" type="body"/>
          </p:nvPr>
        </p:nvSpPr>
        <p:spPr>
          <a:xfrm>
            <a:off x="755650" y="5078412"/>
            <a:ext cx="6048375" cy="4811712"/>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240" name="Google Shape;240;p27:notes"/>
          <p:cNvSpPr/>
          <p:nvPr>
            <p:ph idx="2" type="sldImg"/>
          </p:nvPr>
        </p:nvSpPr>
        <p:spPr>
          <a:xfrm>
            <a:off x="1106487" y="812800"/>
            <a:ext cx="5340350" cy="40036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p28:notes"/>
          <p:cNvSpPr/>
          <p:nvPr/>
        </p:nvSpPr>
        <p:spPr>
          <a:xfrm>
            <a:off x="1106487" y="812800"/>
            <a:ext cx="5345112" cy="4010025"/>
          </a:xfrm>
          <a:prstGeom prst="rect">
            <a:avLst/>
          </a:prstGeom>
          <a:solidFill>
            <a:srgbClr val="FFFFFF"/>
          </a:solidFill>
          <a:ln cap="sq" cmpd="sng" w="9525">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81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48" name="Google Shape;248;p28:notes"/>
          <p:cNvSpPr txBox="1"/>
          <p:nvPr>
            <p:ph idx="1" type="body"/>
          </p:nvPr>
        </p:nvSpPr>
        <p:spPr>
          <a:xfrm>
            <a:off x="755650" y="5078412"/>
            <a:ext cx="6048375" cy="4811712"/>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249" name="Google Shape;249;p28:notes"/>
          <p:cNvSpPr/>
          <p:nvPr>
            <p:ph idx="2" type="sldImg"/>
          </p:nvPr>
        </p:nvSpPr>
        <p:spPr>
          <a:xfrm>
            <a:off x="1106487" y="812800"/>
            <a:ext cx="5340350" cy="40036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p29:notes"/>
          <p:cNvSpPr/>
          <p:nvPr/>
        </p:nvSpPr>
        <p:spPr>
          <a:xfrm>
            <a:off x="1106487" y="812800"/>
            <a:ext cx="5345112" cy="4010025"/>
          </a:xfrm>
          <a:prstGeom prst="rect">
            <a:avLst/>
          </a:prstGeom>
          <a:solidFill>
            <a:srgbClr val="FFFFFF"/>
          </a:solidFill>
          <a:ln cap="sq" cmpd="sng" w="9525">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81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57" name="Google Shape;257;p29:notes"/>
          <p:cNvSpPr txBox="1"/>
          <p:nvPr>
            <p:ph idx="1" type="body"/>
          </p:nvPr>
        </p:nvSpPr>
        <p:spPr>
          <a:xfrm>
            <a:off x="755650" y="5078412"/>
            <a:ext cx="6048375" cy="4811712"/>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258" name="Google Shape;258;p29:notes"/>
          <p:cNvSpPr/>
          <p:nvPr>
            <p:ph idx="2" type="sldImg"/>
          </p:nvPr>
        </p:nvSpPr>
        <p:spPr>
          <a:xfrm>
            <a:off x="1106487" y="812800"/>
            <a:ext cx="5340350" cy="40036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p30:notes"/>
          <p:cNvSpPr/>
          <p:nvPr/>
        </p:nvSpPr>
        <p:spPr>
          <a:xfrm>
            <a:off x="1106487" y="812800"/>
            <a:ext cx="5343525" cy="4008437"/>
          </a:xfrm>
          <a:prstGeom prst="rect">
            <a:avLst/>
          </a:prstGeom>
          <a:solidFill>
            <a:srgbClr val="FFFFFF"/>
          </a:solidFill>
          <a:ln cap="sq" cmpd="sng" w="9525">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81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74" name="Google Shape;274;p30:notes"/>
          <p:cNvSpPr txBox="1"/>
          <p:nvPr>
            <p:ph idx="1" type="body"/>
          </p:nvPr>
        </p:nvSpPr>
        <p:spPr>
          <a:xfrm>
            <a:off x="755650" y="5078412"/>
            <a:ext cx="6048375" cy="4811712"/>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275" name="Google Shape;275;p30:notes"/>
          <p:cNvSpPr/>
          <p:nvPr>
            <p:ph idx="2" type="sldImg"/>
          </p:nvPr>
        </p:nvSpPr>
        <p:spPr>
          <a:xfrm>
            <a:off x="1106487" y="812800"/>
            <a:ext cx="5340350" cy="40036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p31:notes"/>
          <p:cNvSpPr/>
          <p:nvPr/>
        </p:nvSpPr>
        <p:spPr>
          <a:xfrm>
            <a:off x="1106487" y="812800"/>
            <a:ext cx="5343525" cy="4008437"/>
          </a:xfrm>
          <a:prstGeom prst="rect">
            <a:avLst/>
          </a:prstGeom>
          <a:solidFill>
            <a:srgbClr val="FFFFFF"/>
          </a:solidFill>
          <a:ln cap="sq" cmpd="sng" w="9525">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81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88" name="Google Shape;288;p31:notes"/>
          <p:cNvSpPr txBox="1"/>
          <p:nvPr>
            <p:ph idx="1" type="body"/>
          </p:nvPr>
        </p:nvSpPr>
        <p:spPr>
          <a:xfrm>
            <a:off x="755650" y="5078412"/>
            <a:ext cx="6048375" cy="4811712"/>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289" name="Google Shape;289;p31:notes"/>
          <p:cNvSpPr/>
          <p:nvPr>
            <p:ph idx="2" type="sldImg"/>
          </p:nvPr>
        </p:nvSpPr>
        <p:spPr>
          <a:xfrm>
            <a:off x="1106487" y="812800"/>
            <a:ext cx="5340350" cy="40036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p3:notes"/>
          <p:cNvSpPr/>
          <p:nvPr>
            <p:ph idx="2" type="sldImg"/>
          </p:nvPr>
        </p:nvSpPr>
        <p:spPr>
          <a:xfrm>
            <a:off x="1106487" y="812800"/>
            <a:ext cx="5345112" cy="4008437"/>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65" name="Google Shape;65;p3:notes"/>
          <p:cNvSpPr txBox="1"/>
          <p:nvPr>
            <p:ph idx="1" type="body"/>
          </p:nvPr>
        </p:nvSpPr>
        <p:spPr>
          <a:xfrm>
            <a:off x="755650" y="5078412"/>
            <a:ext cx="6048375" cy="4811712"/>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p32:notes"/>
          <p:cNvSpPr/>
          <p:nvPr>
            <p:ph idx="2" type="sldImg"/>
          </p:nvPr>
        </p:nvSpPr>
        <p:spPr>
          <a:xfrm>
            <a:off x="1106487" y="812800"/>
            <a:ext cx="5338762" cy="4005262"/>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298" name="Google Shape;298;p32:notes"/>
          <p:cNvSpPr txBox="1"/>
          <p:nvPr>
            <p:ph idx="1" type="body"/>
          </p:nvPr>
        </p:nvSpPr>
        <p:spPr>
          <a:xfrm>
            <a:off x="755650" y="5078412"/>
            <a:ext cx="6042025" cy="4811712"/>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p33:notes"/>
          <p:cNvSpPr/>
          <p:nvPr/>
        </p:nvSpPr>
        <p:spPr>
          <a:xfrm>
            <a:off x="1106487" y="812800"/>
            <a:ext cx="5345112" cy="4010025"/>
          </a:xfrm>
          <a:prstGeom prst="rect">
            <a:avLst/>
          </a:prstGeom>
          <a:solidFill>
            <a:srgbClr val="FFFFFF"/>
          </a:solidFill>
          <a:ln cap="sq" cmpd="sng" w="9525">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81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04" name="Google Shape;304;p33:notes"/>
          <p:cNvSpPr txBox="1"/>
          <p:nvPr>
            <p:ph idx="1" type="body"/>
          </p:nvPr>
        </p:nvSpPr>
        <p:spPr>
          <a:xfrm>
            <a:off x="755650" y="5078412"/>
            <a:ext cx="6048375" cy="4811712"/>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305" name="Google Shape;305;p33:notes"/>
          <p:cNvSpPr/>
          <p:nvPr>
            <p:ph idx="2" type="sldImg"/>
          </p:nvPr>
        </p:nvSpPr>
        <p:spPr>
          <a:xfrm>
            <a:off x="1106487" y="812800"/>
            <a:ext cx="5340350" cy="40036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p34:notes"/>
          <p:cNvSpPr/>
          <p:nvPr/>
        </p:nvSpPr>
        <p:spPr>
          <a:xfrm>
            <a:off x="1106487" y="812800"/>
            <a:ext cx="5343525" cy="4008437"/>
          </a:xfrm>
          <a:prstGeom prst="rect">
            <a:avLst/>
          </a:prstGeom>
          <a:solidFill>
            <a:srgbClr val="FFFFFF"/>
          </a:solidFill>
          <a:ln cap="sq" cmpd="sng" w="9525">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81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11" name="Google Shape;311;p34:notes"/>
          <p:cNvSpPr txBox="1"/>
          <p:nvPr>
            <p:ph idx="1" type="body"/>
          </p:nvPr>
        </p:nvSpPr>
        <p:spPr>
          <a:xfrm>
            <a:off x="755650" y="5078412"/>
            <a:ext cx="6048375" cy="4811712"/>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312" name="Google Shape;312;p34:notes"/>
          <p:cNvSpPr/>
          <p:nvPr>
            <p:ph idx="2" type="sldImg"/>
          </p:nvPr>
        </p:nvSpPr>
        <p:spPr>
          <a:xfrm>
            <a:off x="1106487" y="812800"/>
            <a:ext cx="5340350" cy="40036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p36:notes"/>
          <p:cNvSpPr/>
          <p:nvPr/>
        </p:nvSpPr>
        <p:spPr>
          <a:xfrm>
            <a:off x="1106487" y="812800"/>
            <a:ext cx="5343525" cy="4008437"/>
          </a:xfrm>
          <a:prstGeom prst="rect">
            <a:avLst/>
          </a:prstGeom>
          <a:solidFill>
            <a:srgbClr val="FFFFFF"/>
          </a:solidFill>
          <a:ln cap="sq" cmpd="sng" w="9525">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81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19" name="Google Shape;319;p36:notes"/>
          <p:cNvSpPr txBox="1"/>
          <p:nvPr>
            <p:ph idx="1" type="body"/>
          </p:nvPr>
        </p:nvSpPr>
        <p:spPr>
          <a:xfrm>
            <a:off x="755650" y="5078412"/>
            <a:ext cx="6048375" cy="4811712"/>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320" name="Google Shape;320;p36:notes"/>
          <p:cNvSpPr/>
          <p:nvPr>
            <p:ph idx="2" type="sldImg"/>
          </p:nvPr>
        </p:nvSpPr>
        <p:spPr>
          <a:xfrm>
            <a:off x="1106487" y="812800"/>
            <a:ext cx="5340350" cy="40036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p39:notes"/>
          <p:cNvSpPr/>
          <p:nvPr/>
        </p:nvSpPr>
        <p:spPr>
          <a:xfrm>
            <a:off x="1106487" y="812800"/>
            <a:ext cx="5345100" cy="4010100"/>
          </a:xfrm>
          <a:prstGeom prst="rect">
            <a:avLst/>
          </a:prstGeom>
          <a:solidFill>
            <a:srgbClr val="FFFFFF"/>
          </a:solidFill>
          <a:ln cap="sq" cmpd="sng" w="9525">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81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27" name="Google Shape;327;p39:notes"/>
          <p:cNvSpPr txBox="1"/>
          <p:nvPr>
            <p:ph idx="1" type="body"/>
          </p:nvPr>
        </p:nvSpPr>
        <p:spPr>
          <a:xfrm>
            <a:off x="755650" y="5078412"/>
            <a:ext cx="6048300" cy="48117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328" name="Google Shape;328;p39:notes"/>
          <p:cNvSpPr/>
          <p:nvPr>
            <p:ph idx="2" type="sldImg"/>
          </p:nvPr>
        </p:nvSpPr>
        <p:spPr>
          <a:xfrm>
            <a:off x="1106487" y="812800"/>
            <a:ext cx="5340300" cy="4003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p40:notes"/>
          <p:cNvSpPr/>
          <p:nvPr/>
        </p:nvSpPr>
        <p:spPr>
          <a:xfrm>
            <a:off x="1106487" y="812800"/>
            <a:ext cx="5345112" cy="4010025"/>
          </a:xfrm>
          <a:prstGeom prst="rect">
            <a:avLst/>
          </a:prstGeom>
          <a:solidFill>
            <a:srgbClr val="FFFFFF"/>
          </a:solidFill>
          <a:ln cap="sq" cmpd="sng" w="9525">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81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35" name="Google Shape;335;p40:notes"/>
          <p:cNvSpPr txBox="1"/>
          <p:nvPr>
            <p:ph idx="1" type="body"/>
          </p:nvPr>
        </p:nvSpPr>
        <p:spPr>
          <a:xfrm>
            <a:off x="755650" y="5078412"/>
            <a:ext cx="6048375" cy="4811712"/>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336" name="Google Shape;336;p40:notes"/>
          <p:cNvSpPr/>
          <p:nvPr>
            <p:ph idx="2" type="sldImg"/>
          </p:nvPr>
        </p:nvSpPr>
        <p:spPr>
          <a:xfrm>
            <a:off x="1106487" y="812800"/>
            <a:ext cx="5340350" cy="40036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p42:notes"/>
          <p:cNvSpPr/>
          <p:nvPr/>
        </p:nvSpPr>
        <p:spPr>
          <a:xfrm>
            <a:off x="1106487" y="812800"/>
            <a:ext cx="5345112" cy="4010025"/>
          </a:xfrm>
          <a:prstGeom prst="rect">
            <a:avLst/>
          </a:prstGeom>
          <a:solidFill>
            <a:srgbClr val="FFFFFF"/>
          </a:solidFill>
          <a:ln cap="sq" cmpd="sng" w="9525">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81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42" name="Google Shape;342;p42:notes"/>
          <p:cNvSpPr txBox="1"/>
          <p:nvPr>
            <p:ph idx="1" type="body"/>
          </p:nvPr>
        </p:nvSpPr>
        <p:spPr>
          <a:xfrm>
            <a:off x="755650" y="5078412"/>
            <a:ext cx="6048375" cy="4811712"/>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343" name="Google Shape;343;p42:notes"/>
          <p:cNvSpPr/>
          <p:nvPr>
            <p:ph idx="2" type="sldImg"/>
          </p:nvPr>
        </p:nvSpPr>
        <p:spPr>
          <a:xfrm>
            <a:off x="1106487" y="812800"/>
            <a:ext cx="5340350" cy="40036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p43:notes"/>
          <p:cNvSpPr/>
          <p:nvPr/>
        </p:nvSpPr>
        <p:spPr>
          <a:xfrm>
            <a:off x="1106487" y="812800"/>
            <a:ext cx="5345112" cy="4010025"/>
          </a:xfrm>
          <a:prstGeom prst="rect">
            <a:avLst/>
          </a:prstGeom>
          <a:solidFill>
            <a:srgbClr val="FFFFFF"/>
          </a:solidFill>
          <a:ln cap="sq" cmpd="sng" w="9525">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81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48" name="Google Shape;348;p43:notes"/>
          <p:cNvSpPr txBox="1"/>
          <p:nvPr>
            <p:ph idx="1" type="body"/>
          </p:nvPr>
        </p:nvSpPr>
        <p:spPr>
          <a:xfrm>
            <a:off x="755650" y="5078412"/>
            <a:ext cx="6048375" cy="4811712"/>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349" name="Google Shape;349;p43:notes"/>
          <p:cNvSpPr/>
          <p:nvPr>
            <p:ph idx="2" type="sldImg"/>
          </p:nvPr>
        </p:nvSpPr>
        <p:spPr>
          <a:xfrm>
            <a:off x="1106487" y="812800"/>
            <a:ext cx="5340350" cy="40036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p44:notes"/>
          <p:cNvSpPr/>
          <p:nvPr/>
        </p:nvSpPr>
        <p:spPr>
          <a:xfrm>
            <a:off x="1106487" y="812800"/>
            <a:ext cx="5345112" cy="4010025"/>
          </a:xfrm>
          <a:prstGeom prst="rect">
            <a:avLst/>
          </a:prstGeom>
          <a:solidFill>
            <a:srgbClr val="FFFFFF"/>
          </a:solidFill>
          <a:ln cap="sq" cmpd="sng" w="9525">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81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55" name="Google Shape;355;p44:notes"/>
          <p:cNvSpPr txBox="1"/>
          <p:nvPr>
            <p:ph idx="1" type="body"/>
          </p:nvPr>
        </p:nvSpPr>
        <p:spPr>
          <a:xfrm>
            <a:off x="755650" y="5078412"/>
            <a:ext cx="6048375" cy="4811712"/>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356" name="Google Shape;356;p44:notes"/>
          <p:cNvSpPr/>
          <p:nvPr>
            <p:ph idx="2" type="sldImg"/>
          </p:nvPr>
        </p:nvSpPr>
        <p:spPr>
          <a:xfrm>
            <a:off x="1106487" y="812800"/>
            <a:ext cx="5340350" cy="40036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p45:notes"/>
          <p:cNvSpPr/>
          <p:nvPr/>
        </p:nvSpPr>
        <p:spPr>
          <a:xfrm>
            <a:off x="1106487" y="812800"/>
            <a:ext cx="5345112" cy="4010025"/>
          </a:xfrm>
          <a:prstGeom prst="rect">
            <a:avLst/>
          </a:prstGeom>
          <a:solidFill>
            <a:srgbClr val="FFFFFF"/>
          </a:solidFill>
          <a:ln cap="sq" cmpd="sng" w="9525">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81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61" name="Google Shape;361;p45:notes"/>
          <p:cNvSpPr txBox="1"/>
          <p:nvPr>
            <p:ph idx="1" type="body"/>
          </p:nvPr>
        </p:nvSpPr>
        <p:spPr>
          <a:xfrm>
            <a:off x="755650" y="5078412"/>
            <a:ext cx="6048375" cy="4811712"/>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362" name="Google Shape;362;p45:notes"/>
          <p:cNvSpPr/>
          <p:nvPr>
            <p:ph idx="2" type="sldImg"/>
          </p:nvPr>
        </p:nvSpPr>
        <p:spPr>
          <a:xfrm>
            <a:off x="1106487" y="812800"/>
            <a:ext cx="5340350" cy="40036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p4:notes"/>
          <p:cNvSpPr/>
          <p:nvPr/>
        </p:nvSpPr>
        <p:spPr>
          <a:xfrm>
            <a:off x="1106487" y="812800"/>
            <a:ext cx="5345112" cy="4010025"/>
          </a:xfrm>
          <a:prstGeom prst="rect">
            <a:avLst/>
          </a:prstGeom>
          <a:solidFill>
            <a:srgbClr val="FFFFFF"/>
          </a:solidFill>
          <a:ln cap="sq" cmpd="sng" w="9525">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81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1" name="Google Shape;71;p4:notes"/>
          <p:cNvSpPr txBox="1"/>
          <p:nvPr>
            <p:ph idx="1" type="body"/>
          </p:nvPr>
        </p:nvSpPr>
        <p:spPr>
          <a:xfrm>
            <a:off x="755650" y="5078412"/>
            <a:ext cx="6048375" cy="4811712"/>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72" name="Google Shape;72;p4:notes"/>
          <p:cNvSpPr/>
          <p:nvPr>
            <p:ph idx="2" type="sldImg"/>
          </p:nvPr>
        </p:nvSpPr>
        <p:spPr>
          <a:xfrm>
            <a:off x="1106487" y="812800"/>
            <a:ext cx="5340350" cy="40036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p46:notes"/>
          <p:cNvSpPr/>
          <p:nvPr>
            <p:ph idx="2" type="sldImg"/>
          </p:nvPr>
        </p:nvSpPr>
        <p:spPr>
          <a:xfrm>
            <a:off x="1106487" y="812800"/>
            <a:ext cx="5345112" cy="4008437"/>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369" name="Google Shape;369;p46:notes"/>
          <p:cNvSpPr txBox="1"/>
          <p:nvPr>
            <p:ph idx="1" type="body"/>
          </p:nvPr>
        </p:nvSpPr>
        <p:spPr>
          <a:xfrm>
            <a:off x="755650" y="5078412"/>
            <a:ext cx="6048375" cy="4811712"/>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p51:notes"/>
          <p:cNvSpPr/>
          <p:nvPr/>
        </p:nvSpPr>
        <p:spPr>
          <a:xfrm>
            <a:off x="1106487" y="812800"/>
            <a:ext cx="5345112" cy="4010025"/>
          </a:xfrm>
          <a:prstGeom prst="rect">
            <a:avLst/>
          </a:prstGeom>
          <a:solidFill>
            <a:srgbClr val="FFFFFF"/>
          </a:solidFill>
          <a:ln cap="sq" cmpd="sng" w="9525">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81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75" name="Google Shape;375;p51:notes"/>
          <p:cNvSpPr txBox="1"/>
          <p:nvPr>
            <p:ph idx="1" type="body"/>
          </p:nvPr>
        </p:nvSpPr>
        <p:spPr>
          <a:xfrm>
            <a:off x="755650" y="5078412"/>
            <a:ext cx="6048375" cy="4811712"/>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376" name="Google Shape;376;p51:notes"/>
          <p:cNvSpPr/>
          <p:nvPr>
            <p:ph idx="2" type="sldImg"/>
          </p:nvPr>
        </p:nvSpPr>
        <p:spPr>
          <a:xfrm>
            <a:off x="1106487" y="812800"/>
            <a:ext cx="5340350" cy="40036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gccd35f0739_0_6:notes"/>
          <p:cNvSpPr txBox="1"/>
          <p:nvPr>
            <p:ph idx="12" type="sldNum"/>
          </p:nvPr>
        </p:nvSpPr>
        <p:spPr>
          <a:xfrm>
            <a:off x="4278312" y="10156825"/>
            <a:ext cx="3276600" cy="530100"/>
          </a:xfrm>
          <a:prstGeom prst="rect">
            <a:avLst/>
          </a:prstGeom>
        </p:spPr>
        <p:txBody>
          <a:bodyPr anchorCtr="0" anchor="b" bIns="0" lIns="0" spcFirstLastPara="1" rIns="0" wrap="square" tIns="0">
            <a:noAutofit/>
          </a:bodyPr>
          <a:lstStyle/>
          <a:p>
            <a:pPr indent="0" lvl="0" marL="0" rtl="0" algn="l">
              <a:spcBef>
                <a:spcPts val="0"/>
              </a:spcBef>
              <a:spcAft>
                <a:spcPts val="0"/>
              </a:spcAft>
              <a:buClr>
                <a:srgbClr val="000000"/>
              </a:buClr>
              <a:buFont typeface="Arial"/>
              <a:buNone/>
            </a:pPr>
            <a:fld id="{00000000-1234-1234-1234-123412341234}" type="slidenum">
              <a:rPr lang="en-US"/>
              <a:t>‹#›</a:t>
            </a:fld>
            <a:endParaRPr sz="1400"/>
          </a:p>
        </p:txBody>
      </p:sp>
      <p:sp>
        <p:nvSpPr>
          <p:cNvPr id="382" name="Google Shape;382;gccd35f0739_0_6:notes"/>
          <p:cNvSpPr/>
          <p:nvPr>
            <p:ph idx="2" type="sldImg"/>
          </p:nvPr>
        </p:nvSpPr>
        <p:spPr>
          <a:xfrm>
            <a:off x="1106487" y="812800"/>
            <a:ext cx="5340300" cy="4003800"/>
          </a:xfrm>
          <a:custGeom>
            <a:rect b="b" l="l" r="r" t="t"/>
            <a:pathLst>
              <a:path extrusionOk="0" h="120000" w="120000">
                <a:moveTo>
                  <a:pt x="0" y="0"/>
                </a:moveTo>
                <a:lnTo>
                  <a:pt x="120000" y="0"/>
                </a:lnTo>
                <a:lnTo>
                  <a:pt x="120000" y="120000"/>
                </a:lnTo>
                <a:lnTo>
                  <a:pt x="0" y="120000"/>
                </a:lnTo>
                <a:close/>
              </a:path>
            </a:pathLst>
          </a:custGeom>
        </p:spPr>
      </p:sp>
      <p:sp>
        <p:nvSpPr>
          <p:cNvPr id="383" name="Google Shape;383;gccd35f0739_0_6:notes"/>
          <p:cNvSpPr txBox="1"/>
          <p:nvPr>
            <p:ph idx="1" type="body"/>
          </p:nvPr>
        </p:nvSpPr>
        <p:spPr>
          <a:xfrm>
            <a:off x="755650" y="5078412"/>
            <a:ext cx="6043500" cy="48069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384" name="Google Shape;384;gccd35f0739_0_6:notes"/>
          <p:cNvSpPr txBox="1"/>
          <p:nvPr>
            <p:ph idx="3" type="sldNum"/>
          </p:nvPr>
        </p:nvSpPr>
        <p:spPr>
          <a:xfrm>
            <a:off x="4278312" y="10156825"/>
            <a:ext cx="3276600" cy="530100"/>
          </a:xfrm>
          <a:prstGeom prst="rect">
            <a:avLst/>
          </a:prstGeom>
        </p:spPr>
        <p:txBody>
          <a:bodyPr anchorCtr="0" anchor="b" bIns="0" lIns="0" spcFirstLastPara="1" rIns="0" wrap="square" tIns="0">
            <a:noAutofit/>
          </a:bodyPr>
          <a:lstStyle/>
          <a:p>
            <a:pPr indent="0" lvl="0" marL="0" rtl="0" algn="r">
              <a:spcBef>
                <a:spcPts val="0"/>
              </a:spcBef>
              <a:spcAft>
                <a:spcPts val="0"/>
              </a:spcAft>
              <a:buClr>
                <a:srgbClr val="000000"/>
              </a:buClr>
              <a:buSzPts val="1400"/>
              <a:buFont typeface="Times New Roman"/>
              <a:buNone/>
            </a:pPr>
            <a:fld id="{00000000-1234-1234-1234-123412341234}" type="slidenum">
              <a:rPr lang="en-US"/>
              <a:t>‹#›</a:t>
            </a:fld>
            <a:endParaRPr>
              <a:latin typeface="Arial"/>
              <a:ea typeface="Arial"/>
              <a:cs typeface="Arial"/>
              <a:sym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p52:notes"/>
          <p:cNvSpPr/>
          <p:nvPr/>
        </p:nvSpPr>
        <p:spPr>
          <a:xfrm>
            <a:off x="1106487" y="812800"/>
            <a:ext cx="5345112" cy="4010025"/>
          </a:xfrm>
          <a:prstGeom prst="rect">
            <a:avLst/>
          </a:prstGeom>
          <a:solidFill>
            <a:srgbClr val="FFFFFF"/>
          </a:solidFill>
          <a:ln cap="sq" cmpd="sng" w="9525">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81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90" name="Google Shape;390;p52:notes"/>
          <p:cNvSpPr txBox="1"/>
          <p:nvPr>
            <p:ph idx="1" type="body"/>
          </p:nvPr>
        </p:nvSpPr>
        <p:spPr>
          <a:xfrm>
            <a:off x="755650" y="5078412"/>
            <a:ext cx="6048375" cy="4811712"/>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391" name="Google Shape;391;p52:notes"/>
          <p:cNvSpPr/>
          <p:nvPr>
            <p:ph idx="2" type="sldImg"/>
          </p:nvPr>
        </p:nvSpPr>
        <p:spPr>
          <a:xfrm>
            <a:off x="1106487" y="812800"/>
            <a:ext cx="5340350" cy="40036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p53:notes"/>
          <p:cNvSpPr/>
          <p:nvPr/>
        </p:nvSpPr>
        <p:spPr>
          <a:xfrm>
            <a:off x="1106487" y="812800"/>
            <a:ext cx="5345112" cy="4010025"/>
          </a:xfrm>
          <a:prstGeom prst="rect">
            <a:avLst/>
          </a:prstGeom>
          <a:solidFill>
            <a:srgbClr val="FFFFFF"/>
          </a:solidFill>
          <a:ln cap="sq" cmpd="sng" w="9525">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81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97" name="Google Shape;397;p53:notes"/>
          <p:cNvSpPr txBox="1"/>
          <p:nvPr>
            <p:ph idx="1" type="body"/>
          </p:nvPr>
        </p:nvSpPr>
        <p:spPr>
          <a:xfrm>
            <a:off x="755650" y="5078412"/>
            <a:ext cx="6048375" cy="4811712"/>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398" name="Google Shape;398;p53:notes"/>
          <p:cNvSpPr/>
          <p:nvPr>
            <p:ph idx="2" type="sldImg"/>
          </p:nvPr>
        </p:nvSpPr>
        <p:spPr>
          <a:xfrm>
            <a:off x="1106487" y="812800"/>
            <a:ext cx="5340350" cy="40036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p54:notes"/>
          <p:cNvSpPr/>
          <p:nvPr/>
        </p:nvSpPr>
        <p:spPr>
          <a:xfrm>
            <a:off x="1106487" y="812800"/>
            <a:ext cx="5345112" cy="4010025"/>
          </a:xfrm>
          <a:prstGeom prst="rect">
            <a:avLst/>
          </a:prstGeom>
          <a:solidFill>
            <a:srgbClr val="FFFFFF"/>
          </a:solidFill>
          <a:ln cap="sq" cmpd="sng" w="9525">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81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04" name="Google Shape;404;p54:notes"/>
          <p:cNvSpPr txBox="1"/>
          <p:nvPr>
            <p:ph idx="1" type="body"/>
          </p:nvPr>
        </p:nvSpPr>
        <p:spPr>
          <a:xfrm>
            <a:off x="755650" y="5078412"/>
            <a:ext cx="6048375" cy="4811712"/>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405" name="Google Shape;405;p54:notes"/>
          <p:cNvSpPr/>
          <p:nvPr>
            <p:ph idx="2" type="sldImg"/>
          </p:nvPr>
        </p:nvSpPr>
        <p:spPr>
          <a:xfrm>
            <a:off x="1106487" y="812800"/>
            <a:ext cx="5340350" cy="40036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p55:notes"/>
          <p:cNvSpPr/>
          <p:nvPr/>
        </p:nvSpPr>
        <p:spPr>
          <a:xfrm>
            <a:off x="1106487" y="812800"/>
            <a:ext cx="5345112" cy="4010025"/>
          </a:xfrm>
          <a:prstGeom prst="rect">
            <a:avLst/>
          </a:prstGeom>
          <a:solidFill>
            <a:srgbClr val="FFFFFF"/>
          </a:solidFill>
          <a:ln cap="sq" cmpd="sng" w="9525">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81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11" name="Google Shape;411;p55:notes"/>
          <p:cNvSpPr txBox="1"/>
          <p:nvPr>
            <p:ph idx="1" type="body"/>
          </p:nvPr>
        </p:nvSpPr>
        <p:spPr>
          <a:xfrm>
            <a:off x="755650" y="5078412"/>
            <a:ext cx="6048375" cy="4811712"/>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412" name="Google Shape;412;p55:notes"/>
          <p:cNvSpPr/>
          <p:nvPr>
            <p:ph idx="2" type="sldImg"/>
          </p:nvPr>
        </p:nvSpPr>
        <p:spPr>
          <a:xfrm>
            <a:off x="1106487" y="812800"/>
            <a:ext cx="5340350" cy="40036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p56:notes"/>
          <p:cNvSpPr/>
          <p:nvPr/>
        </p:nvSpPr>
        <p:spPr>
          <a:xfrm>
            <a:off x="1106487" y="812800"/>
            <a:ext cx="5345112" cy="4010025"/>
          </a:xfrm>
          <a:prstGeom prst="rect">
            <a:avLst/>
          </a:prstGeom>
          <a:solidFill>
            <a:srgbClr val="FFFFFF"/>
          </a:solidFill>
          <a:ln cap="sq" cmpd="sng" w="9525">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81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18" name="Google Shape;418;p56:notes"/>
          <p:cNvSpPr txBox="1"/>
          <p:nvPr>
            <p:ph idx="1" type="body"/>
          </p:nvPr>
        </p:nvSpPr>
        <p:spPr>
          <a:xfrm>
            <a:off x="755650" y="5078412"/>
            <a:ext cx="6048375" cy="4811712"/>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419" name="Google Shape;419;p56:notes"/>
          <p:cNvSpPr/>
          <p:nvPr>
            <p:ph idx="2" type="sldImg"/>
          </p:nvPr>
        </p:nvSpPr>
        <p:spPr>
          <a:xfrm>
            <a:off x="1106487" y="812800"/>
            <a:ext cx="5340350" cy="40036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p57:notes"/>
          <p:cNvSpPr/>
          <p:nvPr/>
        </p:nvSpPr>
        <p:spPr>
          <a:xfrm>
            <a:off x="1106487" y="812800"/>
            <a:ext cx="5345112" cy="4010025"/>
          </a:xfrm>
          <a:prstGeom prst="rect">
            <a:avLst/>
          </a:prstGeom>
          <a:solidFill>
            <a:srgbClr val="FFFFFF"/>
          </a:solidFill>
          <a:ln cap="sq" cmpd="sng" w="9525">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81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25" name="Google Shape;425;p57:notes"/>
          <p:cNvSpPr txBox="1"/>
          <p:nvPr>
            <p:ph idx="1" type="body"/>
          </p:nvPr>
        </p:nvSpPr>
        <p:spPr>
          <a:xfrm>
            <a:off x="755650" y="5078412"/>
            <a:ext cx="6048375" cy="4811712"/>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426" name="Google Shape;426;p57:notes"/>
          <p:cNvSpPr/>
          <p:nvPr>
            <p:ph idx="2" type="sldImg"/>
          </p:nvPr>
        </p:nvSpPr>
        <p:spPr>
          <a:xfrm>
            <a:off x="1106487" y="812800"/>
            <a:ext cx="5340350" cy="40036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p58:notes"/>
          <p:cNvSpPr/>
          <p:nvPr/>
        </p:nvSpPr>
        <p:spPr>
          <a:xfrm>
            <a:off x="1106487" y="812800"/>
            <a:ext cx="5343525" cy="4008437"/>
          </a:xfrm>
          <a:prstGeom prst="rect">
            <a:avLst/>
          </a:prstGeom>
          <a:solidFill>
            <a:srgbClr val="FFFFFF"/>
          </a:solidFill>
          <a:ln cap="sq" cmpd="sng" w="9525">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81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33" name="Google Shape;433;p58:notes"/>
          <p:cNvSpPr txBox="1"/>
          <p:nvPr>
            <p:ph idx="1" type="body"/>
          </p:nvPr>
        </p:nvSpPr>
        <p:spPr>
          <a:xfrm>
            <a:off x="755650" y="5078412"/>
            <a:ext cx="6048375" cy="4811712"/>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434" name="Google Shape;434;p58:notes"/>
          <p:cNvSpPr/>
          <p:nvPr>
            <p:ph idx="2" type="sldImg"/>
          </p:nvPr>
        </p:nvSpPr>
        <p:spPr>
          <a:xfrm>
            <a:off x="1106487" y="812800"/>
            <a:ext cx="5340350" cy="40036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p5:notes"/>
          <p:cNvSpPr/>
          <p:nvPr/>
        </p:nvSpPr>
        <p:spPr>
          <a:xfrm>
            <a:off x="1106487" y="812800"/>
            <a:ext cx="5345112" cy="4010025"/>
          </a:xfrm>
          <a:prstGeom prst="rect">
            <a:avLst/>
          </a:prstGeom>
          <a:solidFill>
            <a:srgbClr val="FFFFFF"/>
          </a:solidFill>
          <a:ln cap="sq" cmpd="sng" w="9525">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81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8" name="Google Shape;78;p5:notes"/>
          <p:cNvSpPr txBox="1"/>
          <p:nvPr>
            <p:ph idx="1" type="body"/>
          </p:nvPr>
        </p:nvSpPr>
        <p:spPr>
          <a:xfrm>
            <a:off x="755650" y="5078412"/>
            <a:ext cx="6048375" cy="4811712"/>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79" name="Google Shape;79;p5:notes"/>
          <p:cNvSpPr/>
          <p:nvPr>
            <p:ph idx="2" type="sldImg"/>
          </p:nvPr>
        </p:nvSpPr>
        <p:spPr>
          <a:xfrm>
            <a:off x="1106487" y="812800"/>
            <a:ext cx="5340350" cy="40036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p59:notes"/>
          <p:cNvSpPr/>
          <p:nvPr/>
        </p:nvSpPr>
        <p:spPr>
          <a:xfrm>
            <a:off x="1106487" y="812800"/>
            <a:ext cx="5345112" cy="4010025"/>
          </a:xfrm>
          <a:prstGeom prst="rect">
            <a:avLst/>
          </a:prstGeom>
          <a:solidFill>
            <a:srgbClr val="FFFFFF"/>
          </a:solidFill>
          <a:ln cap="sq" cmpd="sng" w="9525">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81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45" name="Google Shape;445;p59:notes"/>
          <p:cNvSpPr txBox="1"/>
          <p:nvPr>
            <p:ph idx="1" type="body"/>
          </p:nvPr>
        </p:nvSpPr>
        <p:spPr>
          <a:xfrm>
            <a:off x="755650" y="5078412"/>
            <a:ext cx="6048375" cy="4811712"/>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446" name="Google Shape;446;p59:notes"/>
          <p:cNvSpPr/>
          <p:nvPr>
            <p:ph idx="2" type="sldImg"/>
          </p:nvPr>
        </p:nvSpPr>
        <p:spPr>
          <a:xfrm>
            <a:off x="1106487" y="812800"/>
            <a:ext cx="5340350" cy="40036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p60:notes"/>
          <p:cNvSpPr/>
          <p:nvPr>
            <p:ph idx="2" type="sldImg"/>
          </p:nvPr>
        </p:nvSpPr>
        <p:spPr>
          <a:xfrm>
            <a:off x="1106487" y="812800"/>
            <a:ext cx="5345112" cy="4008437"/>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452" name="Google Shape;452;p60:notes"/>
          <p:cNvSpPr txBox="1"/>
          <p:nvPr>
            <p:ph idx="1" type="body"/>
          </p:nvPr>
        </p:nvSpPr>
        <p:spPr>
          <a:xfrm>
            <a:off x="755650" y="5078412"/>
            <a:ext cx="6048375" cy="4811712"/>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p61:notes"/>
          <p:cNvSpPr/>
          <p:nvPr/>
        </p:nvSpPr>
        <p:spPr>
          <a:xfrm>
            <a:off x="1106487" y="812800"/>
            <a:ext cx="5345112" cy="4010025"/>
          </a:xfrm>
          <a:prstGeom prst="rect">
            <a:avLst/>
          </a:prstGeom>
          <a:solidFill>
            <a:srgbClr val="FFFFFF"/>
          </a:solidFill>
          <a:ln cap="sq" cmpd="sng" w="9525">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81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58" name="Google Shape;458;p61:notes"/>
          <p:cNvSpPr txBox="1"/>
          <p:nvPr>
            <p:ph idx="1" type="body"/>
          </p:nvPr>
        </p:nvSpPr>
        <p:spPr>
          <a:xfrm>
            <a:off x="755650" y="5078412"/>
            <a:ext cx="6048375" cy="4811712"/>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459" name="Google Shape;459;p61:notes"/>
          <p:cNvSpPr/>
          <p:nvPr>
            <p:ph idx="2" type="sldImg"/>
          </p:nvPr>
        </p:nvSpPr>
        <p:spPr>
          <a:xfrm>
            <a:off x="1106487" y="812800"/>
            <a:ext cx="5340350" cy="40036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p62:notes"/>
          <p:cNvSpPr/>
          <p:nvPr/>
        </p:nvSpPr>
        <p:spPr>
          <a:xfrm>
            <a:off x="1106487" y="812800"/>
            <a:ext cx="5345112" cy="4010025"/>
          </a:xfrm>
          <a:prstGeom prst="rect">
            <a:avLst/>
          </a:prstGeom>
          <a:solidFill>
            <a:srgbClr val="FFFFFF"/>
          </a:solidFill>
          <a:ln cap="sq" cmpd="sng" w="9525">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81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66" name="Google Shape;466;p62:notes"/>
          <p:cNvSpPr txBox="1"/>
          <p:nvPr>
            <p:ph idx="1" type="body"/>
          </p:nvPr>
        </p:nvSpPr>
        <p:spPr>
          <a:xfrm>
            <a:off x="755650" y="5078412"/>
            <a:ext cx="6048375" cy="4811712"/>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467" name="Google Shape;467;p62:notes"/>
          <p:cNvSpPr/>
          <p:nvPr>
            <p:ph idx="2" type="sldImg"/>
          </p:nvPr>
        </p:nvSpPr>
        <p:spPr>
          <a:xfrm>
            <a:off x="1106487" y="812800"/>
            <a:ext cx="5340350" cy="40036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p6:notes"/>
          <p:cNvSpPr/>
          <p:nvPr/>
        </p:nvSpPr>
        <p:spPr>
          <a:xfrm>
            <a:off x="1106487" y="812800"/>
            <a:ext cx="5345112" cy="4010025"/>
          </a:xfrm>
          <a:prstGeom prst="rect">
            <a:avLst/>
          </a:prstGeom>
          <a:solidFill>
            <a:srgbClr val="FFFFFF"/>
          </a:solidFill>
          <a:ln cap="sq" cmpd="sng" w="9525">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81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5" name="Google Shape;85;p6:notes"/>
          <p:cNvSpPr txBox="1"/>
          <p:nvPr>
            <p:ph idx="1" type="body"/>
          </p:nvPr>
        </p:nvSpPr>
        <p:spPr>
          <a:xfrm>
            <a:off x="755650" y="5078412"/>
            <a:ext cx="6048375" cy="4811712"/>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86" name="Google Shape;86;p6:notes"/>
          <p:cNvSpPr/>
          <p:nvPr>
            <p:ph idx="2" type="sldImg"/>
          </p:nvPr>
        </p:nvSpPr>
        <p:spPr>
          <a:xfrm>
            <a:off x="1106487" y="812800"/>
            <a:ext cx="5340350" cy="40036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p8:notes"/>
          <p:cNvSpPr/>
          <p:nvPr/>
        </p:nvSpPr>
        <p:spPr>
          <a:xfrm>
            <a:off x="1106487" y="812800"/>
            <a:ext cx="5345100" cy="4010100"/>
          </a:xfrm>
          <a:prstGeom prst="rect">
            <a:avLst/>
          </a:prstGeom>
          <a:solidFill>
            <a:srgbClr val="FFFFFF"/>
          </a:solidFill>
          <a:ln cap="sq" cmpd="sng" w="9525">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81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2" name="Google Shape;92;p8:notes"/>
          <p:cNvSpPr txBox="1"/>
          <p:nvPr>
            <p:ph idx="1" type="body"/>
          </p:nvPr>
        </p:nvSpPr>
        <p:spPr>
          <a:xfrm>
            <a:off x="755650" y="5078412"/>
            <a:ext cx="6048300" cy="48117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93" name="Google Shape;93;p8:notes"/>
          <p:cNvSpPr/>
          <p:nvPr>
            <p:ph idx="2" type="sldImg"/>
          </p:nvPr>
        </p:nvSpPr>
        <p:spPr>
          <a:xfrm>
            <a:off x="1106487" y="812800"/>
            <a:ext cx="5340300" cy="4003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p9:notes"/>
          <p:cNvSpPr/>
          <p:nvPr/>
        </p:nvSpPr>
        <p:spPr>
          <a:xfrm>
            <a:off x="1106487" y="812800"/>
            <a:ext cx="5345112" cy="4010025"/>
          </a:xfrm>
          <a:prstGeom prst="rect">
            <a:avLst/>
          </a:prstGeom>
          <a:solidFill>
            <a:srgbClr val="FFFFFF"/>
          </a:solidFill>
          <a:ln cap="sq" cmpd="sng" w="9525">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81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9" name="Google Shape;99;p9:notes"/>
          <p:cNvSpPr txBox="1"/>
          <p:nvPr>
            <p:ph idx="1" type="body"/>
          </p:nvPr>
        </p:nvSpPr>
        <p:spPr>
          <a:xfrm>
            <a:off x="755650" y="5078412"/>
            <a:ext cx="6048375" cy="4811712"/>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100" name="Google Shape;100;p9:notes"/>
          <p:cNvSpPr/>
          <p:nvPr>
            <p:ph idx="2" type="sldImg"/>
          </p:nvPr>
        </p:nvSpPr>
        <p:spPr>
          <a:xfrm>
            <a:off x="1106487" y="812800"/>
            <a:ext cx="5340350" cy="40036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p10:notes"/>
          <p:cNvSpPr/>
          <p:nvPr/>
        </p:nvSpPr>
        <p:spPr>
          <a:xfrm>
            <a:off x="1106487" y="812800"/>
            <a:ext cx="5345112" cy="4010025"/>
          </a:xfrm>
          <a:prstGeom prst="rect">
            <a:avLst/>
          </a:prstGeom>
          <a:solidFill>
            <a:srgbClr val="FFFFFF"/>
          </a:solidFill>
          <a:ln cap="sq" cmpd="sng" w="9525">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81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6" name="Google Shape;106;p10:notes"/>
          <p:cNvSpPr txBox="1"/>
          <p:nvPr>
            <p:ph idx="1" type="body"/>
          </p:nvPr>
        </p:nvSpPr>
        <p:spPr>
          <a:xfrm>
            <a:off x="755650" y="5078412"/>
            <a:ext cx="6048375" cy="4811712"/>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107" name="Google Shape;107;p10:notes"/>
          <p:cNvSpPr/>
          <p:nvPr>
            <p:ph idx="2" type="sldImg"/>
          </p:nvPr>
        </p:nvSpPr>
        <p:spPr>
          <a:xfrm>
            <a:off x="1106487" y="812800"/>
            <a:ext cx="5340350" cy="40036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8" name="Shape 18"/>
        <p:cNvGrpSpPr/>
        <p:nvPr/>
      </p:nvGrpSpPr>
      <p:grpSpPr>
        <a:xfrm>
          <a:off x="0" y="0"/>
          <a:ext cx="0" cy="0"/>
          <a:chOff x="0" y="0"/>
          <a:chExt cx="0" cy="0"/>
        </a:xfrm>
      </p:grpSpPr>
      <p:sp>
        <p:nvSpPr>
          <p:cNvPr id="19" name="Google Shape;19;p64"/>
          <p:cNvSpPr txBox="1"/>
          <p:nvPr>
            <p:ph idx="10" type="dt"/>
          </p:nvPr>
        </p:nvSpPr>
        <p:spPr>
          <a:xfrm>
            <a:off x="612775" y="6562725"/>
            <a:ext cx="2343150" cy="515937"/>
          </a:xfrm>
          <a:prstGeom prst="rect">
            <a:avLst/>
          </a:prstGeom>
          <a:noFill/>
          <a:ln>
            <a:noFill/>
          </a:ln>
        </p:spPr>
        <p:txBody>
          <a:bodyPr anchorCtr="0" anchor="t" bIns="0" lIns="0" spcFirstLastPara="1" rIns="0" wrap="square" tIns="0">
            <a:noAutofit/>
          </a:bodyPr>
          <a:lstStyle>
            <a:lvl1pPr lvl="0" algn="l">
              <a:lnSpc>
                <a:spcPct val="93000"/>
              </a:lnSpc>
              <a:spcBef>
                <a:spcPts val="0"/>
              </a:spcBef>
              <a:spcAft>
                <a:spcPts val="0"/>
              </a:spcAft>
              <a:buSzPts val="1400"/>
              <a:buNone/>
              <a:defRPr/>
            </a:lvl1pPr>
            <a:lvl2pPr lvl="1" algn="l">
              <a:lnSpc>
                <a:spcPct val="81000"/>
              </a:lnSpc>
              <a:spcBef>
                <a:spcPts val="0"/>
              </a:spcBef>
              <a:spcAft>
                <a:spcPts val="0"/>
              </a:spcAft>
              <a:buSzPts val="1400"/>
              <a:buNone/>
              <a:defRPr/>
            </a:lvl2pPr>
            <a:lvl3pPr lvl="2" algn="l">
              <a:lnSpc>
                <a:spcPct val="81000"/>
              </a:lnSpc>
              <a:spcBef>
                <a:spcPts val="0"/>
              </a:spcBef>
              <a:spcAft>
                <a:spcPts val="0"/>
              </a:spcAft>
              <a:buSzPts val="1400"/>
              <a:buNone/>
              <a:defRPr/>
            </a:lvl3pPr>
            <a:lvl4pPr lvl="3" algn="l">
              <a:lnSpc>
                <a:spcPct val="81000"/>
              </a:lnSpc>
              <a:spcBef>
                <a:spcPts val="0"/>
              </a:spcBef>
              <a:spcAft>
                <a:spcPts val="0"/>
              </a:spcAft>
              <a:buSzPts val="1400"/>
              <a:buNone/>
              <a:defRPr/>
            </a:lvl4pPr>
            <a:lvl5pPr lvl="4" algn="l">
              <a:lnSpc>
                <a:spcPct val="81000"/>
              </a:lnSpc>
              <a:spcBef>
                <a:spcPts val="0"/>
              </a:spcBef>
              <a:spcAft>
                <a:spcPts val="0"/>
              </a:spcAft>
              <a:buSzPts val="1400"/>
              <a:buNone/>
              <a:defRPr/>
            </a:lvl5pPr>
            <a:lvl6pPr lvl="5" algn="l">
              <a:lnSpc>
                <a:spcPct val="81000"/>
              </a:lnSpc>
              <a:spcBef>
                <a:spcPts val="0"/>
              </a:spcBef>
              <a:spcAft>
                <a:spcPts val="0"/>
              </a:spcAft>
              <a:buSzPts val="1400"/>
              <a:buNone/>
              <a:defRPr/>
            </a:lvl6pPr>
            <a:lvl7pPr lvl="6" algn="l">
              <a:lnSpc>
                <a:spcPct val="81000"/>
              </a:lnSpc>
              <a:spcBef>
                <a:spcPts val="0"/>
              </a:spcBef>
              <a:spcAft>
                <a:spcPts val="0"/>
              </a:spcAft>
              <a:buSzPts val="1400"/>
              <a:buNone/>
              <a:defRPr/>
            </a:lvl7pPr>
            <a:lvl8pPr lvl="7" algn="l">
              <a:lnSpc>
                <a:spcPct val="81000"/>
              </a:lnSpc>
              <a:spcBef>
                <a:spcPts val="0"/>
              </a:spcBef>
              <a:spcAft>
                <a:spcPts val="0"/>
              </a:spcAft>
              <a:buSzPts val="1400"/>
              <a:buNone/>
              <a:defRPr/>
            </a:lvl8pPr>
            <a:lvl9pPr lvl="8" algn="l">
              <a:lnSpc>
                <a:spcPct val="81000"/>
              </a:lnSpc>
              <a:spcBef>
                <a:spcPts val="0"/>
              </a:spcBef>
              <a:spcAft>
                <a:spcPts val="0"/>
              </a:spcAft>
              <a:buSzPts val="1400"/>
              <a:buNone/>
              <a:defRPr/>
            </a:lvl9pPr>
          </a:lstStyle>
          <a:p/>
        </p:txBody>
      </p:sp>
      <p:sp>
        <p:nvSpPr>
          <p:cNvPr id="20" name="Google Shape;20;p64"/>
          <p:cNvSpPr txBox="1"/>
          <p:nvPr>
            <p:ph idx="11" type="ftr"/>
          </p:nvPr>
        </p:nvSpPr>
        <p:spPr>
          <a:xfrm>
            <a:off x="3556000" y="6562725"/>
            <a:ext cx="3190875" cy="515937"/>
          </a:xfrm>
          <a:prstGeom prst="rect">
            <a:avLst/>
          </a:prstGeom>
          <a:noFill/>
          <a:ln>
            <a:noFill/>
          </a:ln>
        </p:spPr>
        <p:txBody>
          <a:bodyPr anchorCtr="0" anchor="t" bIns="0" lIns="0" spcFirstLastPara="1" rIns="0" wrap="square" tIns="0">
            <a:noAutofit/>
          </a:bodyPr>
          <a:lstStyle>
            <a:lvl1pPr lvl="0" algn="ctr">
              <a:lnSpc>
                <a:spcPct val="93000"/>
              </a:lnSpc>
              <a:spcBef>
                <a:spcPts val="0"/>
              </a:spcBef>
              <a:spcAft>
                <a:spcPts val="0"/>
              </a:spcAft>
              <a:buSzPts val="1400"/>
              <a:buNone/>
              <a:defRPr/>
            </a:lvl1pPr>
            <a:lvl2pPr lvl="1" algn="l">
              <a:lnSpc>
                <a:spcPct val="81000"/>
              </a:lnSpc>
              <a:spcBef>
                <a:spcPts val="0"/>
              </a:spcBef>
              <a:spcAft>
                <a:spcPts val="0"/>
              </a:spcAft>
              <a:buSzPts val="1400"/>
              <a:buNone/>
              <a:defRPr/>
            </a:lvl2pPr>
            <a:lvl3pPr lvl="2" algn="l">
              <a:lnSpc>
                <a:spcPct val="81000"/>
              </a:lnSpc>
              <a:spcBef>
                <a:spcPts val="0"/>
              </a:spcBef>
              <a:spcAft>
                <a:spcPts val="0"/>
              </a:spcAft>
              <a:buSzPts val="1400"/>
              <a:buNone/>
              <a:defRPr/>
            </a:lvl3pPr>
            <a:lvl4pPr lvl="3" algn="l">
              <a:lnSpc>
                <a:spcPct val="81000"/>
              </a:lnSpc>
              <a:spcBef>
                <a:spcPts val="0"/>
              </a:spcBef>
              <a:spcAft>
                <a:spcPts val="0"/>
              </a:spcAft>
              <a:buSzPts val="1400"/>
              <a:buNone/>
              <a:defRPr/>
            </a:lvl4pPr>
            <a:lvl5pPr lvl="4" algn="l">
              <a:lnSpc>
                <a:spcPct val="81000"/>
              </a:lnSpc>
              <a:spcBef>
                <a:spcPts val="0"/>
              </a:spcBef>
              <a:spcAft>
                <a:spcPts val="0"/>
              </a:spcAft>
              <a:buSzPts val="1400"/>
              <a:buNone/>
              <a:defRPr/>
            </a:lvl5pPr>
            <a:lvl6pPr lvl="5" algn="l">
              <a:lnSpc>
                <a:spcPct val="81000"/>
              </a:lnSpc>
              <a:spcBef>
                <a:spcPts val="0"/>
              </a:spcBef>
              <a:spcAft>
                <a:spcPts val="0"/>
              </a:spcAft>
              <a:buSzPts val="1400"/>
              <a:buNone/>
              <a:defRPr/>
            </a:lvl6pPr>
            <a:lvl7pPr lvl="6" algn="l">
              <a:lnSpc>
                <a:spcPct val="81000"/>
              </a:lnSpc>
              <a:spcBef>
                <a:spcPts val="0"/>
              </a:spcBef>
              <a:spcAft>
                <a:spcPts val="0"/>
              </a:spcAft>
              <a:buSzPts val="1400"/>
              <a:buNone/>
              <a:defRPr/>
            </a:lvl7pPr>
            <a:lvl8pPr lvl="7" algn="l">
              <a:lnSpc>
                <a:spcPct val="81000"/>
              </a:lnSpc>
              <a:spcBef>
                <a:spcPts val="0"/>
              </a:spcBef>
              <a:spcAft>
                <a:spcPts val="0"/>
              </a:spcAft>
              <a:buSzPts val="1400"/>
              <a:buNone/>
              <a:defRPr/>
            </a:lvl8pPr>
            <a:lvl9pPr lvl="8" algn="l">
              <a:lnSpc>
                <a:spcPct val="81000"/>
              </a:lnSpc>
              <a:spcBef>
                <a:spcPts val="0"/>
              </a:spcBef>
              <a:spcAft>
                <a:spcPts val="0"/>
              </a:spcAft>
              <a:buSzPts val="1400"/>
              <a:buNone/>
              <a:defRPr/>
            </a:lvl9pPr>
          </a:lstStyle>
          <a:p/>
        </p:txBody>
      </p:sp>
      <p:sp>
        <p:nvSpPr>
          <p:cNvPr id="21" name="Google Shape;21;p64"/>
          <p:cNvSpPr txBox="1"/>
          <p:nvPr>
            <p:ph idx="12" type="sldNum"/>
          </p:nvPr>
        </p:nvSpPr>
        <p:spPr>
          <a:xfrm>
            <a:off x="7335837" y="6562725"/>
            <a:ext cx="2343150" cy="515937"/>
          </a:xfrm>
          <a:prstGeom prst="rect">
            <a:avLst/>
          </a:prstGeom>
          <a:noFill/>
          <a:ln>
            <a:noFill/>
          </a:ln>
        </p:spPr>
        <p:txBody>
          <a:bodyPr anchorCtr="0" anchor="t" bIns="0" lIns="0" spcFirstLastPara="1" rIns="0" wrap="square" tIns="0">
            <a:noAutofit/>
          </a:bodyPr>
          <a:lstStyle>
            <a:lvl1pPr indent="0" lvl="0" marL="0" algn="r">
              <a:lnSpc>
                <a:spcPct val="93000"/>
              </a:lnSpc>
              <a:spcBef>
                <a:spcPts val="0"/>
              </a:spcBef>
              <a:spcAft>
                <a:spcPts val="0"/>
              </a:spcAft>
              <a:buNone/>
              <a:defRPr sz="1400">
                <a:latin typeface="Times New Roman"/>
                <a:ea typeface="Times New Roman"/>
                <a:cs typeface="Times New Roman"/>
                <a:sym typeface="Times New Roman"/>
              </a:defRPr>
            </a:lvl1pPr>
            <a:lvl2pPr indent="0" lvl="1" marL="0" algn="r">
              <a:lnSpc>
                <a:spcPct val="93000"/>
              </a:lnSpc>
              <a:spcBef>
                <a:spcPts val="0"/>
              </a:spcBef>
              <a:spcAft>
                <a:spcPts val="0"/>
              </a:spcAft>
              <a:buNone/>
              <a:defRPr sz="1400">
                <a:latin typeface="Times New Roman"/>
                <a:ea typeface="Times New Roman"/>
                <a:cs typeface="Times New Roman"/>
                <a:sym typeface="Times New Roman"/>
              </a:defRPr>
            </a:lvl2pPr>
            <a:lvl3pPr indent="0" lvl="2" marL="0" algn="r">
              <a:lnSpc>
                <a:spcPct val="93000"/>
              </a:lnSpc>
              <a:spcBef>
                <a:spcPts val="0"/>
              </a:spcBef>
              <a:spcAft>
                <a:spcPts val="0"/>
              </a:spcAft>
              <a:buNone/>
              <a:defRPr sz="1400">
                <a:latin typeface="Times New Roman"/>
                <a:ea typeface="Times New Roman"/>
                <a:cs typeface="Times New Roman"/>
                <a:sym typeface="Times New Roman"/>
              </a:defRPr>
            </a:lvl3pPr>
            <a:lvl4pPr indent="0" lvl="3" marL="0" algn="r">
              <a:lnSpc>
                <a:spcPct val="93000"/>
              </a:lnSpc>
              <a:spcBef>
                <a:spcPts val="0"/>
              </a:spcBef>
              <a:spcAft>
                <a:spcPts val="0"/>
              </a:spcAft>
              <a:buNone/>
              <a:defRPr sz="1400">
                <a:latin typeface="Times New Roman"/>
                <a:ea typeface="Times New Roman"/>
                <a:cs typeface="Times New Roman"/>
                <a:sym typeface="Times New Roman"/>
              </a:defRPr>
            </a:lvl4pPr>
            <a:lvl5pPr indent="0" lvl="4" marL="0" algn="r">
              <a:lnSpc>
                <a:spcPct val="93000"/>
              </a:lnSpc>
              <a:spcBef>
                <a:spcPts val="0"/>
              </a:spcBef>
              <a:spcAft>
                <a:spcPts val="0"/>
              </a:spcAft>
              <a:buNone/>
              <a:defRPr sz="1400">
                <a:latin typeface="Times New Roman"/>
                <a:ea typeface="Times New Roman"/>
                <a:cs typeface="Times New Roman"/>
                <a:sym typeface="Times New Roman"/>
              </a:defRPr>
            </a:lvl5pPr>
            <a:lvl6pPr indent="0" lvl="5" marL="0" algn="r">
              <a:lnSpc>
                <a:spcPct val="93000"/>
              </a:lnSpc>
              <a:spcBef>
                <a:spcPts val="0"/>
              </a:spcBef>
              <a:spcAft>
                <a:spcPts val="0"/>
              </a:spcAft>
              <a:buNone/>
              <a:defRPr sz="1400">
                <a:latin typeface="Times New Roman"/>
                <a:ea typeface="Times New Roman"/>
                <a:cs typeface="Times New Roman"/>
                <a:sym typeface="Times New Roman"/>
              </a:defRPr>
            </a:lvl6pPr>
            <a:lvl7pPr indent="0" lvl="6" marL="0" algn="r">
              <a:lnSpc>
                <a:spcPct val="93000"/>
              </a:lnSpc>
              <a:spcBef>
                <a:spcPts val="0"/>
              </a:spcBef>
              <a:spcAft>
                <a:spcPts val="0"/>
              </a:spcAft>
              <a:buNone/>
              <a:defRPr sz="1400">
                <a:latin typeface="Times New Roman"/>
                <a:ea typeface="Times New Roman"/>
                <a:cs typeface="Times New Roman"/>
                <a:sym typeface="Times New Roman"/>
              </a:defRPr>
            </a:lvl7pPr>
            <a:lvl8pPr indent="0" lvl="7" marL="0" algn="r">
              <a:lnSpc>
                <a:spcPct val="93000"/>
              </a:lnSpc>
              <a:spcBef>
                <a:spcPts val="0"/>
              </a:spcBef>
              <a:spcAft>
                <a:spcPts val="0"/>
              </a:spcAft>
              <a:buNone/>
              <a:defRPr sz="1400">
                <a:latin typeface="Times New Roman"/>
                <a:ea typeface="Times New Roman"/>
                <a:cs typeface="Times New Roman"/>
                <a:sym typeface="Times New Roman"/>
              </a:defRPr>
            </a:lvl8pPr>
            <a:lvl9pPr indent="0" lvl="8" marL="0" algn="r">
              <a:lnSpc>
                <a:spcPct val="93000"/>
              </a:lnSpc>
              <a:spcBef>
                <a:spcPts val="0"/>
              </a:spcBef>
              <a:spcAft>
                <a:spcPts val="0"/>
              </a:spcAft>
              <a:buNone/>
              <a:defRPr sz="1400">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type="tx">
  <p:cSld name="TITLE_AND_BODY">
    <p:spTree>
      <p:nvGrpSpPr>
        <p:cNvPr id="22" name="Shape 22"/>
        <p:cNvGrpSpPr/>
        <p:nvPr/>
      </p:nvGrpSpPr>
      <p:grpSpPr>
        <a:xfrm>
          <a:off x="0" y="0"/>
          <a:ext cx="0" cy="0"/>
          <a:chOff x="0" y="0"/>
          <a:chExt cx="0" cy="0"/>
        </a:xfrm>
      </p:grpSpPr>
      <p:sp>
        <p:nvSpPr>
          <p:cNvPr id="23" name="Google Shape;23;p65"/>
          <p:cNvSpPr txBox="1"/>
          <p:nvPr>
            <p:ph type="title"/>
          </p:nvPr>
        </p:nvSpPr>
        <p:spPr>
          <a:xfrm>
            <a:off x="503237" y="301625"/>
            <a:ext cx="9066212" cy="1257300"/>
          </a:xfrm>
          <a:prstGeom prst="rect">
            <a:avLst/>
          </a:prstGeom>
          <a:noFill/>
          <a:ln>
            <a:noFill/>
          </a:ln>
        </p:spPr>
        <p:txBody>
          <a:bodyPr anchorCtr="0" anchor="ctr" bIns="0" lIns="0" spcFirstLastPara="1" rIns="0" wrap="square" tIns="0">
            <a:noAutofit/>
          </a:bodyPr>
          <a:lstStyle>
            <a:lvl1pPr lvl="0" algn="ctr">
              <a:lnSpc>
                <a:spcPct val="93000"/>
              </a:lnSpc>
              <a:spcBef>
                <a:spcPts val="0"/>
              </a:spcBef>
              <a:spcAft>
                <a:spcPts val="0"/>
              </a:spcAft>
              <a:buSzPts val="1400"/>
              <a:buNone/>
              <a:defRPr/>
            </a:lvl1pPr>
            <a:lvl2pPr lvl="1" algn="ctr">
              <a:lnSpc>
                <a:spcPct val="93000"/>
              </a:lnSpc>
              <a:spcBef>
                <a:spcPts val="0"/>
              </a:spcBef>
              <a:spcAft>
                <a:spcPts val="0"/>
              </a:spcAft>
              <a:buSzPts val="1400"/>
              <a:buNone/>
              <a:defRPr/>
            </a:lvl2pPr>
            <a:lvl3pPr lvl="2" algn="ctr">
              <a:lnSpc>
                <a:spcPct val="93000"/>
              </a:lnSpc>
              <a:spcBef>
                <a:spcPts val="0"/>
              </a:spcBef>
              <a:spcAft>
                <a:spcPts val="0"/>
              </a:spcAft>
              <a:buSzPts val="1400"/>
              <a:buNone/>
              <a:defRPr/>
            </a:lvl3pPr>
            <a:lvl4pPr lvl="3" algn="ctr">
              <a:lnSpc>
                <a:spcPct val="93000"/>
              </a:lnSpc>
              <a:spcBef>
                <a:spcPts val="0"/>
              </a:spcBef>
              <a:spcAft>
                <a:spcPts val="0"/>
              </a:spcAft>
              <a:buSzPts val="1400"/>
              <a:buNone/>
              <a:defRPr/>
            </a:lvl4pPr>
            <a:lvl5pPr lvl="4" algn="ctr">
              <a:lnSpc>
                <a:spcPct val="93000"/>
              </a:lnSpc>
              <a:spcBef>
                <a:spcPts val="0"/>
              </a:spcBef>
              <a:spcAft>
                <a:spcPts val="0"/>
              </a:spcAft>
              <a:buSzPts val="1400"/>
              <a:buNone/>
              <a:defRPr/>
            </a:lvl5pPr>
            <a:lvl6pPr lvl="5" algn="ctr">
              <a:lnSpc>
                <a:spcPct val="93000"/>
              </a:lnSpc>
              <a:spcBef>
                <a:spcPts val="0"/>
              </a:spcBef>
              <a:spcAft>
                <a:spcPts val="0"/>
              </a:spcAft>
              <a:buSzPts val="1400"/>
              <a:buNone/>
              <a:defRPr/>
            </a:lvl6pPr>
            <a:lvl7pPr lvl="6" algn="ctr">
              <a:lnSpc>
                <a:spcPct val="93000"/>
              </a:lnSpc>
              <a:spcBef>
                <a:spcPts val="0"/>
              </a:spcBef>
              <a:spcAft>
                <a:spcPts val="0"/>
              </a:spcAft>
              <a:buSzPts val="1400"/>
              <a:buNone/>
              <a:defRPr/>
            </a:lvl7pPr>
            <a:lvl8pPr lvl="7" algn="ctr">
              <a:lnSpc>
                <a:spcPct val="93000"/>
              </a:lnSpc>
              <a:spcBef>
                <a:spcPts val="0"/>
              </a:spcBef>
              <a:spcAft>
                <a:spcPts val="0"/>
              </a:spcAft>
              <a:buSzPts val="1400"/>
              <a:buNone/>
              <a:defRPr/>
            </a:lvl8pPr>
            <a:lvl9pPr lvl="8" algn="ctr">
              <a:lnSpc>
                <a:spcPct val="93000"/>
              </a:lnSpc>
              <a:spcBef>
                <a:spcPts val="0"/>
              </a:spcBef>
              <a:spcAft>
                <a:spcPts val="0"/>
              </a:spcAft>
              <a:buSzPts val="1400"/>
              <a:buNone/>
              <a:defRPr/>
            </a:lvl9pPr>
          </a:lstStyle>
          <a:p/>
        </p:txBody>
      </p:sp>
      <p:sp>
        <p:nvSpPr>
          <p:cNvPr id="24" name="Google Shape;24;p65"/>
          <p:cNvSpPr txBox="1"/>
          <p:nvPr>
            <p:ph idx="1" type="body"/>
          </p:nvPr>
        </p:nvSpPr>
        <p:spPr>
          <a:xfrm>
            <a:off x="720725" y="1979612"/>
            <a:ext cx="8850312" cy="4135437"/>
          </a:xfrm>
          <a:prstGeom prst="rect">
            <a:avLst/>
          </a:prstGeom>
          <a:noFill/>
          <a:ln>
            <a:noFill/>
          </a:ln>
        </p:spPr>
        <p:txBody>
          <a:bodyPr anchorCtr="0" anchor="t" bIns="0" lIns="0" spcFirstLastPara="1" rIns="0" wrap="square" tIns="28075">
            <a:noAutofit/>
          </a:bodyPr>
          <a:lstStyle>
            <a:lvl1pPr indent="-228600" lvl="0" marL="457200" algn="l">
              <a:lnSpc>
                <a:spcPct val="93000"/>
              </a:lnSpc>
              <a:spcBef>
                <a:spcPts val="0"/>
              </a:spcBef>
              <a:spcAft>
                <a:spcPts val="0"/>
              </a:spcAft>
              <a:buSzPts val="1400"/>
              <a:buNone/>
              <a:defRPr/>
            </a:lvl1pPr>
            <a:lvl2pPr indent="-228600" lvl="1" marL="914400" algn="l">
              <a:lnSpc>
                <a:spcPct val="93000"/>
              </a:lnSpc>
              <a:spcBef>
                <a:spcPts val="1400"/>
              </a:spcBef>
              <a:spcAft>
                <a:spcPts val="0"/>
              </a:spcAft>
              <a:buSzPts val="1400"/>
              <a:buNone/>
              <a:defRPr/>
            </a:lvl2pPr>
            <a:lvl3pPr indent="-228600" lvl="2" marL="1371600" algn="l">
              <a:lnSpc>
                <a:spcPct val="93000"/>
              </a:lnSpc>
              <a:spcBef>
                <a:spcPts val="1100"/>
              </a:spcBef>
              <a:spcAft>
                <a:spcPts val="0"/>
              </a:spcAft>
              <a:buSzPts val="1400"/>
              <a:buNone/>
              <a:defRPr/>
            </a:lvl3pPr>
            <a:lvl4pPr indent="-228600" lvl="3" marL="1828800" algn="l">
              <a:lnSpc>
                <a:spcPct val="93000"/>
              </a:lnSpc>
              <a:spcBef>
                <a:spcPts val="800"/>
              </a:spcBef>
              <a:spcAft>
                <a:spcPts val="0"/>
              </a:spcAft>
              <a:buSzPts val="1400"/>
              <a:buNone/>
              <a:defRPr/>
            </a:lvl4pPr>
            <a:lvl5pPr indent="-228600" lvl="4" marL="2286000" algn="l">
              <a:lnSpc>
                <a:spcPct val="93000"/>
              </a:lnSpc>
              <a:spcBef>
                <a:spcPts val="500"/>
              </a:spcBef>
              <a:spcAft>
                <a:spcPts val="0"/>
              </a:spcAft>
              <a:buSzPts val="1400"/>
              <a:buNone/>
              <a:defRPr/>
            </a:lvl5pPr>
            <a:lvl6pPr indent="-228600" lvl="5" marL="2743200" algn="l">
              <a:lnSpc>
                <a:spcPct val="93000"/>
              </a:lnSpc>
              <a:spcBef>
                <a:spcPts val="200"/>
              </a:spcBef>
              <a:spcAft>
                <a:spcPts val="0"/>
              </a:spcAft>
              <a:buSzPts val="1400"/>
              <a:buNone/>
              <a:defRPr/>
            </a:lvl6pPr>
            <a:lvl7pPr indent="-228600" lvl="6" marL="3200400" algn="l">
              <a:lnSpc>
                <a:spcPct val="93000"/>
              </a:lnSpc>
              <a:spcBef>
                <a:spcPts val="200"/>
              </a:spcBef>
              <a:spcAft>
                <a:spcPts val="0"/>
              </a:spcAft>
              <a:buSzPts val="1400"/>
              <a:buNone/>
              <a:defRPr/>
            </a:lvl7pPr>
            <a:lvl8pPr indent="-228600" lvl="7" marL="3657600" algn="l">
              <a:lnSpc>
                <a:spcPct val="93000"/>
              </a:lnSpc>
              <a:spcBef>
                <a:spcPts val="200"/>
              </a:spcBef>
              <a:spcAft>
                <a:spcPts val="0"/>
              </a:spcAft>
              <a:buSzPts val="1400"/>
              <a:buNone/>
              <a:defRPr/>
            </a:lvl8pPr>
            <a:lvl9pPr indent="-228600" lvl="8" marL="4114800" algn="l">
              <a:lnSpc>
                <a:spcPct val="93000"/>
              </a:lnSpc>
              <a:spcBef>
                <a:spcPts val="200"/>
              </a:spcBef>
              <a:spcAft>
                <a:spcPts val="200"/>
              </a:spcAft>
              <a:buSzPts val="1400"/>
              <a:buNone/>
              <a:defRPr/>
            </a:lvl9pPr>
          </a:lstStyle>
          <a:p/>
        </p:txBody>
      </p:sp>
      <p:sp>
        <p:nvSpPr>
          <p:cNvPr id="25" name="Google Shape;25;p65"/>
          <p:cNvSpPr txBox="1"/>
          <p:nvPr>
            <p:ph idx="10" type="dt"/>
          </p:nvPr>
        </p:nvSpPr>
        <p:spPr>
          <a:xfrm>
            <a:off x="612775" y="6562725"/>
            <a:ext cx="2343150" cy="515937"/>
          </a:xfrm>
          <a:prstGeom prst="rect">
            <a:avLst/>
          </a:prstGeom>
          <a:noFill/>
          <a:ln>
            <a:noFill/>
          </a:ln>
        </p:spPr>
        <p:txBody>
          <a:bodyPr anchorCtr="0" anchor="t" bIns="0" lIns="0" spcFirstLastPara="1" rIns="0" wrap="square" tIns="0">
            <a:noAutofit/>
          </a:bodyPr>
          <a:lstStyle>
            <a:lvl1pPr lvl="0" algn="l">
              <a:lnSpc>
                <a:spcPct val="93000"/>
              </a:lnSpc>
              <a:spcBef>
                <a:spcPts val="0"/>
              </a:spcBef>
              <a:spcAft>
                <a:spcPts val="0"/>
              </a:spcAft>
              <a:buSzPts val="1400"/>
              <a:buNone/>
              <a:defRPr/>
            </a:lvl1pPr>
            <a:lvl2pPr lvl="1" algn="l">
              <a:lnSpc>
                <a:spcPct val="81000"/>
              </a:lnSpc>
              <a:spcBef>
                <a:spcPts val="0"/>
              </a:spcBef>
              <a:spcAft>
                <a:spcPts val="0"/>
              </a:spcAft>
              <a:buSzPts val="1400"/>
              <a:buNone/>
              <a:defRPr/>
            </a:lvl2pPr>
            <a:lvl3pPr lvl="2" algn="l">
              <a:lnSpc>
                <a:spcPct val="81000"/>
              </a:lnSpc>
              <a:spcBef>
                <a:spcPts val="0"/>
              </a:spcBef>
              <a:spcAft>
                <a:spcPts val="0"/>
              </a:spcAft>
              <a:buSzPts val="1400"/>
              <a:buNone/>
              <a:defRPr/>
            </a:lvl3pPr>
            <a:lvl4pPr lvl="3" algn="l">
              <a:lnSpc>
                <a:spcPct val="81000"/>
              </a:lnSpc>
              <a:spcBef>
                <a:spcPts val="0"/>
              </a:spcBef>
              <a:spcAft>
                <a:spcPts val="0"/>
              </a:spcAft>
              <a:buSzPts val="1400"/>
              <a:buNone/>
              <a:defRPr/>
            </a:lvl4pPr>
            <a:lvl5pPr lvl="4" algn="l">
              <a:lnSpc>
                <a:spcPct val="81000"/>
              </a:lnSpc>
              <a:spcBef>
                <a:spcPts val="0"/>
              </a:spcBef>
              <a:spcAft>
                <a:spcPts val="0"/>
              </a:spcAft>
              <a:buSzPts val="1400"/>
              <a:buNone/>
              <a:defRPr/>
            </a:lvl5pPr>
            <a:lvl6pPr lvl="5" algn="l">
              <a:lnSpc>
                <a:spcPct val="81000"/>
              </a:lnSpc>
              <a:spcBef>
                <a:spcPts val="0"/>
              </a:spcBef>
              <a:spcAft>
                <a:spcPts val="0"/>
              </a:spcAft>
              <a:buSzPts val="1400"/>
              <a:buNone/>
              <a:defRPr/>
            </a:lvl6pPr>
            <a:lvl7pPr lvl="6" algn="l">
              <a:lnSpc>
                <a:spcPct val="81000"/>
              </a:lnSpc>
              <a:spcBef>
                <a:spcPts val="0"/>
              </a:spcBef>
              <a:spcAft>
                <a:spcPts val="0"/>
              </a:spcAft>
              <a:buSzPts val="1400"/>
              <a:buNone/>
              <a:defRPr/>
            </a:lvl7pPr>
            <a:lvl8pPr lvl="7" algn="l">
              <a:lnSpc>
                <a:spcPct val="81000"/>
              </a:lnSpc>
              <a:spcBef>
                <a:spcPts val="0"/>
              </a:spcBef>
              <a:spcAft>
                <a:spcPts val="0"/>
              </a:spcAft>
              <a:buSzPts val="1400"/>
              <a:buNone/>
              <a:defRPr/>
            </a:lvl8pPr>
            <a:lvl9pPr lvl="8" algn="l">
              <a:lnSpc>
                <a:spcPct val="81000"/>
              </a:lnSpc>
              <a:spcBef>
                <a:spcPts val="0"/>
              </a:spcBef>
              <a:spcAft>
                <a:spcPts val="0"/>
              </a:spcAft>
              <a:buSzPts val="1400"/>
              <a:buNone/>
              <a:defRPr/>
            </a:lvl9pPr>
          </a:lstStyle>
          <a:p/>
        </p:txBody>
      </p:sp>
      <p:sp>
        <p:nvSpPr>
          <p:cNvPr id="26" name="Google Shape;26;p65"/>
          <p:cNvSpPr txBox="1"/>
          <p:nvPr>
            <p:ph idx="11" type="ftr"/>
          </p:nvPr>
        </p:nvSpPr>
        <p:spPr>
          <a:xfrm>
            <a:off x="3556000" y="6562725"/>
            <a:ext cx="3190875" cy="515937"/>
          </a:xfrm>
          <a:prstGeom prst="rect">
            <a:avLst/>
          </a:prstGeom>
          <a:noFill/>
          <a:ln>
            <a:noFill/>
          </a:ln>
        </p:spPr>
        <p:txBody>
          <a:bodyPr anchorCtr="0" anchor="t" bIns="0" lIns="0" spcFirstLastPara="1" rIns="0" wrap="square" tIns="0">
            <a:noAutofit/>
          </a:bodyPr>
          <a:lstStyle>
            <a:lvl1pPr lvl="0" algn="ctr">
              <a:lnSpc>
                <a:spcPct val="93000"/>
              </a:lnSpc>
              <a:spcBef>
                <a:spcPts val="0"/>
              </a:spcBef>
              <a:spcAft>
                <a:spcPts val="0"/>
              </a:spcAft>
              <a:buSzPts val="1400"/>
              <a:buNone/>
              <a:defRPr/>
            </a:lvl1pPr>
            <a:lvl2pPr lvl="1" algn="l">
              <a:lnSpc>
                <a:spcPct val="81000"/>
              </a:lnSpc>
              <a:spcBef>
                <a:spcPts val="0"/>
              </a:spcBef>
              <a:spcAft>
                <a:spcPts val="0"/>
              </a:spcAft>
              <a:buSzPts val="1400"/>
              <a:buNone/>
              <a:defRPr/>
            </a:lvl2pPr>
            <a:lvl3pPr lvl="2" algn="l">
              <a:lnSpc>
                <a:spcPct val="81000"/>
              </a:lnSpc>
              <a:spcBef>
                <a:spcPts val="0"/>
              </a:spcBef>
              <a:spcAft>
                <a:spcPts val="0"/>
              </a:spcAft>
              <a:buSzPts val="1400"/>
              <a:buNone/>
              <a:defRPr/>
            </a:lvl3pPr>
            <a:lvl4pPr lvl="3" algn="l">
              <a:lnSpc>
                <a:spcPct val="81000"/>
              </a:lnSpc>
              <a:spcBef>
                <a:spcPts val="0"/>
              </a:spcBef>
              <a:spcAft>
                <a:spcPts val="0"/>
              </a:spcAft>
              <a:buSzPts val="1400"/>
              <a:buNone/>
              <a:defRPr/>
            </a:lvl4pPr>
            <a:lvl5pPr lvl="4" algn="l">
              <a:lnSpc>
                <a:spcPct val="81000"/>
              </a:lnSpc>
              <a:spcBef>
                <a:spcPts val="0"/>
              </a:spcBef>
              <a:spcAft>
                <a:spcPts val="0"/>
              </a:spcAft>
              <a:buSzPts val="1400"/>
              <a:buNone/>
              <a:defRPr/>
            </a:lvl5pPr>
            <a:lvl6pPr lvl="5" algn="l">
              <a:lnSpc>
                <a:spcPct val="81000"/>
              </a:lnSpc>
              <a:spcBef>
                <a:spcPts val="0"/>
              </a:spcBef>
              <a:spcAft>
                <a:spcPts val="0"/>
              </a:spcAft>
              <a:buSzPts val="1400"/>
              <a:buNone/>
              <a:defRPr/>
            </a:lvl6pPr>
            <a:lvl7pPr lvl="6" algn="l">
              <a:lnSpc>
                <a:spcPct val="81000"/>
              </a:lnSpc>
              <a:spcBef>
                <a:spcPts val="0"/>
              </a:spcBef>
              <a:spcAft>
                <a:spcPts val="0"/>
              </a:spcAft>
              <a:buSzPts val="1400"/>
              <a:buNone/>
              <a:defRPr/>
            </a:lvl7pPr>
            <a:lvl8pPr lvl="7" algn="l">
              <a:lnSpc>
                <a:spcPct val="81000"/>
              </a:lnSpc>
              <a:spcBef>
                <a:spcPts val="0"/>
              </a:spcBef>
              <a:spcAft>
                <a:spcPts val="0"/>
              </a:spcAft>
              <a:buSzPts val="1400"/>
              <a:buNone/>
              <a:defRPr/>
            </a:lvl8pPr>
            <a:lvl9pPr lvl="8" algn="l">
              <a:lnSpc>
                <a:spcPct val="81000"/>
              </a:lnSpc>
              <a:spcBef>
                <a:spcPts val="0"/>
              </a:spcBef>
              <a:spcAft>
                <a:spcPts val="0"/>
              </a:spcAft>
              <a:buSzPts val="1400"/>
              <a:buNone/>
              <a:defRPr/>
            </a:lvl9pPr>
          </a:lstStyle>
          <a:p/>
        </p:txBody>
      </p:sp>
      <p:sp>
        <p:nvSpPr>
          <p:cNvPr id="27" name="Google Shape;27;p65"/>
          <p:cNvSpPr txBox="1"/>
          <p:nvPr>
            <p:ph idx="12" type="sldNum"/>
          </p:nvPr>
        </p:nvSpPr>
        <p:spPr>
          <a:xfrm>
            <a:off x="7335837" y="6562725"/>
            <a:ext cx="2343150" cy="515937"/>
          </a:xfrm>
          <a:prstGeom prst="rect">
            <a:avLst/>
          </a:prstGeom>
          <a:noFill/>
          <a:ln>
            <a:noFill/>
          </a:ln>
        </p:spPr>
        <p:txBody>
          <a:bodyPr anchorCtr="0" anchor="t" bIns="0" lIns="0" spcFirstLastPara="1" rIns="0" wrap="square" tIns="0">
            <a:noAutofit/>
          </a:bodyPr>
          <a:lstStyle>
            <a:lvl1pPr indent="0" lvl="0" marL="0" algn="r">
              <a:lnSpc>
                <a:spcPct val="93000"/>
              </a:lnSpc>
              <a:spcBef>
                <a:spcPts val="0"/>
              </a:spcBef>
              <a:spcAft>
                <a:spcPts val="0"/>
              </a:spcAft>
              <a:buNone/>
              <a:defRPr sz="1400">
                <a:latin typeface="Times New Roman"/>
                <a:ea typeface="Times New Roman"/>
                <a:cs typeface="Times New Roman"/>
                <a:sym typeface="Times New Roman"/>
              </a:defRPr>
            </a:lvl1pPr>
            <a:lvl2pPr indent="0" lvl="1" marL="0" algn="r">
              <a:lnSpc>
                <a:spcPct val="93000"/>
              </a:lnSpc>
              <a:spcBef>
                <a:spcPts val="0"/>
              </a:spcBef>
              <a:spcAft>
                <a:spcPts val="0"/>
              </a:spcAft>
              <a:buNone/>
              <a:defRPr sz="1400">
                <a:latin typeface="Times New Roman"/>
                <a:ea typeface="Times New Roman"/>
                <a:cs typeface="Times New Roman"/>
                <a:sym typeface="Times New Roman"/>
              </a:defRPr>
            </a:lvl2pPr>
            <a:lvl3pPr indent="0" lvl="2" marL="0" algn="r">
              <a:lnSpc>
                <a:spcPct val="93000"/>
              </a:lnSpc>
              <a:spcBef>
                <a:spcPts val="0"/>
              </a:spcBef>
              <a:spcAft>
                <a:spcPts val="0"/>
              </a:spcAft>
              <a:buNone/>
              <a:defRPr sz="1400">
                <a:latin typeface="Times New Roman"/>
                <a:ea typeface="Times New Roman"/>
                <a:cs typeface="Times New Roman"/>
                <a:sym typeface="Times New Roman"/>
              </a:defRPr>
            </a:lvl3pPr>
            <a:lvl4pPr indent="0" lvl="3" marL="0" algn="r">
              <a:lnSpc>
                <a:spcPct val="93000"/>
              </a:lnSpc>
              <a:spcBef>
                <a:spcPts val="0"/>
              </a:spcBef>
              <a:spcAft>
                <a:spcPts val="0"/>
              </a:spcAft>
              <a:buNone/>
              <a:defRPr sz="1400">
                <a:latin typeface="Times New Roman"/>
                <a:ea typeface="Times New Roman"/>
                <a:cs typeface="Times New Roman"/>
                <a:sym typeface="Times New Roman"/>
              </a:defRPr>
            </a:lvl4pPr>
            <a:lvl5pPr indent="0" lvl="4" marL="0" algn="r">
              <a:lnSpc>
                <a:spcPct val="93000"/>
              </a:lnSpc>
              <a:spcBef>
                <a:spcPts val="0"/>
              </a:spcBef>
              <a:spcAft>
                <a:spcPts val="0"/>
              </a:spcAft>
              <a:buNone/>
              <a:defRPr sz="1400">
                <a:latin typeface="Times New Roman"/>
                <a:ea typeface="Times New Roman"/>
                <a:cs typeface="Times New Roman"/>
                <a:sym typeface="Times New Roman"/>
              </a:defRPr>
            </a:lvl5pPr>
            <a:lvl6pPr indent="0" lvl="5" marL="0" algn="r">
              <a:lnSpc>
                <a:spcPct val="93000"/>
              </a:lnSpc>
              <a:spcBef>
                <a:spcPts val="0"/>
              </a:spcBef>
              <a:spcAft>
                <a:spcPts val="0"/>
              </a:spcAft>
              <a:buNone/>
              <a:defRPr sz="1400">
                <a:latin typeface="Times New Roman"/>
                <a:ea typeface="Times New Roman"/>
                <a:cs typeface="Times New Roman"/>
                <a:sym typeface="Times New Roman"/>
              </a:defRPr>
            </a:lvl6pPr>
            <a:lvl7pPr indent="0" lvl="6" marL="0" algn="r">
              <a:lnSpc>
                <a:spcPct val="93000"/>
              </a:lnSpc>
              <a:spcBef>
                <a:spcPts val="0"/>
              </a:spcBef>
              <a:spcAft>
                <a:spcPts val="0"/>
              </a:spcAft>
              <a:buNone/>
              <a:defRPr sz="1400">
                <a:latin typeface="Times New Roman"/>
                <a:ea typeface="Times New Roman"/>
                <a:cs typeface="Times New Roman"/>
                <a:sym typeface="Times New Roman"/>
              </a:defRPr>
            </a:lvl7pPr>
            <a:lvl8pPr indent="0" lvl="7" marL="0" algn="r">
              <a:lnSpc>
                <a:spcPct val="93000"/>
              </a:lnSpc>
              <a:spcBef>
                <a:spcPts val="0"/>
              </a:spcBef>
              <a:spcAft>
                <a:spcPts val="0"/>
              </a:spcAft>
              <a:buNone/>
              <a:defRPr sz="1400">
                <a:latin typeface="Times New Roman"/>
                <a:ea typeface="Times New Roman"/>
                <a:cs typeface="Times New Roman"/>
                <a:sym typeface="Times New Roman"/>
              </a:defRPr>
            </a:lvl8pPr>
            <a:lvl9pPr indent="0" lvl="8" marL="0" algn="r">
              <a:lnSpc>
                <a:spcPct val="93000"/>
              </a:lnSpc>
              <a:spcBef>
                <a:spcPts val="0"/>
              </a:spcBef>
              <a:spcAft>
                <a:spcPts val="0"/>
              </a:spcAft>
              <a:buNone/>
              <a:defRPr sz="1400">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ext on left, text on right" type="twoColTx">
  <p:cSld name="TITLE_AND_TWO_COLUMNS">
    <p:spTree>
      <p:nvGrpSpPr>
        <p:cNvPr id="28" name="Shape 28"/>
        <p:cNvGrpSpPr/>
        <p:nvPr/>
      </p:nvGrpSpPr>
      <p:grpSpPr>
        <a:xfrm>
          <a:off x="0" y="0"/>
          <a:ext cx="0" cy="0"/>
          <a:chOff x="0" y="0"/>
          <a:chExt cx="0" cy="0"/>
        </a:xfrm>
      </p:grpSpPr>
      <p:sp>
        <p:nvSpPr>
          <p:cNvPr id="29" name="Google Shape;29;p66"/>
          <p:cNvSpPr txBox="1"/>
          <p:nvPr>
            <p:ph idx="10" type="dt"/>
          </p:nvPr>
        </p:nvSpPr>
        <p:spPr>
          <a:xfrm>
            <a:off x="612775" y="6562725"/>
            <a:ext cx="2343150" cy="515937"/>
          </a:xfrm>
          <a:prstGeom prst="rect">
            <a:avLst/>
          </a:prstGeom>
          <a:noFill/>
          <a:ln>
            <a:noFill/>
          </a:ln>
        </p:spPr>
        <p:txBody>
          <a:bodyPr anchorCtr="0" anchor="t" bIns="0" lIns="0" spcFirstLastPara="1" rIns="0" wrap="square" tIns="0">
            <a:noAutofit/>
          </a:bodyPr>
          <a:lstStyle>
            <a:lvl1pPr lvl="0" algn="l">
              <a:lnSpc>
                <a:spcPct val="93000"/>
              </a:lnSpc>
              <a:spcBef>
                <a:spcPts val="0"/>
              </a:spcBef>
              <a:spcAft>
                <a:spcPts val="0"/>
              </a:spcAft>
              <a:buSzPts val="1400"/>
              <a:buNone/>
              <a:defRPr/>
            </a:lvl1pPr>
            <a:lvl2pPr lvl="1" algn="l">
              <a:lnSpc>
                <a:spcPct val="81000"/>
              </a:lnSpc>
              <a:spcBef>
                <a:spcPts val="0"/>
              </a:spcBef>
              <a:spcAft>
                <a:spcPts val="0"/>
              </a:spcAft>
              <a:buSzPts val="1400"/>
              <a:buNone/>
              <a:defRPr/>
            </a:lvl2pPr>
            <a:lvl3pPr lvl="2" algn="l">
              <a:lnSpc>
                <a:spcPct val="81000"/>
              </a:lnSpc>
              <a:spcBef>
                <a:spcPts val="0"/>
              </a:spcBef>
              <a:spcAft>
                <a:spcPts val="0"/>
              </a:spcAft>
              <a:buSzPts val="1400"/>
              <a:buNone/>
              <a:defRPr/>
            </a:lvl3pPr>
            <a:lvl4pPr lvl="3" algn="l">
              <a:lnSpc>
                <a:spcPct val="81000"/>
              </a:lnSpc>
              <a:spcBef>
                <a:spcPts val="0"/>
              </a:spcBef>
              <a:spcAft>
                <a:spcPts val="0"/>
              </a:spcAft>
              <a:buSzPts val="1400"/>
              <a:buNone/>
              <a:defRPr/>
            </a:lvl4pPr>
            <a:lvl5pPr lvl="4" algn="l">
              <a:lnSpc>
                <a:spcPct val="81000"/>
              </a:lnSpc>
              <a:spcBef>
                <a:spcPts val="0"/>
              </a:spcBef>
              <a:spcAft>
                <a:spcPts val="0"/>
              </a:spcAft>
              <a:buSzPts val="1400"/>
              <a:buNone/>
              <a:defRPr/>
            </a:lvl5pPr>
            <a:lvl6pPr lvl="5" algn="l">
              <a:lnSpc>
                <a:spcPct val="81000"/>
              </a:lnSpc>
              <a:spcBef>
                <a:spcPts val="0"/>
              </a:spcBef>
              <a:spcAft>
                <a:spcPts val="0"/>
              </a:spcAft>
              <a:buSzPts val="1400"/>
              <a:buNone/>
              <a:defRPr/>
            </a:lvl6pPr>
            <a:lvl7pPr lvl="6" algn="l">
              <a:lnSpc>
                <a:spcPct val="81000"/>
              </a:lnSpc>
              <a:spcBef>
                <a:spcPts val="0"/>
              </a:spcBef>
              <a:spcAft>
                <a:spcPts val="0"/>
              </a:spcAft>
              <a:buSzPts val="1400"/>
              <a:buNone/>
              <a:defRPr/>
            </a:lvl7pPr>
            <a:lvl8pPr lvl="7" algn="l">
              <a:lnSpc>
                <a:spcPct val="81000"/>
              </a:lnSpc>
              <a:spcBef>
                <a:spcPts val="0"/>
              </a:spcBef>
              <a:spcAft>
                <a:spcPts val="0"/>
              </a:spcAft>
              <a:buSzPts val="1400"/>
              <a:buNone/>
              <a:defRPr/>
            </a:lvl8pPr>
            <a:lvl9pPr lvl="8" algn="l">
              <a:lnSpc>
                <a:spcPct val="81000"/>
              </a:lnSpc>
              <a:spcBef>
                <a:spcPts val="0"/>
              </a:spcBef>
              <a:spcAft>
                <a:spcPts val="0"/>
              </a:spcAft>
              <a:buSzPts val="1400"/>
              <a:buNone/>
              <a:defRPr/>
            </a:lvl9pPr>
          </a:lstStyle>
          <a:p/>
        </p:txBody>
      </p:sp>
      <p:sp>
        <p:nvSpPr>
          <p:cNvPr id="30" name="Google Shape;30;p66"/>
          <p:cNvSpPr txBox="1"/>
          <p:nvPr>
            <p:ph idx="11" type="ftr"/>
          </p:nvPr>
        </p:nvSpPr>
        <p:spPr>
          <a:xfrm>
            <a:off x="3556000" y="6562725"/>
            <a:ext cx="3190875" cy="515937"/>
          </a:xfrm>
          <a:prstGeom prst="rect">
            <a:avLst/>
          </a:prstGeom>
          <a:noFill/>
          <a:ln>
            <a:noFill/>
          </a:ln>
        </p:spPr>
        <p:txBody>
          <a:bodyPr anchorCtr="0" anchor="t" bIns="0" lIns="0" spcFirstLastPara="1" rIns="0" wrap="square" tIns="0">
            <a:noAutofit/>
          </a:bodyPr>
          <a:lstStyle>
            <a:lvl1pPr lvl="0" algn="ctr">
              <a:lnSpc>
                <a:spcPct val="93000"/>
              </a:lnSpc>
              <a:spcBef>
                <a:spcPts val="0"/>
              </a:spcBef>
              <a:spcAft>
                <a:spcPts val="0"/>
              </a:spcAft>
              <a:buSzPts val="1400"/>
              <a:buNone/>
              <a:defRPr/>
            </a:lvl1pPr>
            <a:lvl2pPr lvl="1" algn="l">
              <a:lnSpc>
                <a:spcPct val="81000"/>
              </a:lnSpc>
              <a:spcBef>
                <a:spcPts val="0"/>
              </a:spcBef>
              <a:spcAft>
                <a:spcPts val="0"/>
              </a:spcAft>
              <a:buSzPts val="1400"/>
              <a:buNone/>
              <a:defRPr/>
            </a:lvl2pPr>
            <a:lvl3pPr lvl="2" algn="l">
              <a:lnSpc>
                <a:spcPct val="81000"/>
              </a:lnSpc>
              <a:spcBef>
                <a:spcPts val="0"/>
              </a:spcBef>
              <a:spcAft>
                <a:spcPts val="0"/>
              </a:spcAft>
              <a:buSzPts val="1400"/>
              <a:buNone/>
              <a:defRPr/>
            </a:lvl3pPr>
            <a:lvl4pPr lvl="3" algn="l">
              <a:lnSpc>
                <a:spcPct val="81000"/>
              </a:lnSpc>
              <a:spcBef>
                <a:spcPts val="0"/>
              </a:spcBef>
              <a:spcAft>
                <a:spcPts val="0"/>
              </a:spcAft>
              <a:buSzPts val="1400"/>
              <a:buNone/>
              <a:defRPr/>
            </a:lvl4pPr>
            <a:lvl5pPr lvl="4" algn="l">
              <a:lnSpc>
                <a:spcPct val="81000"/>
              </a:lnSpc>
              <a:spcBef>
                <a:spcPts val="0"/>
              </a:spcBef>
              <a:spcAft>
                <a:spcPts val="0"/>
              </a:spcAft>
              <a:buSzPts val="1400"/>
              <a:buNone/>
              <a:defRPr/>
            </a:lvl5pPr>
            <a:lvl6pPr lvl="5" algn="l">
              <a:lnSpc>
                <a:spcPct val="81000"/>
              </a:lnSpc>
              <a:spcBef>
                <a:spcPts val="0"/>
              </a:spcBef>
              <a:spcAft>
                <a:spcPts val="0"/>
              </a:spcAft>
              <a:buSzPts val="1400"/>
              <a:buNone/>
              <a:defRPr/>
            </a:lvl6pPr>
            <a:lvl7pPr lvl="6" algn="l">
              <a:lnSpc>
                <a:spcPct val="81000"/>
              </a:lnSpc>
              <a:spcBef>
                <a:spcPts val="0"/>
              </a:spcBef>
              <a:spcAft>
                <a:spcPts val="0"/>
              </a:spcAft>
              <a:buSzPts val="1400"/>
              <a:buNone/>
              <a:defRPr/>
            </a:lvl7pPr>
            <a:lvl8pPr lvl="7" algn="l">
              <a:lnSpc>
                <a:spcPct val="81000"/>
              </a:lnSpc>
              <a:spcBef>
                <a:spcPts val="0"/>
              </a:spcBef>
              <a:spcAft>
                <a:spcPts val="0"/>
              </a:spcAft>
              <a:buSzPts val="1400"/>
              <a:buNone/>
              <a:defRPr/>
            </a:lvl8pPr>
            <a:lvl9pPr lvl="8" algn="l">
              <a:lnSpc>
                <a:spcPct val="81000"/>
              </a:lnSpc>
              <a:spcBef>
                <a:spcPts val="0"/>
              </a:spcBef>
              <a:spcAft>
                <a:spcPts val="0"/>
              </a:spcAft>
              <a:buSzPts val="1400"/>
              <a:buNone/>
              <a:defRPr/>
            </a:lvl9pPr>
          </a:lstStyle>
          <a:p/>
        </p:txBody>
      </p:sp>
      <p:sp>
        <p:nvSpPr>
          <p:cNvPr id="31" name="Google Shape;31;p66"/>
          <p:cNvSpPr txBox="1"/>
          <p:nvPr>
            <p:ph idx="12" type="sldNum"/>
          </p:nvPr>
        </p:nvSpPr>
        <p:spPr>
          <a:xfrm>
            <a:off x="7335837" y="6562725"/>
            <a:ext cx="2343150" cy="515937"/>
          </a:xfrm>
          <a:prstGeom prst="rect">
            <a:avLst/>
          </a:prstGeom>
          <a:noFill/>
          <a:ln>
            <a:noFill/>
          </a:ln>
        </p:spPr>
        <p:txBody>
          <a:bodyPr anchorCtr="0" anchor="t" bIns="0" lIns="0" spcFirstLastPara="1" rIns="0" wrap="square" tIns="0">
            <a:noAutofit/>
          </a:bodyPr>
          <a:lstStyle>
            <a:lvl1pPr indent="0" lvl="0" marL="0" algn="r">
              <a:lnSpc>
                <a:spcPct val="93000"/>
              </a:lnSpc>
              <a:spcBef>
                <a:spcPts val="0"/>
              </a:spcBef>
              <a:spcAft>
                <a:spcPts val="0"/>
              </a:spcAft>
              <a:buNone/>
              <a:defRPr sz="1400">
                <a:latin typeface="Times New Roman"/>
                <a:ea typeface="Times New Roman"/>
                <a:cs typeface="Times New Roman"/>
                <a:sym typeface="Times New Roman"/>
              </a:defRPr>
            </a:lvl1pPr>
            <a:lvl2pPr indent="0" lvl="1" marL="0" algn="r">
              <a:lnSpc>
                <a:spcPct val="93000"/>
              </a:lnSpc>
              <a:spcBef>
                <a:spcPts val="0"/>
              </a:spcBef>
              <a:spcAft>
                <a:spcPts val="0"/>
              </a:spcAft>
              <a:buNone/>
              <a:defRPr sz="1400">
                <a:latin typeface="Times New Roman"/>
                <a:ea typeface="Times New Roman"/>
                <a:cs typeface="Times New Roman"/>
                <a:sym typeface="Times New Roman"/>
              </a:defRPr>
            </a:lvl2pPr>
            <a:lvl3pPr indent="0" lvl="2" marL="0" algn="r">
              <a:lnSpc>
                <a:spcPct val="93000"/>
              </a:lnSpc>
              <a:spcBef>
                <a:spcPts val="0"/>
              </a:spcBef>
              <a:spcAft>
                <a:spcPts val="0"/>
              </a:spcAft>
              <a:buNone/>
              <a:defRPr sz="1400">
                <a:latin typeface="Times New Roman"/>
                <a:ea typeface="Times New Roman"/>
                <a:cs typeface="Times New Roman"/>
                <a:sym typeface="Times New Roman"/>
              </a:defRPr>
            </a:lvl3pPr>
            <a:lvl4pPr indent="0" lvl="3" marL="0" algn="r">
              <a:lnSpc>
                <a:spcPct val="93000"/>
              </a:lnSpc>
              <a:spcBef>
                <a:spcPts val="0"/>
              </a:spcBef>
              <a:spcAft>
                <a:spcPts val="0"/>
              </a:spcAft>
              <a:buNone/>
              <a:defRPr sz="1400">
                <a:latin typeface="Times New Roman"/>
                <a:ea typeface="Times New Roman"/>
                <a:cs typeface="Times New Roman"/>
                <a:sym typeface="Times New Roman"/>
              </a:defRPr>
            </a:lvl4pPr>
            <a:lvl5pPr indent="0" lvl="4" marL="0" algn="r">
              <a:lnSpc>
                <a:spcPct val="93000"/>
              </a:lnSpc>
              <a:spcBef>
                <a:spcPts val="0"/>
              </a:spcBef>
              <a:spcAft>
                <a:spcPts val="0"/>
              </a:spcAft>
              <a:buNone/>
              <a:defRPr sz="1400">
                <a:latin typeface="Times New Roman"/>
                <a:ea typeface="Times New Roman"/>
                <a:cs typeface="Times New Roman"/>
                <a:sym typeface="Times New Roman"/>
              </a:defRPr>
            </a:lvl5pPr>
            <a:lvl6pPr indent="0" lvl="5" marL="0" algn="r">
              <a:lnSpc>
                <a:spcPct val="93000"/>
              </a:lnSpc>
              <a:spcBef>
                <a:spcPts val="0"/>
              </a:spcBef>
              <a:spcAft>
                <a:spcPts val="0"/>
              </a:spcAft>
              <a:buNone/>
              <a:defRPr sz="1400">
                <a:latin typeface="Times New Roman"/>
                <a:ea typeface="Times New Roman"/>
                <a:cs typeface="Times New Roman"/>
                <a:sym typeface="Times New Roman"/>
              </a:defRPr>
            </a:lvl6pPr>
            <a:lvl7pPr indent="0" lvl="6" marL="0" algn="r">
              <a:lnSpc>
                <a:spcPct val="93000"/>
              </a:lnSpc>
              <a:spcBef>
                <a:spcPts val="0"/>
              </a:spcBef>
              <a:spcAft>
                <a:spcPts val="0"/>
              </a:spcAft>
              <a:buNone/>
              <a:defRPr sz="1400">
                <a:latin typeface="Times New Roman"/>
                <a:ea typeface="Times New Roman"/>
                <a:cs typeface="Times New Roman"/>
                <a:sym typeface="Times New Roman"/>
              </a:defRPr>
            </a:lvl7pPr>
            <a:lvl8pPr indent="0" lvl="7" marL="0" algn="r">
              <a:lnSpc>
                <a:spcPct val="93000"/>
              </a:lnSpc>
              <a:spcBef>
                <a:spcPts val="0"/>
              </a:spcBef>
              <a:spcAft>
                <a:spcPts val="0"/>
              </a:spcAft>
              <a:buNone/>
              <a:defRPr sz="1400">
                <a:latin typeface="Times New Roman"/>
                <a:ea typeface="Times New Roman"/>
                <a:cs typeface="Times New Roman"/>
                <a:sym typeface="Times New Roman"/>
              </a:defRPr>
            </a:lvl8pPr>
            <a:lvl9pPr indent="0" lvl="8" marL="0" algn="r">
              <a:lnSpc>
                <a:spcPct val="93000"/>
              </a:lnSpc>
              <a:spcBef>
                <a:spcPts val="0"/>
              </a:spcBef>
              <a:spcAft>
                <a:spcPts val="0"/>
              </a:spcAft>
              <a:buNone/>
              <a:defRPr sz="1400">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2" name="Shape 32"/>
        <p:cNvGrpSpPr/>
        <p:nvPr/>
      </p:nvGrpSpPr>
      <p:grpSpPr>
        <a:xfrm>
          <a:off x="0" y="0"/>
          <a:ext cx="0" cy="0"/>
          <a:chOff x="0" y="0"/>
          <a:chExt cx="0" cy="0"/>
        </a:xfrm>
      </p:grpSpPr>
      <p:sp>
        <p:nvSpPr>
          <p:cNvPr id="33" name="Google Shape;33;p69"/>
          <p:cNvSpPr txBox="1"/>
          <p:nvPr>
            <p:ph type="title"/>
          </p:nvPr>
        </p:nvSpPr>
        <p:spPr>
          <a:xfrm>
            <a:off x="503237" y="301625"/>
            <a:ext cx="9066212" cy="1257300"/>
          </a:xfrm>
          <a:prstGeom prst="rect">
            <a:avLst/>
          </a:prstGeom>
          <a:noFill/>
          <a:ln>
            <a:noFill/>
          </a:ln>
        </p:spPr>
        <p:txBody>
          <a:bodyPr anchorCtr="0" anchor="ctr" bIns="0" lIns="0" spcFirstLastPara="1" rIns="0" wrap="square" tIns="0">
            <a:noAutofit/>
          </a:bodyPr>
          <a:lstStyle>
            <a:lvl1pPr lvl="0" algn="ctr">
              <a:lnSpc>
                <a:spcPct val="93000"/>
              </a:lnSpc>
              <a:spcBef>
                <a:spcPts val="0"/>
              </a:spcBef>
              <a:spcAft>
                <a:spcPts val="0"/>
              </a:spcAft>
              <a:buSzPts val="1400"/>
              <a:buNone/>
              <a:defRPr/>
            </a:lvl1pPr>
            <a:lvl2pPr lvl="1" algn="ctr">
              <a:lnSpc>
                <a:spcPct val="93000"/>
              </a:lnSpc>
              <a:spcBef>
                <a:spcPts val="0"/>
              </a:spcBef>
              <a:spcAft>
                <a:spcPts val="0"/>
              </a:spcAft>
              <a:buSzPts val="1400"/>
              <a:buNone/>
              <a:defRPr/>
            </a:lvl2pPr>
            <a:lvl3pPr lvl="2" algn="ctr">
              <a:lnSpc>
                <a:spcPct val="93000"/>
              </a:lnSpc>
              <a:spcBef>
                <a:spcPts val="0"/>
              </a:spcBef>
              <a:spcAft>
                <a:spcPts val="0"/>
              </a:spcAft>
              <a:buSzPts val="1400"/>
              <a:buNone/>
              <a:defRPr/>
            </a:lvl3pPr>
            <a:lvl4pPr lvl="3" algn="ctr">
              <a:lnSpc>
                <a:spcPct val="93000"/>
              </a:lnSpc>
              <a:spcBef>
                <a:spcPts val="0"/>
              </a:spcBef>
              <a:spcAft>
                <a:spcPts val="0"/>
              </a:spcAft>
              <a:buSzPts val="1400"/>
              <a:buNone/>
              <a:defRPr/>
            </a:lvl4pPr>
            <a:lvl5pPr lvl="4" algn="ctr">
              <a:lnSpc>
                <a:spcPct val="93000"/>
              </a:lnSpc>
              <a:spcBef>
                <a:spcPts val="0"/>
              </a:spcBef>
              <a:spcAft>
                <a:spcPts val="0"/>
              </a:spcAft>
              <a:buSzPts val="1400"/>
              <a:buNone/>
              <a:defRPr/>
            </a:lvl5pPr>
            <a:lvl6pPr lvl="5" algn="ctr">
              <a:lnSpc>
                <a:spcPct val="93000"/>
              </a:lnSpc>
              <a:spcBef>
                <a:spcPts val="0"/>
              </a:spcBef>
              <a:spcAft>
                <a:spcPts val="0"/>
              </a:spcAft>
              <a:buSzPts val="1400"/>
              <a:buNone/>
              <a:defRPr/>
            </a:lvl6pPr>
            <a:lvl7pPr lvl="6" algn="ctr">
              <a:lnSpc>
                <a:spcPct val="93000"/>
              </a:lnSpc>
              <a:spcBef>
                <a:spcPts val="0"/>
              </a:spcBef>
              <a:spcAft>
                <a:spcPts val="0"/>
              </a:spcAft>
              <a:buSzPts val="1400"/>
              <a:buNone/>
              <a:defRPr/>
            </a:lvl7pPr>
            <a:lvl8pPr lvl="7" algn="ctr">
              <a:lnSpc>
                <a:spcPct val="93000"/>
              </a:lnSpc>
              <a:spcBef>
                <a:spcPts val="0"/>
              </a:spcBef>
              <a:spcAft>
                <a:spcPts val="0"/>
              </a:spcAft>
              <a:buSzPts val="1400"/>
              <a:buNone/>
              <a:defRPr/>
            </a:lvl8pPr>
            <a:lvl9pPr lvl="8" algn="ctr">
              <a:lnSpc>
                <a:spcPct val="93000"/>
              </a:lnSpc>
              <a:spcBef>
                <a:spcPts val="0"/>
              </a:spcBef>
              <a:spcAft>
                <a:spcPts val="0"/>
              </a:spcAft>
              <a:buSzPts val="1400"/>
              <a:buNone/>
              <a:defRPr/>
            </a:lvl9pPr>
          </a:lstStyle>
          <a:p/>
        </p:txBody>
      </p:sp>
      <p:sp>
        <p:nvSpPr>
          <p:cNvPr id="34" name="Google Shape;34;p69"/>
          <p:cNvSpPr txBox="1"/>
          <p:nvPr>
            <p:ph idx="10" type="dt"/>
          </p:nvPr>
        </p:nvSpPr>
        <p:spPr>
          <a:xfrm>
            <a:off x="612775" y="6562725"/>
            <a:ext cx="2343150" cy="515937"/>
          </a:xfrm>
          <a:prstGeom prst="rect">
            <a:avLst/>
          </a:prstGeom>
          <a:noFill/>
          <a:ln>
            <a:noFill/>
          </a:ln>
        </p:spPr>
        <p:txBody>
          <a:bodyPr anchorCtr="0" anchor="t" bIns="0" lIns="0" spcFirstLastPara="1" rIns="0" wrap="square" tIns="0">
            <a:noAutofit/>
          </a:bodyPr>
          <a:lstStyle>
            <a:lvl1pPr lvl="0" algn="l">
              <a:lnSpc>
                <a:spcPct val="93000"/>
              </a:lnSpc>
              <a:spcBef>
                <a:spcPts val="0"/>
              </a:spcBef>
              <a:spcAft>
                <a:spcPts val="0"/>
              </a:spcAft>
              <a:buSzPts val="1400"/>
              <a:buNone/>
              <a:defRPr/>
            </a:lvl1pPr>
            <a:lvl2pPr lvl="1" algn="l">
              <a:lnSpc>
                <a:spcPct val="81000"/>
              </a:lnSpc>
              <a:spcBef>
                <a:spcPts val="0"/>
              </a:spcBef>
              <a:spcAft>
                <a:spcPts val="0"/>
              </a:spcAft>
              <a:buSzPts val="1400"/>
              <a:buNone/>
              <a:defRPr/>
            </a:lvl2pPr>
            <a:lvl3pPr lvl="2" algn="l">
              <a:lnSpc>
                <a:spcPct val="81000"/>
              </a:lnSpc>
              <a:spcBef>
                <a:spcPts val="0"/>
              </a:spcBef>
              <a:spcAft>
                <a:spcPts val="0"/>
              </a:spcAft>
              <a:buSzPts val="1400"/>
              <a:buNone/>
              <a:defRPr/>
            </a:lvl3pPr>
            <a:lvl4pPr lvl="3" algn="l">
              <a:lnSpc>
                <a:spcPct val="81000"/>
              </a:lnSpc>
              <a:spcBef>
                <a:spcPts val="0"/>
              </a:spcBef>
              <a:spcAft>
                <a:spcPts val="0"/>
              </a:spcAft>
              <a:buSzPts val="1400"/>
              <a:buNone/>
              <a:defRPr/>
            </a:lvl4pPr>
            <a:lvl5pPr lvl="4" algn="l">
              <a:lnSpc>
                <a:spcPct val="81000"/>
              </a:lnSpc>
              <a:spcBef>
                <a:spcPts val="0"/>
              </a:spcBef>
              <a:spcAft>
                <a:spcPts val="0"/>
              </a:spcAft>
              <a:buSzPts val="1400"/>
              <a:buNone/>
              <a:defRPr/>
            </a:lvl5pPr>
            <a:lvl6pPr lvl="5" algn="l">
              <a:lnSpc>
                <a:spcPct val="81000"/>
              </a:lnSpc>
              <a:spcBef>
                <a:spcPts val="0"/>
              </a:spcBef>
              <a:spcAft>
                <a:spcPts val="0"/>
              </a:spcAft>
              <a:buSzPts val="1400"/>
              <a:buNone/>
              <a:defRPr/>
            </a:lvl6pPr>
            <a:lvl7pPr lvl="6" algn="l">
              <a:lnSpc>
                <a:spcPct val="81000"/>
              </a:lnSpc>
              <a:spcBef>
                <a:spcPts val="0"/>
              </a:spcBef>
              <a:spcAft>
                <a:spcPts val="0"/>
              </a:spcAft>
              <a:buSzPts val="1400"/>
              <a:buNone/>
              <a:defRPr/>
            </a:lvl7pPr>
            <a:lvl8pPr lvl="7" algn="l">
              <a:lnSpc>
                <a:spcPct val="81000"/>
              </a:lnSpc>
              <a:spcBef>
                <a:spcPts val="0"/>
              </a:spcBef>
              <a:spcAft>
                <a:spcPts val="0"/>
              </a:spcAft>
              <a:buSzPts val="1400"/>
              <a:buNone/>
              <a:defRPr/>
            </a:lvl8pPr>
            <a:lvl9pPr lvl="8" algn="l">
              <a:lnSpc>
                <a:spcPct val="81000"/>
              </a:lnSpc>
              <a:spcBef>
                <a:spcPts val="0"/>
              </a:spcBef>
              <a:spcAft>
                <a:spcPts val="0"/>
              </a:spcAft>
              <a:buSzPts val="1400"/>
              <a:buNone/>
              <a:defRPr/>
            </a:lvl9pPr>
          </a:lstStyle>
          <a:p/>
        </p:txBody>
      </p:sp>
      <p:sp>
        <p:nvSpPr>
          <p:cNvPr id="35" name="Google Shape;35;p69"/>
          <p:cNvSpPr txBox="1"/>
          <p:nvPr>
            <p:ph idx="11" type="ftr"/>
          </p:nvPr>
        </p:nvSpPr>
        <p:spPr>
          <a:xfrm>
            <a:off x="3556000" y="6562725"/>
            <a:ext cx="3190875" cy="515937"/>
          </a:xfrm>
          <a:prstGeom prst="rect">
            <a:avLst/>
          </a:prstGeom>
          <a:noFill/>
          <a:ln>
            <a:noFill/>
          </a:ln>
        </p:spPr>
        <p:txBody>
          <a:bodyPr anchorCtr="0" anchor="t" bIns="0" lIns="0" spcFirstLastPara="1" rIns="0" wrap="square" tIns="0">
            <a:noAutofit/>
          </a:bodyPr>
          <a:lstStyle>
            <a:lvl1pPr lvl="0" algn="ctr">
              <a:lnSpc>
                <a:spcPct val="93000"/>
              </a:lnSpc>
              <a:spcBef>
                <a:spcPts val="0"/>
              </a:spcBef>
              <a:spcAft>
                <a:spcPts val="0"/>
              </a:spcAft>
              <a:buSzPts val="1400"/>
              <a:buNone/>
              <a:defRPr/>
            </a:lvl1pPr>
            <a:lvl2pPr lvl="1" algn="l">
              <a:lnSpc>
                <a:spcPct val="81000"/>
              </a:lnSpc>
              <a:spcBef>
                <a:spcPts val="0"/>
              </a:spcBef>
              <a:spcAft>
                <a:spcPts val="0"/>
              </a:spcAft>
              <a:buSzPts val="1400"/>
              <a:buNone/>
              <a:defRPr/>
            </a:lvl2pPr>
            <a:lvl3pPr lvl="2" algn="l">
              <a:lnSpc>
                <a:spcPct val="81000"/>
              </a:lnSpc>
              <a:spcBef>
                <a:spcPts val="0"/>
              </a:spcBef>
              <a:spcAft>
                <a:spcPts val="0"/>
              </a:spcAft>
              <a:buSzPts val="1400"/>
              <a:buNone/>
              <a:defRPr/>
            </a:lvl3pPr>
            <a:lvl4pPr lvl="3" algn="l">
              <a:lnSpc>
                <a:spcPct val="81000"/>
              </a:lnSpc>
              <a:spcBef>
                <a:spcPts val="0"/>
              </a:spcBef>
              <a:spcAft>
                <a:spcPts val="0"/>
              </a:spcAft>
              <a:buSzPts val="1400"/>
              <a:buNone/>
              <a:defRPr/>
            </a:lvl4pPr>
            <a:lvl5pPr lvl="4" algn="l">
              <a:lnSpc>
                <a:spcPct val="81000"/>
              </a:lnSpc>
              <a:spcBef>
                <a:spcPts val="0"/>
              </a:spcBef>
              <a:spcAft>
                <a:spcPts val="0"/>
              </a:spcAft>
              <a:buSzPts val="1400"/>
              <a:buNone/>
              <a:defRPr/>
            </a:lvl5pPr>
            <a:lvl6pPr lvl="5" algn="l">
              <a:lnSpc>
                <a:spcPct val="81000"/>
              </a:lnSpc>
              <a:spcBef>
                <a:spcPts val="0"/>
              </a:spcBef>
              <a:spcAft>
                <a:spcPts val="0"/>
              </a:spcAft>
              <a:buSzPts val="1400"/>
              <a:buNone/>
              <a:defRPr/>
            </a:lvl6pPr>
            <a:lvl7pPr lvl="6" algn="l">
              <a:lnSpc>
                <a:spcPct val="81000"/>
              </a:lnSpc>
              <a:spcBef>
                <a:spcPts val="0"/>
              </a:spcBef>
              <a:spcAft>
                <a:spcPts val="0"/>
              </a:spcAft>
              <a:buSzPts val="1400"/>
              <a:buNone/>
              <a:defRPr/>
            </a:lvl7pPr>
            <a:lvl8pPr lvl="7" algn="l">
              <a:lnSpc>
                <a:spcPct val="81000"/>
              </a:lnSpc>
              <a:spcBef>
                <a:spcPts val="0"/>
              </a:spcBef>
              <a:spcAft>
                <a:spcPts val="0"/>
              </a:spcAft>
              <a:buSzPts val="1400"/>
              <a:buNone/>
              <a:defRPr/>
            </a:lvl8pPr>
            <a:lvl9pPr lvl="8" algn="l">
              <a:lnSpc>
                <a:spcPct val="81000"/>
              </a:lnSpc>
              <a:spcBef>
                <a:spcPts val="0"/>
              </a:spcBef>
              <a:spcAft>
                <a:spcPts val="0"/>
              </a:spcAft>
              <a:buSzPts val="1400"/>
              <a:buNone/>
              <a:defRPr/>
            </a:lvl9pPr>
          </a:lstStyle>
          <a:p/>
        </p:txBody>
      </p:sp>
      <p:sp>
        <p:nvSpPr>
          <p:cNvPr id="36" name="Google Shape;36;p69"/>
          <p:cNvSpPr txBox="1"/>
          <p:nvPr>
            <p:ph idx="12" type="sldNum"/>
          </p:nvPr>
        </p:nvSpPr>
        <p:spPr>
          <a:xfrm>
            <a:off x="7335837" y="6562725"/>
            <a:ext cx="2343150" cy="515937"/>
          </a:xfrm>
          <a:prstGeom prst="rect">
            <a:avLst/>
          </a:prstGeom>
          <a:noFill/>
          <a:ln>
            <a:noFill/>
          </a:ln>
        </p:spPr>
        <p:txBody>
          <a:bodyPr anchorCtr="0" anchor="t" bIns="0" lIns="0" spcFirstLastPara="1" rIns="0" wrap="square" tIns="0">
            <a:noAutofit/>
          </a:bodyPr>
          <a:lstStyle>
            <a:lvl1pPr indent="0" lvl="0" marL="0" algn="r">
              <a:lnSpc>
                <a:spcPct val="93000"/>
              </a:lnSpc>
              <a:spcBef>
                <a:spcPts val="0"/>
              </a:spcBef>
              <a:spcAft>
                <a:spcPts val="0"/>
              </a:spcAft>
              <a:buNone/>
              <a:defRPr sz="1400">
                <a:latin typeface="Times New Roman"/>
                <a:ea typeface="Times New Roman"/>
                <a:cs typeface="Times New Roman"/>
                <a:sym typeface="Times New Roman"/>
              </a:defRPr>
            </a:lvl1pPr>
            <a:lvl2pPr indent="0" lvl="1" marL="0" algn="r">
              <a:lnSpc>
                <a:spcPct val="93000"/>
              </a:lnSpc>
              <a:spcBef>
                <a:spcPts val="0"/>
              </a:spcBef>
              <a:spcAft>
                <a:spcPts val="0"/>
              </a:spcAft>
              <a:buNone/>
              <a:defRPr sz="1400">
                <a:latin typeface="Times New Roman"/>
                <a:ea typeface="Times New Roman"/>
                <a:cs typeface="Times New Roman"/>
                <a:sym typeface="Times New Roman"/>
              </a:defRPr>
            </a:lvl2pPr>
            <a:lvl3pPr indent="0" lvl="2" marL="0" algn="r">
              <a:lnSpc>
                <a:spcPct val="93000"/>
              </a:lnSpc>
              <a:spcBef>
                <a:spcPts val="0"/>
              </a:spcBef>
              <a:spcAft>
                <a:spcPts val="0"/>
              </a:spcAft>
              <a:buNone/>
              <a:defRPr sz="1400">
                <a:latin typeface="Times New Roman"/>
                <a:ea typeface="Times New Roman"/>
                <a:cs typeface="Times New Roman"/>
                <a:sym typeface="Times New Roman"/>
              </a:defRPr>
            </a:lvl3pPr>
            <a:lvl4pPr indent="0" lvl="3" marL="0" algn="r">
              <a:lnSpc>
                <a:spcPct val="93000"/>
              </a:lnSpc>
              <a:spcBef>
                <a:spcPts val="0"/>
              </a:spcBef>
              <a:spcAft>
                <a:spcPts val="0"/>
              </a:spcAft>
              <a:buNone/>
              <a:defRPr sz="1400">
                <a:latin typeface="Times New Roman"/>
                <a:ea typeface="Times New Roman"/>
                <a:cs typeface="Times New Roman"/>
                <a:sym typeface="Times New Roman"/>
              </a:defRPr>
            </a:lvl4pPr>
            <a:lvl5pPr indent="0" lvl="4" marL="0" algn="r">
              <a:lnSpc>
                <a:spcPct val="93000"/>
              </a:lnSpc>
              <a:spcBef>
                <a:spcPts val="0"/>
              </a:spcBef>
              <a:spcAft>
                <a:spcPts val="0"/>
              </a:spcAft>
              <a:buNone/>
              <a:defRPr sz="1400">
                <a:latin typeface="Times New Roman"/>
                <a:ea typeface="Times New Roman"/>
                <a:cs typeface="Times New Roman"/>
                <a:sym typeface="Times New Roman"/>
              </a:defRPr>
            </a:lvl5pPr>
            <a:lvl6pPr indent="0" lvl="5" marL="0" algn="r">
              <a:lnSpc>
                <a:spcPct val="93000"/>
              </a:lnSpc>
              <a:spcBef>
                <a:spcPts val="0"/>
              </a:spcBef>
              <a:spcAft>
                <a:spcPts val="0"/>
              </a:spcAft>
              <a:buNone/>
              <a:defRPr sz="1400">
                <a:latin typeface="Times New Roman"/>
                <a:ea typeface="Times New Roman"/>
                <a:cs typeface="Times New Roman"/>
                <a:sym typeface="Times New Roman"/>
              </a:defRPr>
            </a:lvl6pPr>
            <a:lvl7pPr indent="0" lvl="6" marL="0" algn="r">
              <a:lnSpc>
                <a:spcPct val="93000"/>
              </a:lnSpc>
              <a:spcBef>
                <a:spcPts val="0"/>
              </a:spcBef>
              <a:spcAft>
                <a:spcPts val="0"/>
              </a:spcAft>
              <a:buNone/>
              <a:defRPr sz="1400">
                <a:latin typeface="Times New Roman"/>
                <a:ea typeface="Times New Roman"/>
                <a:cs typeface="Times New Roman"/>
                <a:sym typeface="Times New Roman"/>
              </a:defRPr>
            </a:lvl7pPr>
            <a:lvl8pPr indent="0" lvl="7" marL="0" algn="r">
              <a:lnSpc>
                <a:spcPct val="93000"/>
              </a:lnSpc>
              <a:spcBef>
                <a:spcPts val="0"/>
              </a:spcBef>
              <a:spcAft>
                <a:spcPts val="0"/>
              </a:spcAft>
              <a:buNone/>
              <a:defRPr sz="1400">
                <a:latin typeface="Times New Roman"/>
                <a:ea typeface="Times New Roman"/>
                <a:cs typeface="Times New Roman"/>
                <a:sym typeface="Times New Roman"/>
              </a:defRPr>
            </a:lvl8pPr>
            <a:lvl9pPr indent="0" lvl="8" marL="0" algn="r">
              <a:lnSpc>
                <a:spcPct val="93000"/>
              </a:lnSpc>
              <a:spcBef>
                <a:spcPts val="0"/>
              </a:spcBef>
              <a:spcAft>
                <a:spcPts val="0"/>
              </a:spcAft>
              <a:buNone/>
              <a:defRPr sz="1400">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layout with centered title and subtitle placeholders" type="title">
  <p:cSld name="TITLE">
    <p:spTree>
      <p:nvGrpSpPr>
        <p:cNvPr id="43" name="Shape 43"/>
        <p:cNvGrpSpPr/>
        <p:nvPr/>
      </p:nvGrpSpPr>
      <p:grpSpPr>
        <a:xfrm>
          <a:off x="0" y="0"/>
          <a:ext cx="0" cy="0"/>
          <a:chOff x="0" y="0"/>
          <a:chExt cx="0" cy="0"/>
        </a:xfrm>
      </p:grpSpPr>
      <p:sp>
        <p:nvSpPr>
          <p:cNvPr id="44" name="Google Shape;44;p68"/>
          <p:cNvSpPr txBox="1"/>
          <p:nvPr>
            <p:ph type="ctrTitle"/>
          </p:nvPr>
        </p:nvSpPr>
        <p:spPr>
          <a:xfrm>
            <a:off x="685800" y="2130425"/>
            <a:ext cx="7772400" cy="1470025"/>
          </a:xfrm>
          <a:prstGeom prst="rect">
            <a:avLst/>
          </a:prstGeom>
          <a:noFill/>
          <a:ln>
            <a:noFill/>
          </a:ln>
        </p:spPr>
        <p:txBody>
          <a:bodyPr anchorCtr="0" anchor="ctr" bIns="0" lIns="0" spcFirstLastPara="1" rIns="0" wrap="square" tIns="0">
            <a:noAutofit/>
          </a:bodyPr>
          <a:lstStyle>
            <a:lvl1pPr lvl="0" algn="ctr">
              <a:lnSpc>
                <a:spcPct val="81000"/>
              </a:lnSpc>
              <a:spcBef>
                <a:spcPts val="0"/>
              </a:spcBef>
              <a:spcAft>
                <a:spcPts val="0"/>
              </a:spcAft>
              <a:buSzPts val="1400"/>
              <a:buNone/>
              <a:defRPr/>
            </a:lvl1pPr>
            <a:lvl2pPr lvl="1" algn="ctr">
              <a:lnSpc>
                <a:spcPct val="81000"/>
              </a:lnSpc>
              <a:spcBef>
                <a:spcPts val="0"/>
              </a:spcBef>
              <a:spcAft>
                <a:spcPts val="0"/>
              </a:spcAft>
              <a:buSzPts val="1400"/>
              <a:buNone/>
              <a:defRPr/>
            </a:lvl2pPr>
            <a:lvl3pPr lvl="2" algn="ctr">
              <a:lnSpc>
                <a:spcPct val="81000"/>
              </a:lnSpc>
              <a:spcBef>
                <a:spcPts val="0"/>
              </a:spcBef>
              <a:spcAft>
                <a:spcPts val="0"/>
              </a:spcAft>
              <a:buSzPts val="1400"/>
              <a:buNone/>
              <a:defRPr/>
            </a:lvl3pPr>
            <a:lvl4pPr lvl="3" algn="ctr">
              <a:lnSpc>
                <a:spcPct val="81000"/>
              </a:lnSpc>
              <a:spcBef>
                <a:spcPts val="0"/>
              </a:spcBef>
              <a:spcAft>
                <a:spcPts val="0"/>
              </a:spcAft>
              <a:buSzPts val="1400"/>
              <a:buNone/>
              <a:defRPr/>
            </a:lvl4pPr>
            <a:lvl5pPr lvl="4" algn="ctr">
              <a:lnSpc>
                <a:spcPct val="81000"/>
              </a:lnSpc>
              <a:spcBef>
                <a:spcPts val="0"/>
              </a:spcBef>
              <a:spcAft>
                <a:spcPts val="0"/>
              </a:spcAft>
              <a:buSzPts val="1400"/>
              <a:buNone/>
              <a:defRPr/>
            </a:lvl5pPr>
            <a:lvl6pPr lvl="5" algn="ctr">
              <a:lnSpc>
                <a:spcPct val="81000"/>
              </a:lnSpc>
              <a:spcBef>
                <a:spcPts val="0"/>
              </a:spcBef>
              <a:spcAft>
                <a:spcPts val="0"/>
              </a:spcAft>
              <a:buSzPts val="1400"/>
              <a:buNone/>
              <a:defRPr/>
            </a:lvl6pPr>
            <a:lvl7pPr lvl="6" algn="ctr">
              <a:lnSpc>
                <a:spcPct val="81000"/>
              </a:lnSpc>
              <a:spcBef>
                <a:spcPts val="0"/>
              </a:spcBef>
              <a:spcAft>
                <a:spcPts val="0"/>
              </a:spcAft>
              <a:buSzPts val="1400"/>
              <a:buNone/>
              <a:defRPr/>
            </a:lvl7pPr>
            <a:lvl8pPr lvl="7" algn="ctr">
              <a:lnSpc>
                <a:spcPct val="81000"/>
              </a:lnSpc>
              <a:spcBef>
                <a:spcPts val="0"/>
              </a:spcBef>
              <a:spcAft>
                <a:spcPts val="0"/>
              </a:spcAft>
              <a:buSzPts val="1400"/>
              <a:buNone/>
              <a:defRPr/>
            </a:lvl8pPr>
            <a:lvl9pPr lvl="8" algn="ctr">
              <a:lnSpc>
                <a:spcPct val="81000"/>
              </a:lnSpc>
              <a:spcBef>
                <a:spcPts val="0"/>
              </a:spcBef>
              <a:spcAft>
                <a:spcPts val="0"/>
              </a:spcAft>
              <a:buSzPts val="1400"/>
              <a:buNone/>
              <a:defRPr/>
            </a:lvl9pPr>
          </a:lstStyle>
          <a:p/>
        </p:txBody>
      </p:sp>
      <p:sp>
        <p:nvSpPr>
          <p:cNvPr id="45" name="Google Shape;45;p68"/>
          <p:cNvSpPr txBox="1"/>
          <p:nvPr>
            <p:ph idx="1" type="subTitle"/>
          </p:nvPr>
        </p:nvSpPr>
        <p:spPr>
          <a:xfrm>
            <a:off x="1371600" y="3886200"/>
            <a:ext cx="6400800" cy="1752600"/>
          </a:xfrm>
          <a:prstGeom prst="rect">
            <a:avLst/>
          </a:prstGeom>
          <a:noFill/>
          <a:ln>
            <a:noFill/>
          </a:ln>
        </p:spPr>
        <p:txBody>
          <a:bodyPr anchorCtr="0" anchor="t" bIns="0" lIns="0" spcFirstLastPara="1" rIns="0" wrap="square" tIns="0">
            <a:noAutofit/>
          </a:bodyPr>
          <a:lstStyle>
            <a:lvl1pPr lvl="0" algn="l">
              <a:lnSpc>
                <a:spcPct val="81000"/>
              </a:lnSpc>
              <a:spcBef>
                <a:spcPts val="0"/>
              </a:spcBef>
              <a:spcAft>
                <a:spcPts val="0"/>
              </a:spcAft>
              <a:buSzPts val="1400"/>
              <a:buNone/>
              <a:defRPr/>
            </a:lvl1pPr>
            <a:lvl2pPr lvl="1" algn="l">
              <a:lnSpc>
                <a:spcPct val="81000"/>
              </a:lnSpc>
              <a:spcBef>
                <a:spcPts val="1400"/>
              </a:spcBef>
              <a:spcAft>
                <a:spcPts val="0"/>
              </a:spcAft>
              <a:buSzPts val="1400"/>
              <a:buNone/>
              <a:defRPr/>
            </a:lvl2pPr>
            <a:lvl3pPr lvl="2" algn="l">
              <a:lnSpc>
                <a:spcPct val="81000"/>
              </a:lnSpc>
              <a:spcBef>
                <a:spcPts val="1100"/>
              </a:spcBef>
              <a:spcAft>
                <a:spcPts val="0"/>
              </a:spcAft>
              <a:buSzPts val="1400"/>
              <a:buNone/>
              <a:defRPr/>
            </a:lvl3pPr>
            <a:lvl4pPr lvl="3" algn="l">
              <a:lnSpc>
                <a:spcPct val="81000"/>
              </a:lnSpc>
              <a:spcBef>
                <a:spcPts val="800"/>
              </a:spcBef>
              <a:spcAft>
                <a:spcPts val="0"/>
              </a:spcAft>
              <a:buSzPts val="1400"/>
              <a:buNone/>
              <a:defRPr/>
            </a:lvl4pPr>
            <a:lvl5pPr lvl="4" algn="l">
              <a:lnSpc>
                <a:spcPct val="81000"/>
              </a:lnSpc>
              <a:spcBef>
                <a:spcPts val="500"/>
              </a:spcBef>
              <a:spcAft>
                <a:spcPts val="0"/>
              </a:spcAft>
              <a:buSzPts val="1400"/>
              <a:buNone/>
              <a:defRPr/>
            </a:lvl5pPr>
            <a:lvl6pPr lvl="5" algn="l">
              <a:lnSpc>
                <a:spcPct val="81000"/>
              </a:lnSpc>
              <a:spcBef>
                <a:spcPts val="200"/>
              </a:spcBef>
              <a:spcAft>
                <a:spcPts val="0"/>
              </a:spcAft>
              <a:buSzPts val="1400"/>
              <a:buNone/>
              <a:defRPr/>
            </a:lvl6pPr>
            <a:lvl7pPr lvl="6" algn="l">
              <a:lnSpc>
                <a:spcPct val="81000"/>
              </a:lnSpc>
              <a:spcBef>
                <a:spcPts val="200"/>
              </a:spcBef>
              <a:spcAft>
                <a:spcPts val="0"/>
              </a:spcAft>
              <a:buSzPts val="1400"/>
              <a:buNone/>
              <a:defRPr/>
            </a:lvl7pPr>
            <a:lvl8pPr lvl="7" algn="l">
              <a:lnSpc>
                <a:spcPct val="81000"/>
              </a:lnSpc>
              <a:spcBef>
                <a:spcPts val="200"/>
              </a:spcBef>
              <a:spcAft>
                <a:spcPts val="0"/>
              </a:spcAft>
              <a:buSzPts val="1400"/>
              <a:buNone/>
              <a:defRPr/>
            </a:lvl8pPr>
            <a:lvl9pPr lvl="8" algn="l">
              <a:lnSpc>
                <a:spcPct val="81000"/>
              </a:lnSpc>
              <a:spcBef>
                <a:spcPts val="200"/>
              </a:spcBef>
              <a:spcAft>
                <a:spcPts val="200"/>
              </a:spcAft>
              <a:buSzPts val="1400"/>
              <a:buNone/>
              <a:defRPr/>
            </a:lvl9pPr>
          </a:lstStyle>
          <a:p/>
        </p:txBody>
      </p:sp>
      <p:sp>
        <p:nvSpPr>
          <p:cNvPr id="46" name="Google Shape;46;p68"/>
          <p:cNvSpPr txBox="1"/>
          <p:nvPr>
            <p:ph idx="10" type="dt"/>
          </p:nvPr>
        </p:nvSpPr>
        <p:spPr>
          <a:xfrm>
            <a:off x="503237" y="6886575"/>
            <a:ext cx="2336800" cy="515937"/>
          </a:xfrm>
          <a:prstGeom prst="rect">
            <a:avLst/>
          </a:prstGeom>
          <a:noFill/>
          <a:ln>
            <a:noFill/>
          </a:ln>
        </p:spPr>
        <p:txBody>
          <a:bodyPr anchorCtr="0" anchor="t" bIns="0" lIns="0" spcFirstLastPara="1" rIns="0" wrap="square" tIns="0">
            <a:noAutofit/>
          </a:bodyPr>
          <a:lstStyle>
            <a:lvl1pPr lvl="0" algn="l">
              <a:lnSpc>
                <a:spcPct val="81000"/>
              </a:lnSpc>
              <a:spcBef>
                <a:spcPts val="0"/>
              </a:spcBef>
              <a:spcAft>
                <a:spcPts val="0"/>
              </a:spcAft>
              <a:buSzPts val="1400"/>
              <a:buNone/>
              <a:defRPr/>
            </a:lvl1pPr>
            <a:lvl2pPr lvl="1" algn="l">
              <a:lnSpc>
                <a:spcPct val="81000"/>
              </a:lnSpc>
              <a:spcBef>
                <a:spcPts val="0"/>
              </a:spcBef>
              <a:spcAft>
                <a:spcPts val="0"/>
              </a:spcAft>
              <a:buSzPts val="1400"/>
              <a:buNone/>
              <a:defRPr/>
            </a:lvl2pPr>
            <a:lvl3pPr lvl="2" algn="l">
              <a:lnSpc>
                <a:spcPct val="81000"/>
              </a:lnSpc>
              <a:spcBef>
                <a:spcPts val="0"/>
              </a:spcBef>
              <a:spcAft>
                <a:spcPts val="0"/>
              </a:spcAft>
              <a:buSzPts val="1400"/>
              <a:buNone/>
              <a:defRPr/>
            </a:lvl3pPr>
            <a:lvl4pPr lvl="3" algn="l">
              <a:lnSpc>
                <a:spcPct val="81000"/>
              </a:lnSpc>
              <a:spcBef>
                <a:spcPts val="0"/>
              </a:spcBef>
              <a:spcAft>
                <a:spcPts val="0"/>
              </a:spcAft>
              <a:buSzPts val="1400"/>
              <a:buNone/>
              <a:defRPr/>
            </a:lvl4pPr>
            <a:lvl5pPr lvl="4" algn="l">
              <a:lnSpc>
                <a:spcPct val="81000"/>
              </a:lnSpc>
              <a:spcBef>
                <a:spcPts val="0"/>
              </a:spcBef>
              <a:spcAft>
                <a:spcPts val="0"/>
              </a:spcAft>
              <a:buSzPts val="1400"/>
              <a:buNone/>
              <a:defRPr/>
            </a:lvl5pPr>
            <a:lvl6pPr lvl="5" algn="l">
              <a:lnSpc>
                <a:spcPct val="81000"/>
              </a:lnSpc>
              <a:spcBef>
                <a:spcPts val="0"/>
              </a:spcBef>
              <a:spcAft>
                <a:spcPts val="0"/>
              </a:spcAft>
              <a:buSzPts val="1400"/>
              <a:buNone/>
              <a:defRPr/>
            </a:lvl6pPr>
            <a:lvl7pPr lvl="6" algn="l">
              <a:lnSpc>
                <a:spcPct val="81000"/>
              </a:lnSpc>
              <a:spcBef>
                <a:spcPts val="0"/>
              </a:spcBef>
              <a:spcAft>
                <a:spcPts val="0"/>
              </a:spcAft>
              <a:buSzPts val="1400"/>
              <a:buNone/>
              <a:defRPr/>
            </a:lvl7pPr>
            <a:lvl8pPr lvl="7" algn="l">
              <a:lnSpc>
                <a:spcPct val="81000"/>
              </a:lnSpc>
              <a:spcBef>
                <a:spcPts val="0"/>
              </a:spcBef>
              <a:spcAft>
                <a:spcPts val="0"/>
              </a:spcAft>
              <a:buSzPts val="1400"/>
              <a:buNone/>
              <a:defRPr/>
            </a:lvl8pPr>
            <a:lvl9pPr lvl="8" algn="l">
              <a:lnSpc>
                <a:spcPct val="81000"/>
              </a:lnSpc>
              <a:spcBef>
                <a:spcPts val="0"/>
              </a:spcBef>
              <a:spcAft>
                <a:spcPts val="0"/>
              </a:spcAft>
              <a:buSzPts val="1400"/>
              <a:buNone/>
              <a:defRPr/>
            </a:lvl9pPr>
          </a:lstStyle>
          <a:p/>
        </p:txBody>
      </p:sp>
      <p:sp>
        <p:nvSpPr>
          <p:cNvPr id="47" name="Google Shape;47;p68"/>
          <p:cNvSpPr txBox="1"/>
          <p:nvPr>
            <p:ph idx="11" type="ftr"/>
          </p:nvPr>
        </p:nvSpPr>
        <p:spPr>
          <a:xfrm>
            <a:off x="3448050" y="6886575"/>
            <a:ext cx="3184525" cy="515937"/>
          </a:xfrm>
          <a:prstGeom prst="rect">
            <a:avLst/>
          </a:prstGeom>
          <a:noFill/>
          <a:ln>
            <a:noFill/>
          </a:ln>
        </p:spPr>
        <p:txBody>
          <a:bodyPr anchorCtr="0" anchor="t" bIns="0" lIns="0" spcFirstLastPara="1" rIns="0" wrap="square" tIns="0">
            <a:noAutofit/>
          </a:bodyPr>
          <a:lstStyle>
            <a:lvl1pPr lvl="0" algn="l">
              <a:lnSpc>
                <a:spcPct val="81000"/>
              </a:lnSpc>
              <a:spcBef>
                <a:spcPts val="0"/>
              </a:spcBef>
              <a:spcAft>
                <a:spcPts val="0"/>
              </a:spcAft>
              <a:buSzPts val="1400"/>
              <a:buNone/>
              <a:defRPr/>
            </a:lvl1pPr>
            <a:lvl2pPr lvl="1" algn="l">
              <a:lnSpc>
                <a:spcPct val="81000"/>
              </a:lnSpc>
              <a:spcBef>
                <a:spcPts val="0"/>
              </a:spcBef>
              <a:spcAft>
                <a:spcPts val="0"/>
              </a:spcAft>
              <a:buSzPts val="1400"/>
              <a:buNone/>
              <a:defRPr/>
            </a:lvl2pPr>
            <a:lvl3pPr lvl="2" algn="l">
              <a:lnSpc>
                <a:spcPct val="81000"/>
              </a:lnSpc>
              <a:spcBef>
                <a:spcPts val="0"/>
              </a:spcBef>
              <a:spcAft>
                <a:spcPts val="0"/>
              </a:spcAft>
              <a:buSzPts val="1400"/>
              <a:buNone/>
              <a:defRPr/>
            </a:lvl3pPr>
            <a:lvl4pPr lvl="3" algn="l">
              <a:lnSpc>
                <a:spcPct val="81000"/>
              </a:lnSpc>
              <a:spcBef>
                <a:spcPts val="0"/>
              </a:spcBef>
              <a:spcAft>
                <a:spcPts val="0"/>
              </a:spcAft>
              <a:buSzPts val="1400"/>
              <a:buNone/>
              <a:defRPr/>
            </a:lvl4pPr>
            <a:lvl5pPr lvl="4" algn="l">
              <a:lnSpc>
                <a:spcPct val="81000"/>
              </a:lnSpc>
              <a:spcBef>
                <a:spcPts val="0"/>
              </a:spcBef>
              <a:spcAft>
                <a:spcPts val="0"/>
              </a:spcAft>
              <a:buSzPts val="1400"/>
              <a:buNone/>
              <a:defRPr/>
            </a:lvl5pPr>
            <a:lvl6pPr lvl="5" algn="l">
              <a:lnSpc>
                <a:spcPct val="81000"/>
              </a:lnSpc>
              <a:spcBef>
                <a:spcPts val="0"/>
              </a:spcBef>
              <a:spcAft>
                <a:spcPts val="0"/>
              </a:spcAft>
              <a:buSzPts val="1400"/>
              <a:buNone/>
              <a:defRPr/>
            </a:lvl6pPr>
            <a:lvl7pPr lvl="6" algn="l">
              <a:lnSpc>
                <a:spcPct val="81000"/>
              </a:lnSpc>
              <a:spcBef>
                <a:spcPts val="0"/>
              </a:spcBef>
              <a:spcAft>
                <a:spcPts val="0"/>
              </a:spcAft>
              <a:buSzPts val="1400"/>
              <a:buNone/>
              <a:defRPr/>
            </a:lvl7pPr>
            <a:lvl8pPr lvl="7" algn="l">
              <a:lnSpc>
                <a:spcPct val="81000"/>
              </a:lnSpc>
              <a:spcBef>
                <a:spcPts val="0"/>
              </a:spcBef>
              <a:spcAft>
                <a:spcPts val="0"/>
              </a:spcAft>
              <a:buSzPts val="1400"/>
              <a:buNone/>
              <a:defRPr/>
            </a:lvl8pPr>
            <a:lvl9pPr lvl="8" algn="l">
              <a:lnSpc>
                <a:spcPct val="81000"/>
              </a:lnSpc>
              <a:spcBef>
                <a:spcPts val="0"/>
              </a:spcBef>
              <a:spcAft>
                <a:spcPts val="0"/>
              </a:spcAft>
              <a:buSzPts val="1400"/>
              <a:buNone/>
              <a:defRPr/>
            </a:lvl9pPr>
          </a:lstStyle>
          <a:p/>
        </p:txBody>
      </p:sp>
      <p:sp>
        <p:nvSpPr>
          <p:cNvPr id="48" name="Google Shape;48;p68"/>
          <p:cNvSpPr txBox="1"/>
          <p:nvPr>
            <p:ph idx="12" type="sldNum"/>
          </p:nvPr>
        </p:nvSpPr>
        <p:spPr>
          <a:xfrm>
            <a:off x="7227887" y="6886575"/>
            <a:ext cx="2336800" cy="515937"/>
          </a:xfrm>
          <a:prstGeom prst="rect">
            <a:avLst/>
          </a:prstGeom>
          <a:noFill/>
          <a:ln>
            <a:noFill/>
          </a:ln>
        </p:spPr>
        <p:txBody>
          <a:bodyPr anchorCtr="0" anchor="t" bIns="0" lIns="0" spcFirstLastPara="1" rIns="0" wrap="square" tIns="0">
            <a:noAutofit/>
          </a:bodyPr>
          <a:lstStyle>
            <a:lvl1pPr indent="0" lvl="0" marL="0" algn="l">
              <a:lnSpc>
                <a:spcPct val="81000"/>
              </a:lnSpc>
              <a:spcBef>
                <a:spcPts val="0"/>
              </a:spcBef>
              <a:spcAft>
                <a:spcPts val="0"/>
              </a:spcAft>
              <a:buNone/>
              <a:defRPr/>
            </a:lvl1pPr>
            <a:lvl2pPr indent="0" lvl="1" marL="0" algn="l">
              <a:lnSpc>
                <a:spcPct val="81000"/>
              </a:lnSpc>
              <a:spcBef>
                <a:spcPts val="0"/>
              </a:spcBef>
              <a:spcAft>
                <a:spcPts val="0"/>
              </a:spcAft>
              <a:buNone/>
              <a:defRPr/>
            </a:lvl2pPr>
            <a:lvl3pPr indent="0" lvl="2" marL="0" algn="l">
              <a:lnSpc>
                <a:spcPct val="81000"/>
              </a:lnSpc>
              <a:spcBef>
                <a:spcPts val="0"/>
              </a:spcBef>
              <a:spcAft>
                <a:spcPts val="0"/>
              </a:spcAft>
              <a:buNone/>
              <a:defRPr/>
            </a:lvl3pPr>
            <a:lvl4pPr indent="0" lvl="3" marL="0" algn="l">
              <a:lnSpc>
                <a:spcPct val="81000"/>
              </a:lnSpc>
              <a:spcBef>
                <a:spcPts val="0"/>
              </a:spcBef>
              <a:spcAft>
                <a:spcPts val="0"/>
              </a:spcAft>
              <a:buNone/>
              <a:defRPr/>
            </a:lvl4pPr>
            <a:lvl5pPr indent="0" lvl="4" marL="0" algn="l">
              <a:lnSpc>
                <a:spcPct val="81000"/>
              </a:lnSpc>
              <a:spcBef>
                <a:spcPts val="0"/>
              </a:spcBef>
              <a:spcAft>
                <a:spcPts val="0"/>
              </a:spcAft>
              <a:buNone/>
              <a:defRPr/>
            </a:lvl5pPr>
            <a:lvl6pPr indent="0" lvl="5" marL="0" algn="l">
              <a:lnSpc>
                <a:spcPct val="81000"/>
              </a:lnSpc>
              <a:spcBef>
                <a:spcPts val="0"/>
              </a:spcBef>
              <a:spcAft>
                <a:spcPts val="0"/>
              </a:spcAft>
              <a:buNone/>
              <a:defRPr/>
            </a:lvl6pPr>
            <a:lvl7pPr indent="0" lvl="6" marL="0" algn="l">
              <a:lnSpc>
                <a:spcPct val="81000"/>
              </a:lnSpc>
              <a:spcBef>
                <a:spcPts val="0"/>
              </a:spcBef>
              <a:spcAft>
                <a:spcPts val="0"/>
              </a:spcAft>
              <a:buNone/>
              <a:defRPr/>
            </a:lvl7pPr>
            <a:lvl8pPr indent="0" lvl="7" marL="0" algn="l">
              <a:lnSpc>
                <a:spcPct val="81000"/>
              </a:lnSpc>
              <a:spcBef>
                <a:spcPts val="0"/>
              </a:spcBef>
              <a:spcAft>
                <a:spcPts val="0"/>
              </a:spcAft>
              <a:buNone/>
              <a:defRPr/>
            </a:lvl8pPr>
            <a:lvl9pPr indent="0" lvl="8" marL="0" algn="l">
              <a:lnSpc>
                <a:spcPct val="81000"/>
              </a:lnSpc>
              <a:spcBef>
                <a:spcPts val="0"/>
              </a:spcBef>
              <a:spcAft>
                <a:spcPts val="0"/>
              </a:spcAft>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5.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theme" Target="../theme/theme2.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12" name="Shape 12"/>
        <p:cNvGrpSpPr/>
        <p:nvPr/>
      </p:nvGrpSpPr>
      <p:grpSpPr>
        <a:xfrm>
          <a:off x="0" y="0"/>
          <a:ext cx="0" cy="0"/>
          <a:chOff x="0" y="0"/>
          <a:chExt cx="0" cy="0"/>
        </a:xfrm>
      </p:grpSpPr>
      <p:sp>
        <p:nvSpPr>
          <p:cNvPr id="13" name="Google Shape;13;p63"/>
          <p:cNvSpPr txBox="1"/>
          <p:nvPr>
            <p:ph type="title"/>
          </p:nvPr>
        </p:nvSpPr>
        <p:spPr>
          <a:xfrm>
            <a:off x="503237" y="301625"/>
            <a:ext cx="9066212" cy="1257300"/>
          </a:xfrm>
          <a:prstGeom prst="rect">
            <a:avLst/>
          </a:prstGeom>
          <a:noFill/>
          <a:ln>
            <a:noFill/>
          </a:ln>
        </p:spPr>
        <p:txBody>
          <a:bodyPr anchorCtr="0" anchor="ctr" bIns="0" lIns="0" spcFirstLastPara="1" rIns="0" wrap="square" tIns="0">
            <a:noAutofit/>
          </a:bodyPr>
          <a:lstStyle>
            <a:lvl1pPr lvl="0" marR="0" rtl="0" algn="ctr">
              <a:lnSpc>
                <a:spcPct val="93000"/>
              </a:lnSpc>
              <a:spcBef>
                <a:spcPts val="0"/>
              </a:spcBef>
              <a:spcAft>
                <a:spcPts val="0"/>
              </a:spcAft>
              <a:buSzPts val="1400"/>
              <a:buNone/>
              <a:defRPr b="0" i="0" sz="4400" u="none" cap="none" strike="noStrike">
                <a:solidFill>
                  <a:srgbClr val="280099"/>
                </a:solidFill>
                <a:latin typeface="Arial"/>
                <a:ea typeface="Arial"/>
                <a:cs typeface="Arial"/>
                <a:sym typeface="Arial"/>
              </a:defRPr>
            </a:lvl1pPr>
            <a:lvl2pPr lvl="1" marR="0" rtl="0" algn="ctr">
              <a:lnSpc>
                <a:spcPct val="93000"/>
              </a:lnSpc>
              <a:spcBef>
                <a:spcPts val="0"/>
              </a:spcBef>
              <a:spcAft>
                <a:spcPts val="0"/>
              </a:spcAft>
              <a:buSzPts val="1400"/>
              <a:buNone/>
              <a:defRPr b="0" i="0" sz="4400" u="none" cap="none" strike="noStrike">
                <a:solidFill>
                  <a:srgbClr val="280099"/>
                </a:solidFill>
                <a:latin typeface="Arial"/>
                <a:ea typeface="Arial"/>
                <a:cs typeface="Arial"/>
                <a:sym typeface="Arial"/>
              </a:defRPr>
            </a:lvl2pPr>
            <a:lvl3pPr lvl="2" marR="0" rtl="0" algn="ctr">
              <a:lnSpc>
                <a:spcPct val="93000"/>
              </a:lnSpc>
              <a:spcBef>
                <a:spcPts val="0"/>
              </a:spcBef>
              <a:spcAft>
                <a:spcPts val="0"/>
              </a:spcAft>
              <a:buSzPts val="1400"/>
              <a:buNone/>
              <a:defRPr b="0" i="0" sz="4400" u="none" cap="none" strike="noStrike">
                <a:solidFill>
                  <a:srgbClr val="280099"/>
                </a:solidFill>
                <a:latin typeface="Arial"/>
                <a:ea typeface="Arial"/>
                <a:cs typeface="Arial"/>
                <a:sym typeface="Arial"/>
              </a:defRPr>
            </a:lvl3pPr>
            <a:lvl4pPr lvl="3" marR="0" rtl="0" algn="ctr">
              <a:lnSpc>
                <a:spcPct val="93000"/>
              </a:lnSpc>
              <a:spcBef>
                <a:spcPts val="0"/>
              </a:spcBef>
              <a:spcAft>
                <a:spcPts val="0"/>
              </a:spcAft>
              <a:buSzPts val="1400"/>
              <a:buNone/>
              <a:defRPr b="0" i="0" sz="4400" u="none" cap="none" strike="noStrike">
                <a:solidFill>
                  <a:srgbClr val="280099"/>
                </a:solidFill>
                <a:latin typeface="Arial"/>
                <a:ea typeface="Arial"/>
                <a:cs typeface="Arial"/>
                <a:sym typeface="Arial"/>
              </a:defRPr>
            </a:lvl4pPr>
            <a:lvl5pPr lvl="4" marR="0" rtl="0" algn="ctr">
              <a:lnSpc>
                <a:spcPct val="93000"/>
              </a:lnSpc>
              <a:spcBef>
                <a:spcPts val="0"/>
              </a:spcBef>
              <a:spcAft>
                <a:spcPts val="0"/>
              </a:spcAft>
              <a:buSzPts val="1400"/>
              <a:buNone/>
              <a:defRPr b="0" i="0" sz="4400" u="none" cap="none" strike="noStrike">
                <a:solidFill>
                  <a:srgbClr val="280099"/>
                </a:solidFill>
                <a:latin typeface="Arial"/>
                <a:ea typeface="Arial"/>
                <a:cs typeface="Arial"/>
                <a:sym typeface="Arial"/>
              </a:defRPr>
            </a:lvl5pPr>
            <a:lvl6pPr lvl="5" marR="0" rtl="0" algn="ctr">
              <a:lnSpc>
                <a:spcPct val="93000"/>
              </a:lnSpc>
              <a:spcBef>
                <a:spcPts val="0"/>
              </a:spcBef>
              <a:spcAft>
                <a:spcPts val="0"/>
              </a:spcAft>
              <a:buSzPts val="1400"/>
              <a:buNone/>
              <a:defRPr b="0" i="0" sz="4400" u="none" cap="none" strike="noStrike">
                <a:solidFill>
                  <a:srgbClr val="280099"/>
                </a:solidFill>
                <a:latin typeface="Arial"/>
                <a:ea typeface="Arial"/>
                <a:cs typeface="Arial"/>
                <a:sym typeface="Arial"/>
              </a:defRPr>
            </a:lvl6pPr>
            <a:lvl7pPr lvl="6" marR="0" rtl="0" algn="ctr">
              <a:lnSpc>
                <a:spcPct val="93000"/>
              </a:lnSpc>
              <a:spcBef>
                <a:spcPts val="0"/>
              </a:spcBef>
              <a:spcAft>
                <a:spcPts val="0"/>
              </a:spcAft>
              <a:buSzPts val="1400"/>
              <a:buNone/>
              <a:defRPr b="0" i="0" sz="4400" u="none" cap="none" strike="noStrike">
                <a:solidFill>
                  <a:srgbClr val="280099"/>
                </a:solidFill>
                <a:latin typeface="Arial"/>
                <a:ea typeface="Arial"/>
                <a:cs typeface="Arial"/>
                <a:sym typeface="Arial"/>
              </a:defRPr>
            </a:lvl7pPr>
            <a:lvl8pPr lvl="7" marR="0" rtl="0" algn="ctr">
              <a:lnSpc>
                <a:spcPct val="93000"/>
              </a:lnSpc>
              <a:spcBef>
                <a:spcPts val="0"/>
              </a:spcBef>
              <a:spcAft>
                <a:spcPts val="0"/>
              </a:spcAft>
              <a:buSzPts val="1400"/>
              <a:buNone/>
              <a:defRPr b="0" i="0" sz="4400" u="none" cap="none" strike="noStrike">
                <a:solidFill>
                  <a:srgbClr val="280099"/>
                </a:solidFill>
                <a:latin typeface="Arial"/>
                <a:ea typeface="Arial"/>
                <a:cs typeface="Arial"/>
                <a:sym typeface="Arial"/>
              </a:defRPr>
            </a:lvl8pPr>
            <a:lvl9pPr lvl="8" marR="0" rtl="0" algn="ctr">
              <a:lnSpc>
                <a:spcPct val="93000"/>
              </a:lnSpc>
              <a:spcBef>
                <a:spcPts val="0"/>
              </a:spcBef>
              <a:spcAft>
                <a:spcPts val="0"/>
              </a:spcAft>
              <a:buSzPts val="1400"/>
              <a:buNone/>
              <a:defRPr b="0" i="0" sz="4400" u="none" cap="none" strike="noStrike">
                <a:solidFill>
                  <a:srgbClr val="280099"/>
                </a:solidFill>
                <a:latin typeface="Arial"/>
                <a:ea typeface="Arial"/>
                <a:cs typeface="Arial"/>
                <a:sym typeface="Arial"/>
              </a:defRPr>
            </a:lvl9pPr>
          </a:lstStyle>
          <a:p/>
        </p:txBody>
      </p:sp>
      <p:sp>
        <p:nvSpPr>
          <p:cNvPr id="14" name="Google Shape;14;p63"/>
          <p:cNvSpPr txBox="1"/>
          <p:nvPr>
            <p:ph idx="1" type="body"/>
          </p:nvPr>
        </p:nvSpPr>
        <p:spPr>
          <a:xfrm>
            <a:off x="720725" y="1979612"/>
            <a:ext cx="8850312" cy="4135437"/>
          </a:xfrm>
          <a:prstGeom prst="rect">
            <a:avLst/>
          </a:prstGeom>
          <a:noFill/>
          <a:ln>
            <a:noFill/>
          </a:ln>
        </p:spPr>
        <p:txBody>
          <a:bodyPr anchorCtr="0" anchor="t" bIns="0" lIns="0" spcFirstLastPara="1" rIns="0" wrap="square" tIns="28075">
            <a:noAutofit/>
          </a:bodyPr>
          <a:lstStyle>
            <a:lvl1pPr indent="-228600" lvl="0" marL="457200" marR="0" rtl="0" algn="l">
              <a:lnSpc>
                <a:spcPct val="93000"/>
              </a:lnSpc>
              <a:spcBef>
                <a:spcPts val="0"/>
              </a:spcBef>
              <a:spcAft>
                <a:spcPts val="0"/>
              </a:spcAft>
              <a:buSzPts val="1400"/>
              <a:buNone/>
              <a:defRPr b="0" i="0" sz="3200" u="none" cap="none" strike="noStrike">
                <a:solidFill>
                  <a:srgbClr val="000080"/>
                </a:solidFill>
                <a:latin typeface="Arial"/>
                <a:ea typeface="Arial"/>
                <a:cs typeface="Arial"/>
                <a:sym typeface="Arial"/>
              </a:defRPr>
            </a:lvl1pPr>
            <a:lvl2pPr indent="-228600" lvl="1" marL="914400" marR="0" rtl="0" algn="l">
              <a:lnSpc>
                <a:spcPct val="93000"/>
              </a:lnSpc>
              <a:spcBef>
                <a:spcPts val="1400"/>
              </a:spcBef>
              <a:spcAft>
                <a:spcPts val="0"/>
              </a:spcAft>
              <a:buSzPts val="1400"/>
              <a:buNone/>
              <a:defRPr b="0" i="0" sz="2800" u="none" cap="none" strike="noStrike">
                <a:solidFill>
                  <a:srgbClr val="000080"/>
                </a:solidFill>
                <a:latin typeface="Arial"/>
                <a:ea typeface="Arial"/>
                <a:cs typeface="Arial"/>
                <a:sym typeface="Arial"/>
              </a:defRPr>
            </a:lvl2pPr>
            <a:lvl3pPr indent="-228600" lvl="2" marL="1371600" marR="0" rtl="0" algn="l">
              <a:lnSpc>
                <a:spcPct val="93000"/>
              </a:lnSpc>
              <a:spcBef>
                <a:spcPts val="1100"/>
              </a:spcBef>
              <a:spcAft>
                <a:spcPts val="0"/>
              </a:spcAft>
              <a:buSzPts val="1400"/>
              <a:buNone/>
              <a:defRPr b="0" i="0" sz="2400" u="none" cap="none" strike="noStrike">
                <a:solidFill>
                  <a:srgbClr val="000080"/>
                </a:solidFill>
                <a:latin typeface="Arial"/>
                <a:ea typeface="Arial"/>
                <a:cs typeface="Arial"/>
                <a:sym typeface="Arial"/>
              </a:defRPr>
            </a:lvl3pPr>
            <a:lvl4pPr indent="-228600" lvl="3" marL="1828800" marR="0" rtl="0" algn="l">
              <a:lnSpc>
                <a:spcPct val="93000"/>
              </a:lnSpc>
              <a:spcBef>
                <a:spcPts val="800"/>
              </a:spcBef>
              <a:spcAft>
                <a:spcPts val="0"/>
              </a:spcAft>
              <a:buSzPts val="1400"/>
              <a:buNone/>
              <a:defRPr b="0" i="0" sz="2000" u="none" cap="none" strike="noStrike">
                <a:solidFill>
                  <a:srgbClr val="000080"/>
                </a:solidFill>
                <a:latin typeface="Arial"/>
                <a:ea typeface="Arial"/>
                <a:cs typeface="Arial"/>
                <a:sym typeface="Arial"/>
              </a:defRPr>
            </a:lvl4pPr>
            <a:lvl5pPr indent="-228600" lvl="4" marL="2286000" marR="0" rtl="0" algn="l">
              <a:lnSpc>
                <a:spcPct val="93000"/>
              </a:lnSpc>
              <a:spcBef>
                <a:spcPts val="500"/>
              </a:spcBef>
              <a:spcAft>
                <a:spcPts val="0"/>
              </a:spcAft>
              <a:buSzPts val="1400"/>
              <a:buNone/>
              <a:defRPr b="0" i="0" sz="2000" u="none" cap="none" strike="noStrike">
                <a:solidFill>
                  <a:srgbClr val="000080"/>
                </a:solidFill>
                <a:latin typeface="Arial"/>
                <a:ea typeface="Arial"/>
                <a:cs typeface="Arial"/>
                <a:sym typeface="Arial"/>
              </a:defRPr>
            </a:lvl5pPr>
            <a:lvl6pPr indent="-228600" lvl="5" marL="2743200" marR="0" rtl="0" algn="l">
              <a:lnSpc>
                <a:spcPct val="93000"/>
              </a:lnSpc>
              <a:spcBef>
                <a:spcPts val="200"/>
              </a:spcBef>
              <a:spcAft>
                <a:spcPts val="0"/>
              </a:spcAft>
              <a:buSzPts val="1400"/>
              <a:buNone/>
              <a:defRPr b="0" i="0" sz="2000" u="none" cap="none" strike="noStrike">
                <a:solidFill>
                  <a:srgbClr val="000080"/>
                </a:solidFill>
                <a:latin typeface="Arial"/>
                <a:ea typeface="Arial"/>
                <a:cs typeface="Arial"/>
                <a:sym typeface="Arial"/>
              </a:defRPr>
            </a:lvl6pPr>
            <a:lvl7pPr indent="-228600" lvl="6" marL="3200400" marR="0" rtl="0" algn="l">
              <a:lnSpc>
                <a:spcPct val="93000"/>
              </a:lnSpc>
              <a:spcBef>
                <a:spcPts val="200"/>
              </a:spcBef>
              <a:spcAft>
                <a:spcPts val="0"/>
              </a:spcAft>
              <a:buSzPts val="1400"/>
              <a:buNone/>
              <a:defRPr b="0" i="0" sz="2000" u="none" cap="none" strike="noStrike">
                <a:solidFill>
                  <a:srgbClr val="000080"/>
                </a:solidFill>
                <a:latin typeface="Arial"/>
                <a:ea typeface="Arial"/>
                <a:cs typeface="Arial"/>
                <a:sym typeface="Arial"/>
              </a:defRPr>
            </a:lvl7pPr>
            <a:lvl8pPr indent="-228600" lvl="7" marL="3657600" marR="0" rtl="0" algn="l">
              <a:lnSpc>
                <a:spcPct val="93000"/>
              </a:lnSpc>
              <a:spcBef>
                <a:spcPts val="200"/>
              </a:spcBef>
              <a:spcAft>
                <a:spcPts val="0"/>
              </a:spcAft>
              <a:buSzPts val="1400"/>
              <a:buNone/>
              <a:defRPr b="0" i="0" sz="2000" u="none" cap="none" strike="noStrike">
                <a:solidFill>
                  <a:srgbClr val="000080"/>
                </a:solidFill>
                <a:latin typeface="Arial"/>
                <a:ea typeface="Arial"/>
                <a:cs typeface="Arial"/>
                <a:sym typeface="Arial"/>
              </a:defRPr>
            </a:lvl8pPr>
            <a:lvl9pPr indent="-228600" lvl="8" marL="4114800" marR="0" rtl="0" algn="l">
              <a:lnSpc>
                <a:spcPct val="93000"/>
              </a:lnSpc>
              <a:spcBef>
                <a:spcPts val="200"/>
              </a:spcBef>
              <a:spcAft>
                <a:spcPts val="200"/>
              </a:spcAft>
              <a:buSzPts val="1400"/>
              <a:buNone/>
              <a:defRPr b="0" i="0" sz="2000" u="none" cap="none" strike="noStrike">
                <a:solidFill>
                  <a:srgbClr val="000080"/>
                </a:solidFill>
                <a:latin typeface="Arial"/>
                <a:ea typeface="Arial"/>
                <a:cs typeface="Arial"/>
                <a:sym typeface="Arial"/>
              </a:defRPr>
            </a:lvl9pPr>
          </a:lstStyle>
          <a:p/>
        </p:txBody>
      </p:sp>
      <p:sp>
        <p:nvSpPr>
          <p:cNvPr id="15" name="Google Shape;15;p63"/>
          <p:cNvSpPr txBox="1"/>
          <p:nvPr>
            <p:ph idx="10" type="dt"/>
          </p:nvPr>
        </p:nvSpPr>
        <p:spPr>
          <a:xfrm>
            <a:off x="612775" y="6562725"/>
            <a:ext cx="2343150" cy="515937"/>
          </a:xfrm>
          <a:prstGeom prst="rect">
            <a:avLst/>
          </a:prstGeom>
          <a:noFill/>
          <a:ln>
            <a:noFill/>
          </a:ln>
        </p:spPr>
        <p:txBody>
          <a:bodyPr anchorCtr="0" anchor="t" bIns="0" lIns="0" spcFirstLastPara="1" rIns="0" wrap="square" tIns="0">
            <a:noAutofit/>
          </a:bodyPr>
          <a:lstStyle>
            <a:lvl1pPr lvl="0" marR="0" rtl="0" algn="l">
              <a:lnSpc>
                <a:spcPct val="93000"/>
              </a:lnSpc>
              <a:spcBef>
                <a:spcPts val="0"/>
              </a:spcBef>
              <a:spcAft>
                <a:spcPts val="0"/>
              </a:spcAft>
              <a:buSzPts val="1400"/>
              <a:buNone/>
              <a:defRPr b="0" i="0" sz="1400" u="none">
                <a:solidFill>
                  <a:srgbClr val="000000"/>
                </a:solidFill>
                <a:latin typeface="Times New Roman"/>
                <a:ea typeface="Times New Roman"/>
                <a:cs typeface="Times New Roman"/>
                <a:sym typeface="Times New Roman"/>
              </a:defRPr>
            </a:lvl1pPr>
            <a:lvl2pPr lvl="1" marR="0" rtl="0" algn="l">
              <a:lnSpc>
                <a:spcPct val="81000"/>
              </a:lnSpc>
              <a:spcBef>
                <a:spcPts val="0"/>
              </a:spcBef>
              <a:spcAft>
                <a:spcPts val="0"/>
              </a:spcAft>
              <a:buSzPts val="1400"/>
              <a:buNone/>
              <a:defRPr b="0" i="0" sz="1800" u="none" cap="none" strike="noStrike">
                <a:solidFill>
                  <a:srgbClr val="000000"/>
                </a:solidFill>
                <a:latin typeface="Arial"/>
                <a:ea typeface="Arial"/>
                <a:cs typeface="Arial"/>
                <a:sym typeface="Arial"/>
              </a:defRPr>
            </a:lvl2pPr>
            <a:lvl3pPr lvl="2" marR="0" rtl="0" algn="l">
              <a:lnSpc>
                <a:spcPct val="81000"/>
              </a:lnSpc>
              <a:spcBef>
                <a:spcPts val="0"/>
              </a:spcBef>
              <a:spcAft>
                <a:spcPts val="0"/>
              </a:spcAft>
              <a:buSzPts val="1400"/>
              <a:buNone/>
              <a:defRPr b="0" i="0" sz="1800" u="none" cap="none" strike="noStrike">
                <a:solidFill>
                  <a:srgbClr val="000000"/>
                </a:solidFill>
                <a:latin typeface="Arial"/>
                <a:ea typeface="Arial"/>
                <a:cs typeface="Arial"/>
                <a:sym typeface="Arial"/>
              </a:defRPr>
            </a:lvl3pPr>
            <a:lvl4pPr lvl="3" marR="0" rtl="0" algn="l">
              <a:lnSpc>
                <a:spcPct val="81000"/>
              </a:lnSpc>
              <a:spcBef>
                <a:spcPts val="0"/>
              </a:spcBef>
              <a:spcAft>
                <a:spcPts val="0"/>
              </a:spcAft>
              <a:buSzPts val="1400"/>
              <a:buNone/>
              <a:defRPr b="0" i="0" sz="1800" u="none" cap="none" strike="noStrike">
                <a:solidFill>
                  <a:srgbClr val="000000"/>
                </a:solidFill>
                <a:latin typeface="Arial"/>
                <a:ea typeface="Arial"/>
                <a:cs typeface="Arial"/>
                <a:sym typeface="Arial"/>
              </a:defRPr>
            </a:lvl4pPr>
            <a:lvl5pPr lvl="4" marR="0" rtl="0" algn="l">
              <a:lnSpc>
                <a:spcPct val="81000"/>
              </a:lnSpc>
              <a:spcBef>
                <a:spcPts val="0"/>
              </a:spcBef>
              <a:spcAft>
                <a:spcPts val="0"/>
              </a:spcAft>
              <a:buSzPts val="1400"/>
              <a:buNone/>
              <a:defRPr b="0" i="0" sz="1800" u="none" cap="none" strike="noStrike">
                <a:solidFill>
                  <a:srgbClr val="000000"/>
                </a:solidFill>
                <a:latin typeface="Arial"/>
                <a:ea typeface="Arial"/>
                <a:cs typeface="Arial"/>
                <a:sym typeface="Arial"/>
              </a:defRPr>
            </a:lvl5pPr>
            <a:lvl6pPr lvl="5" marR="0" rtl="0" algn="l">
              <a:lnSpc>
                <a:spcPct val="81000"/>
              </a:lnSpc>
              <a:spcBef>
                <a:spcPts val="0"/>
              </a:spcBef>
              <a:spcAft>
                <a:spcPts val="0"/>
              </a:spcAft>
              <a:buSzPts val="1400"/>
              <a:buNone/>
              <a:defRPr b="0" i="0" sz="1800" u="none" cap="none" strike="noStrike">
                <a:solidFill>
                  <a:srgbClr val="000000"/>
                </a:solidFill>
                <a:latin typeface="Arial"/>
                <a:ea typeface="Arial"/>
                <a:cs typeface="Arial"/>
                <a:sym typeface="Arial"/>
              </a:defRPr>
            </a:lvl6pPr>
            <a:lvl7pPr lvl="6" marR="0" rtl="0" algn="l">
              <a:lnSpc>
                <a:spcPct val="81000"/>
              </a:lnSpc>
              <a:spcBef>
                <a:spcPts val="0"/>
              </a:spcBef>
              <a:spcAft>
                <a:spcPts val="0"/>
              </a:spcAft>
              <a:buSzPts val="1400"/>
              <a:buNone/>
              <a:defRPr b="0" i="0" sz="1800" u="none" cap="none" strike="noStrike">
                <a:solidFill>
                  <a:srgbClr val="000000"/>
                </a:solidFill>
                <a:latin typeface="Arial"/>
                <a:ea typeface="Arial"/>
                <a:cs typeface="Arial"/>
                <a:sym typeface="Arial"/>
              </a:defRPr>
            </a:lvl7pPr>
            <a:lvl8pPr lvl="7" marR="0" rtl="0" algn="l">
              <a:lnSpc>
                <a:spcPct val="81000"/>
              </a:lnSpc>
              <a:spcBef>
                <a:spcPts val="0"/>
              </a:spcBef>
              <a:spcAft>
                <a:spcPts val="0"/>
              </a:spcAft>
              <a:buSzPts val="1400"/>
              <a:buNone/>
              <a:defRPr b="0" i="0" sz="1800" u="none" cap="none" strike="noStrike">
                <a:solidFill>
                  <a:srgbClr val="000000"/>
                </a:solidFill>
                <a:latin typeface="Arial"/>
                <a:ea typeface="Arial"/>
                <a:cs typeface="Arial"/>
                <a:sym typeface="Arial"/>
              </a:defRPr>
            </a:lvl8pPr>
            <a:lvl9pPr lvl="8" marR="0" rtl="0" algn="l">
              <a:lnSpc>
                <a:spcPct val="81000"/>
              </a:lnSpc>
              <a:spcBef>
                <a:spcPts val="0"/>
              </a:spcBef>
              <a:spcAft>
                <a:spcPts val="0"/>
              </a:spcAft>
              <a:buSzPts val="1400"/>
              <a:buNone/>
              <a:defRPr b="0" i="0" sz="1800" u="none" cap="none" strike="noStrike">
                <a:solidFill>
                  <a:srgbClr val="000000"/>
                </a:solidFill>
                <a:latin typeface="Arial"/>
                <a:ea typeface="Arial"/>
                <a:cs typeface="Arial"/>
                <a:sym typeface="Arial"/>
              </a:defRPr>
            </a:lvl9pPr>
          </a:lstStyle>
          <a:p/>
        </p:txBody>
      </p:sp>
      <p:sp>
        <p:nvSpPr>
          <p:cNvPr id="16" name="Google Shape;16;p63"/>
          <p:cNvSpPr txBox="1"/>
          <p:nvPr>
            <p:ph idx="11" type="ftr"/>
          </p:nvPr>
        </p:nvSpPr>
        <p:spPr>
          <a:xfrm>
            <a:off x="3556000" y="6562725"/>
            <a:ext cx="3190875" cy="515937"/>
          </a:xfrm>
          <a:prstGeom prst="rect">
            <a:avLst/>
          </a:prstGeom>
          <a:noFill/>
          <a:ln>
            <a:noFill/>
          </a:ln>
        </p:spPr>
        <p:txBody>
          <a:bodyPr anchorCtr="0" anchor="t" bIns="0" lIns="0" spcFirstLastPara="1" rIns="0" wrap="square" tIns="0">
            <a:noAutofit/>
          </a:bodyPr>
          <a:lstStyle>
            <a:lvl1pPr lvl="0" marR="0" rtl="0" algn="ctr">
              <a:lnSpc>
                <a:spcPct val="93000"/>
              </a:lnSpc>
              <a:spcBef>
                <a:spcPts val="0"/>
              </a:spcBef>
              <a:spcAft>
                <a:spcPts val="0"/>
              </a:spcAft>
              <a:buSzPts val="1400"/>
              <a:buNone/>
              <a:defRPr b="0" i="0" sz="1400" u="none">
                <a:solidFill>
                  <a:srgbClr val="000000"/>
                </a:solidFill>
                <a:latin typeface="Times New Roman"/>
                <a:ea typeface="Times New Roman"/>
                <a:cs typeface="Times New Roman"/>
                <a:sym typeface="Times New Roman"/>
              </a:defRPr>
            </a:lvl1pPr>
            <a:lvl2pPr lvl="1" marR="0" rtl="0" algn="l">
              <a:lnSpc>
                <a:spcPct val="81000"/>
              </a:lnSpc>
              <a:spcBef>
                <a:spcPts val="0"/>
              </a:spcBef>
              <a:spcAft>
                <a:spcPts val="0"/>
              </a:spcAft>
              <a:buSzPts val="1400"/>
              <a:buNone/>
              <a:defRPr b="0" i="0" sz="1800" u="none" cap="none" strike="noStrike">
                <a:solidFill>
                  <a:srgbClr val="000000"/>
                </a:solidFill>
                <a:latin typeface="Arial"/>
                <a:ea typeface="Arial"/>
                <a:cs typeface="Arial"/>
                <a:sym typeface="Arial"/>
              </a:defRPr>
            </a:lvl2pPr>
            <a:lvl3pPr lvl="2" marR="0" rtl="0" algn="l">
              <a:lnSpc>
                <a:spcPct val="81000"/>
              </a:lnSpc>
              <a:spcBef>
                <a:spcPts val="0"/>
              </a:spcBef>
              <a:spcAft>
                <a:spcPts val="0"/>
              </a:spcAft>
              <a:buSzPts val="1400"/>
              <a:buNone/>
              <a:defRPr b="0" i="0" sz="1800" u="none" cap="none" strike="noStrike">
                <a:solidFill>
                  <a:srgbClr val="000000"/>
                </a:solidFill>
                <a:latin typeface="Arial"/>
                <a:ea typeface="Arial"/>
                <a:cs typeface="Arial"/>
                <a:sym typeface="Arial"/>
              </a:defRPr>
            </a:lvl3pPr>
            <a:lvl4pPr lvl="3" marR="0" rtl="0" algn="l">
              <a:lnSpc>
                <a:spcPct val="81000"/>
              </a:lnSpc>
              <a:spcBef>
                <a:spcPts val="0"/>
              </a:spcBef>
              <a:spcAft>
                <a:spcPts val="0"/>
              </a:spcAft>
              <a:buSzPts val="1400"/>
              <a:buNone/>
              <a:defRPr b="0" i="0" sz="1800" u="none" cap="none" strike="noStrike">
                <a:solidFill>
                  <a:srgbClr val="000000"/>
                </a:solidFill>
                <a:latin typeface="Arial"/>
                <a:ea typeface="Arial"/>
                <a:cs typeface="Arial"/>
                <a:sym typeface="Arial"/>
              </a:defRPr>
            </a:lvl4pPr>
            <a:lvl5pPr lvl="4" marR="0" rtl="0" algn="l">
              <a:lnSpc>
                <a:spcPct val="81000"/>
              </a:lnSpc>
              <a:spcBef>
                <a:spcPts val="0"/>
              </a:spcBef>
              <a:spcAft>
                <a:spcPts val="0"/>
              </a:spcAft>
              <a:buSzPts val="1400"/>
              <a:buNone/>
              <a:defRPr b="0" i="0" sz="1800" u="none" cap="none" strike="noStrike">
                <a:solidFill>
                  <a:srgbClr val="000000"/>
                </a:solidFill>
                <a:latin typeface="Arial"/>
                <a:ea typeface="Arial"/>
                <a:cs typeface="Arial"/>
                <a:sym typeface="Arial"/>
              </a:defRPr>
            </a:lvl5pPr>
            <a:lvl6pPr lvl="5" marR="0" rtl="0" algn="l">
              <a:lnSpc>
                <a:spcPct val="81000"/>
              </a:lnSpc>
              <a:spcBef>
                <a:spcPts val="0"/>
              </a:spcBef>
              <a:spcAft>
                <a:spcPts val="0"/>
              </a:spcAft>
              <a:buSzPts val="1400"/>
              <a:buNone/>
              <a:defRPr b="0" i="0" sz="1800" u="none" cap="none" strike="noStrike">
                <a:solidFill>
                  <a:srgbClr val="000000"/>
                </a:solidFill>
                <a:latin typeface="Arial"/>
                <a:ea typeface="Arial"/>
                <a:cs typeface="Arial"/>
                <a:sym typeface="Arial"/>
              </a:defRPr>
            </a:lvl6pPr>
            <a:lvl7pPr lvl="6" marR="0" rtl="0" algn="l">
              <a:lnSpc>
                <a:spcPct val="81000"/>
              </a:lnSpc>
              <a:spcBef>
                <a:spcPts val="0"/>
              </a:spcBef>
              <a:spcAft>
                <a:spcPts val="0"/>
              </a:spcAft>
              <a:buSzPts val="1400"/>
              <a:buNone/>
              <a:defRPr b="0" i="0" sz="1800" u="none" cap="none" strike="noStrike">
                <a:solidFill>
                  <a:srgbClr val="000000"/>
                </a:solidFill>
                <a:latin typeface="Arial"/>
                <a:ea typeface="Arial"/>
                <a:cs typeface="Arial"/>
                <a:sym typeface="Arial"/>
              </a:defRPr>
            </a:lvl7pPr>
            <a:lvl8pPr lvl="7" marR="0" rtl="0" algn="l">
              <a:lnSpc>
                <a:spcPct val="81000"/>
              </a:lnSpc>
              <a:spcBef>
                <a:spcPts val="0"/>
              </a:spcBef>
              <a:spcAft>
                <a:spcPts val="0"/>
              </a:spcAft>
              <a:buSzPts val="1400"/>
              <a:buNone/>
              <a:defRPr b="0" i="0" sz="1800" u="none" cap="none" strike="noStrike">
                <a:solidFill>
                  <a:srgbClr val="000000"/>
                </a:solidFill>
                <a:latin typeface="Arial"/>
                <a:ea typeface="Arial"/>
                <a:cs typeface="Arial"/>
                <a:sym typeface="Arial"/>
              </a:defRPr>
            </a:lvl8pPr>
            <a:lvl9pPr lvl="8" marR="0" rtl="0" algn="l">
              <a:lnSpc>
                <a:spcPct val="81000"/>
              </a:lnSpc>
              <a:spcBef>
                <a:spcPts val="0"/>
              </a:spcBef>
              <a:spcAft>
                <a:spcPts val="0"/>
              </a:spcAft>
              <a:buSzPts val="1400"/>
              <a:buNone/>
              <a:defRPr b="0" i="0" sz="1800" u="none" cap="none" strike="noStrike">
                <a:solidFill>
                  <a:srgbClr val="000000"/>
                </a:solidFill>
                <a:latin typeface="Arial"/>
                <a:ea typeface="Arial"/>
                <a:cs typeface="Arial"/>
                <a:sym typeface="Arial"/>
              </a:defRPr>
            </a:lvl9pPr>
          </a:lstStyle>
          <a:p/>
        </p:txBody>
      </p:sp>
      <p:sp>
        <p:nvSpPr>
          <p:cNvPr id="17" name="Google Shape;17;p63"/>
          <p:cNvSpPr txBox="1"/>
          <p:nvPr>
            <p:ph idx="12" type="sldNum"/>
          </p:nvPr>
        </p:nvSpPr>
        <p:spPr>
          <a:xfrm>
            <a:off x="7335837" y="6562725"/>
            <a:ext cx="2343150" cy="515937"/>
          </a:xfrm>
          <a:prstGeom prst="rect">
            <a:avLst/>
          </a:prstGeom>
          <a:noFill/>
          <a:ln>
            <a:noFill/>
          </a:ln>
        </p:spPr>
        <p:txBody>
          <a:bodyPr anchorCtr="0" anchor="t" bIns="0" lIns="0" spcFirstLastPara="1" rIns="0" wrap="square" tIns="0">
            <a:noAutofit/>
          </a:bodyPr>
          <a:lstStyle>
            <a:lvl1pPr indent="0" lvl="0" marL="0" marR="0" rtl="0" algn="r">
              <a:lnSpc>
                <a:spcPct val="93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1pPr>
            <a:lvl2pPr indent="0" lvl="1" marL="0" marR="0" rtl="0" algn="r">
              <a:lnSpc>
                <a:spcPct val="93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2pPr>
            <a:lvl3pPr indent="0" lvl="2" marL="0" marR="0" rtl="0" algn="r">
              <a:lnSpc>
                <a:spcPct val="93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3pPr>
            <a:lvl4pPr indent="0" lvl="3" marL="0" marR="0" rtl="0" algn="r">
              <a:lnSpc>
                <a:spcPct val="93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4pPr>
            <a:lvl5pPr indent="0" lvl="4" marL="0" marR="0" rtl="0" algn="r">
              <a:lnSpc>
                <a:spcPct val="93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5pPr>
            <a:lvl6pPr indent="0" lvl="5" marL="0" marR="0" rtl="0" algn="r">
              <a:lnSpc>
                <a:spcPct val="93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6pPr>
            <a:lvl7pPr indent="0" lvl="6" marL="0" marR="0" rtl="0" algn="r">
              <a:lnSpc>
                <a:spcPct val="93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7pPr>
            <a:lvl8pPr indent="0" lvl="7" marL="0" marR="0" rtl="0" algn="r">
              <a:lnSpc>
                <a:spcPct val="93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8pPr>
            <a:lvl9pPr indent="0" lvl="8" marL="0" marR="0" rtl="0" algn="r">
              <a:lnSpc>
                <a:spcPct val="93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7" name="Shape 37"/>
        <p:cNvGrpSpPr/>
        <p:nvPr/>
      </p:nvGrpSpPr>
      <p:grpSpPr>
        <a:xfrm>
          <a:off x="0" y="0"/>
          <a:ext cx="0" cy="0"/>
          <a:chOff x="0" y="0"/>
          <a:chExt cx="0" cy="0"/>
        </a:xfrm>
      </p:grpSpPr>
      <p:sp>
        <p:nvSpPr>
          <p:cNvPr id="38" name="Google Shape;38;p67"/>
          <p:cNvSpPr txBox="1"/>
          <p:nvPr>
            <p:ph type="title"/>
          </p:nvPr>
        </p:nvSpPr>
        <p:spPr>
          <a:xfrm>
            <a:off x="503237" y="301625"/>
            <a:ext cx="9061450" cy="1250950"/>
          </a:xfrm>
          <a:prstGeom prst="rect">
            <a:avLst/>
          </a:prstGeom>
          <a:noFill/>
          <a:ln>
            <a:noFill/>
          </a:ln>
        </p:spPr>
        <p:txBody>
          <a:bodyPr anchorCtr="0" anchor="ctr" bIns="0" lIns="0" spcFirstLastPara="1" rIns="0" wrap="square" tIns="0">
            <a:noAutofit/>
          </a:bodyPr>
          <a:lstStyle>
            <a:lvl1pPr lvl="0" marR="0" rtl="0" algn="ctr">
              <a:lnSpc>
                <a:spcPct val="81000"/>
              </a:lnSpc>
              <a:spcBef>
                <a:spcPts val="0"/>
              </a:spcBef>
              <a:spcAft>
                <a:spcPts val="0"/>
              </a:spcAft>
              <a:buSzPts val="1400"/>
              <a:buNone/>
              <a:defRPr b="0" i="0" sz="4400" u="none" cap="none" strike="noStrike">
                <a:solidFill>
                  <a:srgbClr val="000000"/>
                </a:solidFill>
                <a:latin typeface="Arial"/>
                <a:ea typeface="Arial"/>
                <a:cs typeface="Arial"/>
                <a:sym typeface="Arial"/>
              </a:defRPr>
            </a:lvl1pPr>
            <a:lvl2pPr lvl="1" marR="0" rtl="0" algn="ctr">
              <a:lnSpc>
                <a:spcPct val="81000"/>
              </a:lnSpc>
              <a:spcBef>
                <a:spcPts val="0"/>
              </a:spcBef>
              <a:spcAft>
                <a:spcPts val="0"/>
              </a:spcAft>
              <a:buSzPts val="1400"/>
              <a:buNone/>
              <a:defRPr b="0" i="0" sz="4400" u="none" cap="none" strike="noStrike">
                <a:solidFill>
                  <a:srgbClr val="000000"/>
                </a:solidFill>
                <a:latin typeface="Arial"/>
                <a:ea typeface="Arial"/>
                <a:cs typeface="Arial"/>
                <a:sym typeface="Arial"/>
              </a:defRPr>
            </a:lvl2pPr>
            <a:lvl3pPr lvl="2" marR="0" rtl="0" algn="ctr">
              <a:lnSpc>
                <a:spcPct val="81000"/>
              </a:lnSpc>
              <a:spcBef>
                <a:spcPts val="0"/>
              </a:spcBef>
              <a:spcAft>
                <a:spcPts val="0"/>
              </a:spcAft>
              <a:buSzPts val="1400"/>
              <a:buNone/>
              <a:defRPr b="0" i="0" sz="4400" u="none" cap="none" strike="noStrike">
                <a:solidFill>
                  <a:srgbClr val="000000"/>
                </a:solidFill>
                <a:latin typeface="Arial"/>
                <a:ea typeface="Arial"/>
                <a:cs typeface="Arial"/>
                <a:sym typeface="Arial"/>
              </a:defRPr>
            </a:lvl3pPr>
            <a:lvl4pPr lvl="3" marR="0" rtl="0" algn="ctr">
              <a:lnSpc>
                <a:spcPct val="81000"/>
              </a:lnSpc>
              <a:spcBef>
                <a:spcPts val="0"/>
              </a:spcBef>
              <a:spcAft>
                <a:spcPts val="0"/>
              </a:spcAft>
              <a:buSzPts val="1400"/>
              <a:buNone/>
              <a:defRPr b="0" i="0" sz="4400" u="none" cap="none" strike="noStrike">
                <a:solidFill>
                  <a:srgbClr val="000000"/>
                </a:solidFill>
                <a:latin typeface="Arial"/>
                <a:ea typeface="Arial"/>
                <a:cs typeface="Arial"/>
                <a:sym typeface="Arial"/>
              </a:defRPr>
            </a:lvl4pPr>
            <a:lvl5pPr lvl="4" marR="0" rtl="0" algn="ctr">
              <a:lnSpc>
                <a:spcPct val="81000"/>
              </a:lnSpc>
              <a:spcBef>
                <a:spcPts val="0"/>
              </a:spcBef>
              <a:spcAft>
                <a:spcPts val="0"/>
              </a:spcAft>
              <a:buSzPts val="1400"/>
              <a:buNone/>
              <a:defRPr b="0" i="0" sz="4400" u="none" cap="none" strike="noStrike">
                <a:solidFill>
                  <a:srgbClr val="000000"/>
                </a:solidFill>
                <a:latin typeface="Arial"/>
                <a:ea typeface="Arial"/>
                <a:cs typeface="Arial"/>
                <a:sym typeface="Arial"/>
              </a:defRPr>
            </a:lvl5pPr>
            <a:lvl6pPr lvl="5" marR="0" rtl="0" algn="ctr">
              <a:lnSpc>
                <a:spcPct val="81000"/>
              </a:lnSpc>
              <a:spcBef>
                <a:spcPts val="0"/>
              </a:spcBef>
              <a:spcAft>
                <a:spcPts val="0"/>
              </a:spcAft>
              <a:buSzPts val="1400"/>
              <a:buNone/>
              <a:defRPr b="0" i="0" sz="4400" u="none" cap="none" strike="noStrike">
                <a:solidFill>
                  <a:srgbClr val="000000"/>
                </a:solidFill>
                <a:latin typeface="Arial"/>
                <a:ea typeface="Arial"/>
                <a:cs typeface="Arial"/>
                <a:sym typeface="Arial"/>
              </a:defRPr>
            </a:lvl6pPr>
            <a:lvl7pPr lvl="6" marR="0" rtl="0" algn="ctr">
              <a:lnSpc>
                <a:spcPct val="81000"/>
              </a:lnSpc>
              <a:spcBef>
                <a:spcPts val="0"/>
              </a:spcBef>
              <a:spcAft>
                <a:spcPts val="0"/>
              </a:spcAft>
              <a:buSzPts val="1400"/>
              <a:buNone/>
              <a:defRPr b="0" i="0" sz="4400" u="none" cap="none" strike="noStrike">
                <a:solidFill>
                  <a:srgbClr val="000000"/>
                </a:solidFill>
                <a:latin typeface="Arial"/>
                <a:ea typeface="Arial"/>
                <a:cs typeface="Arial"/>
                <a:sym typeface="Arial"/>
              </a:defRPr>
            </a:lvl7pPr>
            <a:lvl8pPr lvl="7" marR="0" rtl="0" algn="ctr">
              <a:lnSpc>
                <a:spcPct val="81000"/>
              </a:lnSpc>
              <a:spcBef>
                <a:spcPts val="0"/>
              </a:spcBef>
              <a:spcAft>
                <a:spcPts val="0"/>
              </a:spcAft>
              <a:buSzPts val="1400"/>
              <a:buNone/>
              <a:defRPr b="0" i="0" sz="4400" u="none" cap="none" strike="noStrike">
                <a:solidFill>
                  <a:srgbClr val="000000"/>
                </a:solidFill>
                <a:latin typeface="Arial"/>
                <a:ea typeface="Arial"/>
                <a:cs typeface="Arial"/>
                <a:sym typeface="Arial"/>
              </a:defRPr>
            </a:lvl8pPr>
            <a:lvl9pPr lvl="8" marR="0" rtl="0" algn="ctr">
              <a:lnSpc>
                <a:spcPct val="81000"/>
              </a:lnSpc>
              <a:spcBef>
                <a:spcPts val="0"/>
              </a:spcBef>
              <a:spcAft>
                <a:spcPts val="0"/>
              </a:spcAft>
              <a:buSzPts val="1400"/>
              <a:buNone/>
              <a:defRPr b="0" i="0" sz="4400" u="none" cap="none" strike="noStrike">
                <a:solidFill>
                  <a:srgbClr val="000000"/>
                </a:solidFill>
                <a:latin typeface="Arial"/>
                <a:ea typeface="Arial"/>
                <a:cs typeface="Arial"/>
                <a:sym typeface="Arial"/>
              </a:defRPr>
            </a:lvl9pPr>
          </a:lstStyle>
          <a:p/>
        </p:txBody>
      </p:sp>
      <p:sp>
        <p:nvSpPr>
          <p:cNvPr id="39" name="Google Shape;39;p67"/>
          <p:cNvSpPr txBox="1"/>
          <p:nvPr>
            <p:ph idx="1" type="body"/>
          </p:nvPr>
        </p:nvSpPr>
        <p:spPr>
          <a:xfrm>
            <a:off x="503237" y="1768475"/>
            <a:ext cx="9061450" cy="4983162"/>
          </a:xfrm>
          <a:prstGeom prst="rect">
            <a:avLst/>
          </a:prstGeom>
          <a:noFill/>
          <a:ln>
            <a:noFill/>
          </a:ln>
        </p:spPr>
        <p:txBody>
          <a:bodyPr anchorCtr="0" anchor="t" bIns="0" lIns="0" spcFirstLastPara="1" rIns="0" wrap="square" tIns="0">
            <a:noAutofit/>
          </a:bodyPr>
          <a:lstStyle>
            <a:lvl1pPr indent="-228600" lvl="0" marL="457200" marR="0" rtl="0" algn="l">
              <a:lnSpc>
                <a:spcPct val="81000"/>
              </a:lnSpc>
              <a:spcBef>
                <a:spcPts val="0"/>
              </a:spcBef>
              <a:spcAft>
                <a:spcPts val="0"/>
              </a:spcAft>
              <a:buSzPts val="1400"/>
              <a:buNone/>
              <a:defRPr b="0" i="0" sz="3200" u="none" cap="none" strike="noStrike">
                <a:solidFill>
                  <a:srgbClr val="000000"/>
                </a:solidFill>
                <a:latin typeface="Arial"/>
                <a:ea typeface="Arial"/>
                <a:cs typeface="Arial"/>
                <a:sym typeface="Arial"/>
              </a:defRPr>
            </a:lvl1pPr>
            <a:lvl2pPr indent="-228600" lvl="1" marL="914400" marR="0" rtl="0" algn="l">
              <a:lnSpc>
                <a:spcPct val="81000"/>
              </a:lnSpc>
              <a:spcBef>
                <a:spcPts val="1400"/>
              </a:spcBef>
              <a:spcAft>
                <a:spcPts val="0"/>
              </a:spcAft>
              <a:buSzPts val="1400"/>
              <a:buNone/>
              <a:defRPr b="0" i="0" sz="2800" u="none" cap="none" strike="noStrike">
                <a:solidFill>
                  <a:srgbClr val="000000"/>
                </a:solidFill>
                <a:latin typeface="Arial"/>
                <a:ea typeface="Arial"/>
                <a:cs typeface="Arial"/>
                <a:sym typeface="Arial"/>
              </a:defRPr>
            </a:lvl2pPr>
            <a:lvl3pPr indent="-228600" lvl="2" marL="1371600" marR="0" rtl="0" algn="l">
              <a:lnSpc>
                <a:spcPct val="81000"/>
              </a:lnSpc>
              <a:spcBef>
                <a:spcPts val="1100"/>
              </a:spcBef>
              <a:spcAft>
                <a:spcPts val="0"/>
              </a:spcAft>
              <a:buSzPts val="1400"/>
              <a:buNone/>
              <a:defRPr b="0" i="0" sz="2400" u="none" cap="none" strike="noStrike">
                <a:solidFill>
                  <a:srgbClr val="000000"/>
                </a:solidFill>
                <a:latin typeface="Arial"/>
                <a:ea typeface="Arial"/>
                <a:cs typeface="Arial"/>
                <a:sym typeface="Arial"/>
              </a:defRPr>
            </a:lvl3pPr>
            <a:lvl4pPr indent="-228600" lvl="3" marL="1828800" marR="0" rtl="0" algn="l">
              <a:lnSpc>
                <a:spcPct val="81000"/>
              </a:lnSpc>
              <a:spcBef>
                <a:spcPts val="800"/>
              </a:spcBef>
              <a:spcAft>
                <a:spcPts val="0"/>
              </a:spcAft>
              <a:buSzPts val="1400"/>
              <a:buNone/>
              <a:defRPr b="0" i="0" sz="2000" u="none" cap="none" strike="noStrike">
                <a:solidFill>
                  <a:srgbClr val="000000"/>
                </a:solidFill>
                <a:latin typeface="Arial"/>
                <a:ea typeface="Arial"/>
                <a:cs typeface="Arial"/>
                <a:sym typeface="Arial"/>
              </a:defRPr>
            </a:lvl4pPr>
            <a:lvl5pPr indent="-228600" lvl="4" marL="2286000" marR="0" rtl="0" algn="l">
              <a:lnSpc>
                <a:spcPct val="81000"/>
              </a:lnSpc>
              <a:spcBef>
                <a:spcPts val="500"/>
              </a:spcBef>
              <a:spcAft>
                <a:spcPts val="0"/>
              </a:spcAft>
              <a:buSzPts val="1400"/>
              <a:buNone/>
              <a:defRPr b="0" i="0" sz="2000" u="none" cap="none" strike="noStrike">
                <a:solidFill>
                  <a:srgbClr val="000000"/>
                </a:solidFill>
                <a:latin typeface="Arial"/>
                <a:ea typeface="Arial"/>
                <a:cs typeface="Arial"/>
                <a:sym typeface="Arial"/>
              </a:defRPr>
            </a:lvl5pPr>
            <a:lvl6pPr indent="-228600" lvl="5" marL="2743200" marR="0" rtl="0" algn="l">
              <a:lnSpc>
                <a:spcPct val="81000"/>
              </a:lnSpc>
              <a:spcBef>
                <a:spcPts val="200"/>
              </a:spcBef>
              <a:spcAft>
                <a:spcPts val="0"/>
              </a:spcAft>
              <a:buSzPts val="1400"/>
              <a:buNone/>
              <a:defRPr b="0" i="0" sz="2000" u="none" cap="none" strike="noStrike">
                <a:solidFill>
                  <a:srgbClr val="000000"/>
                </a:solidFill>
                <a:latin typeface="Arial"/>
                <a:ea typeface="Arial"/>
                <a:cs typeface="Arial"/>
                <a:sym typeface="Arial"/>
              </a:defRPr>
            </a:lvl6pPr>
            <a:lvl7pPr indent="-228600" lvl="6" marL="3200400" marR="0" rtl="0" algn="l">
              <a:lnSpc>
                <a:spcPct val="81000"/>
              </a:lnSpc>
              <a:spcBef>
                <a:spcPts val="200"/>
              </a:spcBef>
              <a:spcAft>
                <a:spcPts val="0"/>
              </a:spcAft>
              <a:buSzPts val="1400"/>
              <a:buNone/>
              <a:defRPr b="0" i="0" sz="2000" u="none" cap="none" strike="noStrike">
                <a:solidFill>
                  <a:srgbClr val="000000"/>
                </a:solidFill>
                <a:latin typeface="Arial"/>
                <a:ea typeface="Arial"/>
                <a:cs typeface="Arial"/>
                <a:sym typeface="Arial"/>
              </a:defRPr>
            </a:lvl7pPr>
            <a:lvl8pPr indent="-228600" lvl="7" marL="3657600" marR="0" rtl="0" algn="l">
              <a:lnSpc>
                <a:spcPct val="81000"/>
              </a:lnSpc>
              <a:spcBef>
                <a:spcPts val="200"/>
              </a:spcBef>
              <a:spcAft>
                <a:spcPts val="0"/>
              </a:spcAft>
              <a:buSzPts val="1400"/>
              <a:buNone/>
              <a:defRPr b="0" i="0" sz="2000" u="none" cap="none" strike="noStrike">
                <a:solidFill>
                  <a:srgbClr val="000000"/>
                </a:solidFill>
                <a:latin typeface="Arial"/>
                <a:ea typeface="Arial"/>
                <a:cs typeface="Arial"/>
                <a:sym typeface="Arial"/>
              </a:defRPr>
            </a:lvl8pPr>
            <a:lvl9pPr indent="-228600" lvl="8" marL="4114800" marR="0" rtl="0" algn="l">
              <a:lnSpc>
                <a:spcPct val="81000"/>
              </a:lnSpc>
              <a:spcBef>
                <a:spcPts val="200"/>
              </a:spcBef>
              <a:spcAft>
                <a:spcPts val="200"/>
              </a:spcAft>
              <a:buSzPts val="1400"/>
              <a:buNone/>
              <a:defRPr b="0" i="0" sz="2000" u="none" cap="none" strike="noStrike">
                <a:solidFill>
                  <a:srgbClr val="000000"/>
                </a:solidFill>
                <a:latin typeface="Arial"/>
                <a:ea typeface="Arial"/>
                <a:cs typeface="Arial"/>
                <a:sym typeface="Arial"/>
              </a:defRPr>
            </a:lvl9pPr>
          </a:lstStyle>
          <a:p/>
        </p:txBody>
      </p:sp>
      <p:sp>
        <p:nvSpPr>
          <p:cNvPr id="40" name="Google Shape;40;p67"/>
          <p:cNvSpPr txBox="1"/>
          <p:nvPr>
            <p:ph idx="10" type="dt"/>
          </p:nvPr>
        </p:nvSpPr>
        <p:spPr>
          <a:xfrm>
            <a:off x="503237" y="6886575"/>
            <a:ext cx="2336800" cy="515937"/>
          </a:xfrm>
          <a:prstGeom prst="rect">
            <a:avLst/>
          </a:prstGeom>
          <a:noFill/>
          <a:ln>
            <a:noFill/>
          </a:ln>
        </p:spPr>
        <p:txBody>
          <a:bodyPr anchorCtr="0" anchor="t" bIns="0" lIns="0" spcFirstLastPara="1" rIns="0" wrap="square" tIns="0">
            <a:noAutofit/>
          </a:bodyPr>
          <a:lstStyle>
            <a:lvl1pPr lvl="0" marR="0" rtl="0" algn="l">
              <a:lnSpc>
                <a:spcPct val="81000"/>
              </a:lnSpc>
              <a:spcBef>
                <a:spcPts val="0"/>
              </a:spcBef>
              <a:spcAft>
                <a:spcPts val="0"/>
              </a:spcAft>
              <a:buSzPts val="1400"/>
              <a:buNone/>
              <a:defRPr b="0" i="0" sz="1800" u="none">
                <a:solidFill>
                  <a:srgbClr val="000000"/>
                </a:solidFill>
                <a:latin typeface="Arial"/>
                <a:ea typeface="Arial"/>
                <a:cs typeface="Arial"/>
                <a:sym typeface="Arial"/>
              </a:defRPr>
            </a:lvl1pPr>
            <a:lvl2pPr lvl="1" marR="0" rtl="0" algn="l">
              <a:lnSpc>
                <a:spcPct val="81000"/>
              </a:lnSpc>
              <a:spcBef>
                <a:spcPts val="0"/>
              </a:spcBef>
              <a:spcAft>
                <a:spcPts val="0"/>
              </a:spcAft>
              <a:buSzPts val="1400"/>
              <a:buNone/>
              <a:defRPr b="0" i="0" sz="1800" u="none" cap="none" strike="noStrike">
                <a:solidFill>
                  <a:srgbClr val="000000"/>
                </a:solidFill>
                <a:latin typeface="Arial"/>
                <a:ea typeface="Arial"/>
                <a:cs typeface="Arial"/>
                <a:sym typeface="Arial"/>
              </a:defRPr>
            </a:lvl2pPr>
            <a:lvl3pPr lvl="2" marR="0" rtl="0" algn="l">
              <a:lnSpc>
                <a:spcPct val="81000"/>
              </a:lnSpc>
              <a:spcBef>
                <a:spcPts val="0"/>
              </a:spcBef>
              <a:spcAft>
                <a:spcPts val="0"/>
              </a:spcAft>
              <a:buSzPts val="1400"/>
              <a:buNone/>
              <a:defRPr b="0" i="0" sz="1800" u="none" cap="none" strike="noStrike">
                <a:solidFill>
                  <a:srgbClr val="000000"/>
                </a:solidFill>
                <a:latin typeface="Arial"/>
                <a:ea typeface="Arial"/>
                <a:cs typeface="Arial"/>
                <a:sym typeface="Arial"/>
              </a:defRPr>
            </a:lvl3pPr>
            <a:lvl4pPr lvl="3" marR="0" rtl="0" algn="l">
              <a:lnSpc>
                <a:spcPct val="81000"/>
              </a:lnSpc>
              <a:spcBef>
                <a:spcPts val="0"/>
              </a:spcBef>
              <a:spcAft>
                <a:spcPts val="0"/>
              </a:spcAft>
              <a:buSzPts val="1400"/>
              <a:buNone/>
              <a:defRPr b="0" i="0" sz="1800" u="none" cap="none" strike="noStrike">
                <a:solidFill>
                  <a:srgbClr val="000000"/>
                </a:solidFill>
                <a:latin typeface="Arial"/>
                <a:ea typeface="Arial"/>
                <a:cs typeface="Arial"/>
                <a:sym typeface="Arial"/>
              </a:defRPr>
            </a:lvl4pPr>
            <a:lvl5pPr lvl="4" marR="0" rtl="0" algn="l">
              <a:lnSpc>
                <a:spcPct val="81000"/>
              </a:lnSpc>
              <a:spcBef>
                <a:spcPts val="0"/>
              </a:spcBef>
              <a:spcAft>
                <a:spcPts val="0"/>
              </a:spcAft>
              <a:buSzPts val="1400"/>
              <a:buNone/>
              <a:defRPr b="0" i="0" sz="1800" u="none" cap="none" strike="noStrike">
                <a:solidFill>
                  <a:srgbClr val="000000"/>
                </a:solidFill>
                <a:latin typeface="Arial"/>
                <a:ea typeface="Arial"/>
                <a:cs typeface="Arial"/>
                <a:sym typeface="Arial"/>
              </a:defRPr>
            </a:lvl5pPr>
            <a:lvl6pPr lvl="5" marR="0" rtl="0" algn="l">
              <a:lnSpc>
                <a:spcPct val="81000"/>
              </a:lnSpc>
              <a:spcBef>
                <a:spcPts val="0"/>
              </a:spcBef>
              <a:spcAft>
                <a:spcPts val="0"/>
              </a:spcAft>
              <a:buSzPts val="1400"/>
              <a:buNone/>
              <a:defRPr b="0" i="0" sz="1800" u="none" cap="none" strike="noStrike">
                <a:solidFill>
                  <a:srgbClr val="000000"/>
                </a:solidFill>
                <a:latin typeface="Arial"/>
                <a:ea typeface="Arial"/>
                <a:cs typeface="Arial"/>
                <a:sym typeface="Arial"/>
              </a:defRPr>
            </a:lvl6pPr>
            <a:lvl7pPr lvl="6" marR="0" rtl="0" algn="l">
              <a:lnSpc>
                <a:spcPct val="81000"/>
              </a:lnSpc>
              <a:spcBef>
                <a:spcPts val="0"/>
              </a:spcBef>
              <a:spcAft>
                <a:spcPts val="0"/>
              </a:spcAft>
              <a:buSzPts val="1400"/>
              <a:buNone/>
              <a:defRPr b="0" i="0" sz="1800" u="none" cap="none" strike="noStrike">
                <a:solidFill>
                  <a:srgbClr val="000000"/>
                </a:solidFill>
                <a:latin typeface="Arial"/>
                <a:ea typeface="Arial"/>
                <a:cs typeface="Arial"/>
                <a:sym typeface="Arial"/>
              </a:defRPr>
            </a:lvl7pPr>
            <a:lvl8pPr lvl="7" marR="0" rtl="0" algn="l">
              <a:lnSpc>
                <a:spcPct val="81000"/>
              </a:lnSpc>
              <a:spcBef>
                <a:spcPts val="0"/>
              </a:spcBef>
              <a:spcAft>
                <a:spcPts val="0"/>
              </a:spcAft>
              <a:buSzPts val="1400"/>
              <a:buNone/>
              <a:defRPr b="0" i="0" sz="1800" u="none" cap="none" strike="noStrike">
                <a:solidFill>
                  <a:srgbClr val="000000"/>
                </a:solidFill>
                <a:latin typeface="Arial"/>
                <a:ea typeface="Arial"/>
                <a:cs typeface="Arial"/>
                <a:sym typeface="Arial"/>
              </a:defRPr>
            </a:lvl8pPr>
            <a:lvl9pPr lvl="8" marR="0" rtl="0" algn="l">
              <a:lnSpc>
                <a:spcPct val="81000"/>
              </a:lnSpc>
              <a:spcBef>
                <a:spcPts val="0"/>
              </a:spcBef>
              <a:spcAft>
                <a:spcPts val="0"/>
              </a:spcAft>
              <a:buSzPts val="1400"/>
              <a:buNone/>
              <a:defRPr b="0" i="0" sz="1800" u="none" cap="none" strike="noStrike">
                <a:solidFill>
                  <a:srgbClr val="000000"/>
                </a:solidFill>
                <a:latin typeface="Arial"/>
                <a:ea typeface="Arial"/>
                <a:cs typeface="Arial"/>
                <a:sym typeface="Arial"/>
              </a:defRPr>
            </a:lvl9pPr>
          </a:lstStyle>
          <a:p/>
        </p:txBody>
      </p:sp>
      <p:sp>
        <p:nvSpPr>
          <p:cNvPr id="41" name="Google Shape;41;p67"/>
          <p:cNvSpPr txBox="1"/>
          <p:nvPr>
            <p:ph idx="11" type="ftr"/>
          </p:nvPr>
        </p:nvSpPr>
        <p:spPr>
          <a:xfrm>
            <a:off x="3448050" y="6886575"/>
            <a:ext cx="3184525" cy="515937"/>
          </a:xfrm>
          <a:prstGeom prst="rect">
            <a:avLst/>
          </a:prstGeom>
          <a:noFill/>
          <a:ln>
            <a:noFill/>
          </a:ln>
        </p:spPr>
        <p:txBody>
          <a:bodyPr anchorCtr="0" anchor="t" bIns="0" lIns="0" spcFirstLastPara="1" rIns="0" wrap="square" tIns="0">
            <a:noAutofit/>
          </a:bodyPr>
          <a:lstStyle>
            <a:lvl1pPr lvl="0" marR="0" rtl="0" algn="l">
              <a:lnSpc>
                <a:spcPct val="81000"/>
              </a:lnSpc>
              <a:spcBef>
                <a:spcPts val="0"/>
              </a:spcBef>
              <a:spcAft>
                <a:spcPts val="0"/>
              </a:spcAft>
              <a:buSzPts val="1400"/>
              <a:buNone/>
              <a:defRPr b="0" i="0" sz="1800" u="none">
                <a:solidFill>
                  <a:srgbClr val="000000"/>
                </a:solidFill>
                <a:latin typeface="Arial"/>
                <a:ea typeface="Arial"/>
                <a:cs typeface="Arial"/>
                <a:sym typeface="Arial"/>
              </a:defRPr>
            </a:lvl1pPr>
            <a:lvl2pPr lvl="1" marR="0" rtl="0" algn="l">
              <a:lnSpc>
                <a:spcPct val="81000"/>
              </a:lnSpc>
              <a:spcBef>
                <a:spcPts val="0"/>
              </a:spcBef>
              <a:spcAft>
                <a:spcPts val="0"/>
              </a:spcAft>
              <a:buSzPts val="1400"/>
              <a:buNone/>
              <a:defRPr b="0" i="0" sz="1800" u="none" cap="none" strike="noStrike">
                <a:solidFill>
                  <a:srgbClr val="000000"/>
                </a:solidFill>
                <a:latin typeface="Arial"/>
                <a:ea typeface="Arial"/>
                <a:cs typeface="Arial"/>
                <a:sym typeface="Arial"/>
              </a:defRPr>
            </a:lvl2pPr>
            <a:lvl3pPr lvl="2" marR="0" rtl="0" algn="l">
              <a:lnSpc>
                <a:spcPct val="81000"/>
              </a:lnSpc>
              <a:spcBef>
                <a:spcPts val="0"/>
              </a:spcBef>
              <a:spcAft>
                <a:spcPts val="0"/>
              </a:spcAft>
              <a:buSzPts val="1400"/>
              <a:buNone/>
              <a:defRPr b="0" i="0" sz="1800" u="none" cap="none" strike="noStrike">
                <a:solidFill>
                  <a:srgbClr val="000000"/>
                </a:solidFill>
                <a:latin typeface="Arial"/>
                <a:ea typeface="Arial"/>
                <a:cs typeface="Arial"/>
                <a:sym typeface="Arial"/>
              </a:defRPr>
            </a:lvl3pPr>
            <a:lvl4pPr lvl="3" marR="0" rtl="0" algn="l">
              <a:lnSpc>
                <a:spcPct val="81000"/>
              </a:lnSpc>
              <a:spcBef>
                <a:spcPts val="0"/>
              </a:spcBef>
              <a:spcAft>
                <a:spcPts val="0"/>
              </a:spcAft>
              <a:buSzPts val="1400"/>
              <a:buNone/>
              <a:defRPr b="0" i="0" sz="1800" u="none" cap="none" strike="noStrike">
                <a:solidFill>
                  <a:srgbClr val="000000"/>
                </a:solidFill>
                <a:latin typeface="Arial"/>
                <a:ea typeface="Arial"/>
                <a:cs typeface="Arial"/>
                <a:sym typeface="Arial"/>
              </a:defRPr>
            </a:lvl4pPr>
            <a:lvl5pPr lvl="4" marR="0" rtl="0" algn="l">
              <a:lnSpc>
                <a:spcPct val="81000"/>
              </a:lnSpc>
              <a:spcBef>
                <a:spcPts val="0"/>
              </a:spcBef>
              <a:spcAft>
                <a:spcPts val="0"/>
              </a:spcAft>
              <a:buSzPts val="1400"/>
              <a:buNone/>
              <a:defRPr b="0" i="0" sz="1800" u="none" cap="none" strike="noStrike">
                <a:solidFill>
                  <a:srgbClr val="000000"/>
                </a:solidFill>
                <a:latin typeface="Arial"/>
                <a:ea typeface="Arial"/>
                <a:cs typeface="Arial"/>
                <a:sym typeface="Arial"/>
              </a:defRPr>
            </a:lvl5pPr>
            <a:lvl6pPr lvl="5" marR="0" rtl="0" algn="l">
              <a:lnSpc>
                <a:spcPct val="81000"/>
              </a:lnSpc>
              <a:spcBef>
                <a:spcPts val="0"/>
              </a:spcBef>
              <a:spcAft>
                <a:spcPts val="0"/>
              </a:spcAft>
              <a:buSzPts val="1400"/>
              <a:buNone/>
              <a:defRPr b="0" i="0" sz="1800" u="none" cap="none" strike="noStrike">
                <a:solidFill>
                  <a:srgbClr val="000000"/>
                </a:solidFill>
                <a:latin typeface="Arial"/>
                <a:ea typeface="Arial"/>
                <a:cs typeface="Arial"/>
                <a:sym typeface="Arial"/>
              </a:defRPr>
            </a:lvl6pPr>
            <a:lvl7pPr lvl="6" marR="0" rtl="0" algn="l">
              <a:lnSpc>
                <a:spcPct val="81000"/>
              </a:lnSpc>
              <a:spcBef>
                <a:spcPts val="0"/>
              </a:spcBef>
              <a:spcAft>
                <a:spcPts val="0"/>
              </a:spcAft>
              <a:buSzPts val="1400"/>
              <a:buNone/>
              <a:defRPr b="0" i="0" sz="1800" u="none" cap="none" strike="noStrike">
                <a:solidFill>
                  <a:srgbClr val="000000"/>
                </a:solidFill>
                <a:latin typeface="Arial"/>
                <a:ea typeface="Arial"/>
                <a:cs typeface="Arial"/>
                <a:sym typeface="Arial"/>
              </a:defRPr>
            </a:lvl7pPr>
            <a:lvl8pPr lvl="7" marR="0" rtl="0" algn="l">
              <a:lnSpc>
                <a:spcPct val="81000"/>
              </a:lnSpc>
              <a:spcBef>
                <a:spcPts val="0"/>
              </a:spcBef>
              <a:spcAft>
                <a:spcPts val="0"/>
              </a:spcAft>
              <a:buSzPts val="1400"/>
              <a:buNone/>
              <a:defRPr b="0" i="0" sz="1800" u="none" cap="none" strike="noStrike">
                <a:solidFill>
                  <a:srgbClr val="000000"/>
                </a:solidFill>
                <a:latin typeface="Arial"/>
                <a:ea typeface="Arial"/>
                <a:cs typeface="Arial"/>
                <a:sym typeface="Arial"/>
              </a:defRPr>
            </a:lvl8pPr>
            <a:lvl9pPr lvl="8" marR="0" rtl="0" algn="l">
              <a:lnSpc>
                <a:spcPct val="81000"/>
              </a:lnSpc>
              <a:spcBef>
                <a:spcPts val="0"/>
              </a:spcBef>
              <a:spcAft>
                <a:spcPts val="0"/>
              </a:spcAft>
              <a:buSzPts val="1400"/>
              <a:buNone/>
              <a:defRPr b="0" i="0" sz="1800" u="none" cap="none" strike="noStrike">
                <a:solidFill>
                  <a:srgbClr val="000000"/>
                </a:solidFill>
                <a:latin typeface="Arial"/>
                <a:ea typeface="Arial"/>
                <a:cs typeface="Arial"/>
                <a:sym typeface="Arial"/>
              </a:defRPr>
            </a:lvl9pPr>
          </a:lstStyle>
          <a:p/>
        </p:txBody>
      </p:sp>
      <p:sp>
        <p:nvSpPr>
          <p:cNvPr id="42" name="Google Shape;42;p67"/>
          <p:cNvSpPr txBox="1"/>
          <p:nvPr>
            <p:ph idx="12" type="sldNum"/>
          </p:nvPr>
        </p:nvSpPr>
        <p:spPr>
          <a:xfrm>
            <a:off x="7227887" y="6886575"/>
            <a:ext cx="2336800" cy="515937"/>
          </a:xfrm>
          <a:prstGeom prst="rect">
            <a:avLst/>
          </a:prstGeom>
          <a:noFill/>
          <a:ln>
            <a:noFill/>
          </a:ln>
        </p:spPr>
        <p:txBody>
          <a:bodyPr anchorCtr="0" anchor="t" bIns="0" lIns="0" spcFirstLastPara="1" rIns="0" wrap="square" tIns="0">
            <a:noAutofit/>
          </a:bodyPr>
          <a:lstStyle>
            <a:lvl1pPr indent="0" lvl="0" marL="0" marR="0" rtl="0" algn="l">
              <a:lnSpc>
                <a:spcPct val="81000"/>
              </a:lnSpc>
              <a:spcBef>
                <a:spcPts val="0"/>
              </a:spcBef>
              <a:spcAft>
                <a:spcPts val="0"/>
              </a:spcAft>
              <a:buClr>
                <a:srgbClr val="000000"/>
              </a:buClr>
              <a:buSzPts val="1800"/>
              <a:buFont typeface="Arial"/>
              <a:buNone/>
              <a:defRPr b="0" i="0" sz="1800" u="none">
                <a:solidFill>
                  <a:srgbClr val="000000"/>
                </a:solidFill>
                <a:latin typeface="Arial"/>
                <a:ea typeface="Arial"/>
                <a:cs typeface="Arial"/>
                <a:sym typeface="Arial"/>
              </a:defRPr>
            </a:lvl1pPr>
            <a:lvl2pPr indent="0" lvl="1" marL="0" marR="0" rtl="0" algn="l">
              <a:lnSpc>
                <a:spcPct val="81000"/>
              </a:lnSpc>
              <a:spcBef>
                <a:spcPts val="0"/>
              </a:spcBef>
              <a:spcAft>
                <a:spcPts val="0"/>
              </a:spcAft>
              <a:buClr>
                <a:srgbClr val="000000"/>
              </a:buClr>
              <a:buSzPts val="1800"/>
              <a:buFont typeface="Arial"/>
              <a:buNone/>
              <a:defRPr b="0" i="0" sz="1800" u="none">
                <a:solidFill>
                  <a:srgbClr val="000000"/>
                </a:solidFill>
                <a:latin typeface="Arial"/>
                <a:ea typeface="Arial"/>
                <a:cs typeface="Arial"/>
                <a:sym typeface="Arial"/>
              </a:defRPr>
            </a:lvl2pPr>
            <a:lvl3pPr indent="0" lvl="2" marL="0" marR="0" rtl="0" algn="l">
              <a:lnSpc>
                <a:spcPct val="81000"/>
              </a:lnSpc>
              <a:spcBef>
                <a:spcPts val="0"/>
              </a:spcBef>
              <a:spcAft>
                <a:spcPts val="0"/>
              </a:spcAft>
              <a:buClr>
                <a:srgbClr val="000000"/>
              </a:buClr>
              <a:buSzPts val="1800"/>
              <a:buFont typeface="Arial"/>
              <a:buNone/>
              <a:defRPr b="0" i="0" sz="1800" u="none">
                <a:solidFill>
                  <a:srgbClr val="000000"/>
                </a:solidFill>
                <a:latin typeface="Arial"/>
                <a:ea typeface="Arial"/>
                <a:cs typeface="Arial"/>
                <a:sym typeface="Arial"/>
              </a:defRPr>
            </a:lvl3pPr>
            <a:lvl4pPr indent="0" lvl="3" marL="0" marR="0" rtl="0" algn="l">
              <a:lnSpc>
                <a:spcPct val="81000"/>
              </a:lnSpc>
              <a:spcBef>
                <a:spcPts val="0"/>
              </a:spcBef>
              <a:spcAft>
                <a:spcPts val="0"/>
              </a:spcAft>
              <a:buClr>
                <a:srgbClr val="000000"/>
              </a:buClr>
              <a:buSzPts val="1800"/>
              <a:buFont typeface="Arial"/>
              <a:buNone/>
              <a:defRPr b="0" i="0" sz="1800" u="none">
                <a:solidFill>
                  <a:srgbClr val="000000"/>
                </a:solidFill>
                <a:latin typeface="Arial"/>
                <a:ea typeface="Arial"/>
                <a:cs typeface="Arial"/>
                <a:sym typeface="Arial"/>
              </a:defRPr>
            </a:lvl4pPr>
            <a:lvl5pPr indent="0" lvl="4" marL="0" marR="0" rtl="0" algn="l">
              <a:lnSpc>
                <a:spcPct val="81000"/>
              </a:lnSpc>
              <a:spcBef>
                <a:spcPts val="0"/>
              </a:spcBef>
              <a:spcAft>
                <a:spcPts val="0"/>
              </a:spcAft>
              <a:buClr>
                <a:srgbClr val="000000"/>
              </a:buClr>
              <a:buSzPts val="1800"/>
              <a:buFont typeface="Arial"/>
              <a:buNone/>
              <a:defRPr b="0" i="0" sz="1800" u="none">
                <a:solidFill>
                  <a:srgbClr val="000000"/>
                </a:solidFill>
                <a:latin typeface="Arial"/>
                <a:ea typeface="Arial"/>
                <a:cs typeface="Arial"/>
                <a:sym typeface="Arial"/>
              </a:defRPr>
            </a:lvl5pPr>
            <a:lvl6pPr indent="0" lvl="5" marL="0" marR="0" rtl="0" algn="l">
              <a:lnSpc>
                <a:spcPct val="81000"/>
              </a:lnSpc>
              <a:spcBef>
                <a:spcPts val="0"/>
              </a:spcBef>
              <a:spcAft>
                <a:spcPts val="0"/>
              </a:spcAft>
              <a:buClr>
                <a:srgbClr val="000000"/>
              </a:buClr>
              <a:buSzPts val="1800"/>
              <a:buFont typeface="Arial"/>
              <a:buNone/>
              <a:defRPr b="0" i="0" sz="1800" u="none">
                <a:solidFill>
                  <a:srgbClr val="000000"/>
                </a:solidFill>
                <a:latin typeface="Arial"/>
                <a:ea typeface="Arial"/>
                <a:cs typeface="Arial"/>
                <a:sym typeface="Arial"/>
              </a:defRPr>
            </a:lvl6pPr>
            <a:lvl7pPr indent="0" lvl="6" marL="0" marR="0" rtl="0" algn="l">
              <a:lnSpc>
                <a:spcPct val="81000"/>
              </a:lnSpc>
              <a:spcBef>
                <a:spcPts val="0"/>
              </a:spcBef>
              <a:spcAft>
                <a:spcPts val="0"/>
              </a:spcAft>
              <a:buClr>
                <a:srgbClr val="000000"/>
              </a:buClr>
              <a:buSzPts val="1800"/>
              <a:buFont typeface="Arial"/>
              <a:buNone/>
              <a:defRPr b="0" i="0" sz="1800" u="none">
                <a:solidFill>
                  <a:srgbClr val="000000"/>
                </a:solidFill>
                <a:latin typeface="Arial"/>
                <a:ea typeface="Arial"/>
                <a:cs typeface="Arial"/>
                <a:sym typeface="Arial"/>
              </a:defRPr>
            </a:lvl7pPr>
            <a:lvl8pPr indent="0" lvl="7" marL="0" marR="0" rtl="0" algn="l">
              <a:lnSpc>
                <a:spcPct val="81000"/>
              </a:lnSpc>
              <a:spcBef>
                <a:spcPts val="0"/>
              </a:spcBef>
              <a:spcAft>
                <a:spcPts val="0"/>
              </a:spcAft>
              <a:buClr>
                <a:srgbClr val="000000"/>
              </a:buClr>
              <a:buSzPts val="1800"/>
              <a:buFont typeface="Arial"/>
              <a:buNone/>
              <a:defRPr b="0" i="0" sz="1800" u="none">
                <a:solidFill>
                  <a:srgbClr val="000000"/>
                </a:solidFill>
                <a:latin typeface="Arial"/>
                <a:ea typeface="Arial"/>
                <a:cs typeface="Arial"/>
                <a:sym typeface="Arial"/>
              </a:defRPr>
            </a:lvl8pPr>
            <a:lvl9pPr indent="0" lvl="8" marL="0" marR="0" rtl="0" algn="l">
              <a:lnSpc>
                <a:spcPct val="81000"/>
              </a:lnSpc>
              <a:spcBef>
                <a:spcPts val="0"/>
              </a:spcBef>
              <a:spcAft>
                <a:spcPts val="0"/>
              </a:spcAft>
              <a:buClr>
                <a:srgbClr val="000000"/>
              </a:buClr>
              <a:buSzPts val="1800"/>
              <a:buFont typeface="Arial"/>
              <a:buNone/>
              <a:defRPr b="0" i="0" sz="1800" u="non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sz="1400"/>
          </a:p>
        </p:txBody>
      </p:sp>
    </p:spTree>
  </p:cSld>
  <p:clrMap accent1="accent1" accent2="accent2" accent3="accent3" accent4="accent4" accent5="accent5" accent6="accent6" bg1="lt1" bg2="dk2" tx1="dk1" tx2="lt2" folHlink="folHlink" hlink="hlink"/>
  <p:sldLayoutIdLst>
    <p:sldLayoutId id="2147483654"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5.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5.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5.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5.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5.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5.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5.png"/><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5.pn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5.png"/><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5.pn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5.png"/><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5.png"/><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5.png"/><Relationship Id="rId4" Type="http://schemas.openxmlformats.org/officeDocument/2006/relationships/image" Target="../media/image15.png"/><Relationship Id="rId5" Type="http://schemas.openxmlformats.org/officeDocument/2006/relationships/image" Target="../media/image19.png"/><Relationship Id="rId6" Type="http://schemas.openxmlformats.org/officeDocument/2006/relationships/image" Target="../media/image25.png"/><Relationship Id="rId7" Type="http://schemas.openxmlformats.org/officeDocument/2006/relationships/image" Target="../media/image21.png"/><Relationship Id="rId8" Type="http://schemas.openxmlformats.org/officeDocument/2006/relationships/image" Target="../media/image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5.png"/><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5.png"/><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5.png"/><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5.png"/><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5.png"/><Relationship Id="rId4" Type="http://schemas.openxmlformats.org/officeDocument/2006/relationships/image" Target="../media/image2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5.png"/><Relationship Id="rId4" Type="http://schemas.openxmlformats.org/officeDocument/2006/relationships/image" Target="../media/image2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5.png"/><Relationship Id="rId4" Type="http://schemas.openxmlformats.org/officeDocument/2006/relationships/image" Target="../media/image3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5.png"/><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5.pn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5.png"/><Relationship Id="rId4" Type="http://schemas.openxmlformats.org/officeDocument/2006/relationships/image" Target="../media/image37.png"/><Relationship Id="rId5" Type="http://schemas.openxmlformats.org/officeDocument/2006/relationships/image" Target="../media/image3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5.png"/><Relationship Id="rId4" Type="http://schemas.openxmlformats.org/officeDocument/2006/relationships/image" Target="../media/image4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5.png"/><Relationship Id="rId4" Type="http://schemas.openxmlformats.org/officeDocument/2006/relationships/image" Target="../media/image4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9.xml"/><Relationship Id="rId3" Type="http://schemas.openxmlformats.org/officeDocument/2006/relationships/image" Target="../media/image5.png"/><Relationship Id="rId4" Type="http://schemas.openxmlformats.org/officeDocument/2006/relationships/image" Target="../media/image29.png"/><Relationship Id="rId9" Type="http://schemas.openxmlformats.org/officeDocument/2006/relationships/image" Target="../media/image32.png"/><Relationship Id="rId5" Type="http://schemas.openxmlformats.org/officeDocument/2006/relationships/image" Target="../media/image34.png"/><Relationship Id="rId6" Type="http://schemas.openxmlformats.org/officeDocument/2006/relationships/image" Target="../media/image31.png"/><Relationship Id="rId7" Type="http://schemas.openxmlformats.org/officeDocument/2006/relationships/image" Target="../media/image36.png"/><Relationship Id="rId8" Type="http://schemas.openxmlformats.org/officeDocument/2006/relationships/image" Target="../media/image4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png"/><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5.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5.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5.png"/><Relationship Id="rId4" Type="http://schemas.openxmlformats.org/officeDocument/2006/relationships/image" Target="../media/image4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5.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5.png"/><Relationship Id="rId4" Type="http://schemas.openxmlformats.org/officeDocument/2006/relationships/image" Target="../media/image4.png"/><Relationship Id="rId5" Type="http://schemas.openxmlformats.org/officeDocument/2006/relationships/hyperlink" Target="http://fi.wikipedia.org/wiki/John_William_Waterhouse"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5.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5.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3" name="Shape 53"/>
        <p:cNvGrpSpPr/>
        <p:nvPr/>
      </p:nvGrpSpPr>
      <p:grpSpPr>
        <a:xfrm>
          <a:off x="0" y="0"/>
          <a:ext cx="0" cy="0"/>
          <a:chOff x="0" y="0"/>
          <a:chExt cx="0" cy="0"/>
        </a:xfrm>
      </p:grpSpPr>
      <p:pic>
        <p:nvPicPr>
          <p:cNvPr id="54" name="Google Shape;54;p1"/>
          <p:cNvPicPr preferRelativeResize="0"/>
          <p:nvPr/>
        </p:nvPicPr>
        <p:blipFill rotWithShape="1">
          <a:blip r:embed="rId4">
            <a:alphaModFix/>
          </a:blip>
          <a:srcRect b="0" l="0" r="0" t="0"/>
          <a:stretch/>
        </p:blipFill>
        <p:spPr>
          <a:xfrm>
            <a:off x="0" y="844550"/>
            <a:ext cx="10080625" cy="6715125"/>
          </a:xfrm>
          <a:prstGeom prst="rect">
            <a:avLst/>
          </a:prstGeom>
          <a:noFill/>
          <a:ln>
            <a:noFill/>
          </a:ln>
        </p:spPr>
      </p:pic>
      <p:sp>
        <p:nvSpPr>
          <p:cNvPr id="55" name="Google Shape;55;p1"/>
          <p:cNvSpPr txBox="1"/>
          <p:nvPr/>
        </p:nvSpPr>
        <p:spPr>
          <a:xfrm>
            <a:off x="479425" y="0"/>
            <a:ext cx="9421812" cy="773112"/>
          </a:xfrm>
          <a:prstGeom prst="rect">
            <a:avLst/>
          </a:prstGeom>
          <a:noFill/>
          <a:ln>
            <a:noFill/>
          </a:ln>
        </p:spPr>
        <p:txBody>
          <a:bodyPr anchorCtr="0" anchor="t" bIns="45000" lIns="90000" spcFirstLastPara="1" rIns="90000" wrap="square" tIns="45000">
            <a:noAutofit/>
          </a:bodyPr>
          <a:lstStyle/>
          <a:p>
            <a:pPr indent="0" lvl="0" marL="0" marR="0" rtl="0" algn="l">
              <a:lnSpc>
                <a:spcPct val="84000"/>
              </a:lnSpc>
              <a:spcBef>
                <a:spcPts val="0"/>
              </a:spcBef>
              <a:spcAft>
                <a:spcPts val="0"/>
              </a:spcAft>
              <a:buClr>
                <a:srgbClr val="000000"/>
              </a:buClr>
              <a:buSzPts val="4800"/>
              <a:buFont typeface="Arial"/>
              <a:buNone/>
            </a:pPr>
            <a:r>
              <a:rPr b="0" i="0" lang="en-US" sz="4800" u="none">
                <a:solidFill>
                  <a:srgbClr val="000000"/>
                </a:solidFill>
                <a:latin typeface="Arial"/>
                <a:ea typeface="Arial"/>
                <a:cs typeface="Arial"/>
                <a:sym typeface="Arial"/>
              </a:rPr>
              <a:t>Länsimai</a:t>
            </a:r>
            <a:r>
              <a:rPr lang="en-US" sz="4800"/>
              <a:t>n</a:t>
            </a:r>
            <a:r>
              <a:rPr b="0" i="0" lang="en-US" sz="4800" u="none">
                <a:solidFill>
                  <a:srgbClr val="000000"/>
                </a:solidFill>
                <a:latin typeface="Arial"/>
                <a:ea typeface="Arial"/>
                <a:cs typeface="Arial"/>
                <a:sym typeface="Arial"/>
              </a:rPr>
              <a:t>en kirjallisuu</a:t>
            </a:r>
            <a:r>
              <a:rPr lang="en-US" sz="4800"/>
              <a:t>s</a:t>
            </a:r>
            <a:r>
              <a:rPr b="0" i="0" lang="en-US" sz="4800" u="none">
                <a:solidFill>
                  <a:srgbClr val="000000"/>
                </a:solidFill>
                <a:latin typeface="Arial"/>
                <a:ea typeface="Arial"/>
                <a:cs typeface="Arial"/>
                <a:sym typeface="Arial"/>
              </a:rPr>
              <a:t>historia</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6" name="Shape 116"/>
        <p:cNvGrpSpPr/>
        <p:nvPr/>
      </p:nvGrpSpPr>
      <p:grpSpPr>
        <a:xfrm>
          <a:off x="0" y="0"/>
          <a:ext cx="0" cy="0"/>
          <a:chOff x="0" y="0"/>
          <a:chExt cx="0" cy="0"/>
        </a:xfrm>
      </p:grpSpPr>
      <p:sp>
        <p:nvSpPr>
          <p:cNvPr id="117" name="Google Shape;117;p11"/>
          <p:cNvSpPr txBox="1"/>
          <p:nvPr>
            <p:ph type="title"/>
          </p:nvPr>
        </p:nvSpPr>
        <p:spPr>
          <a:xfrm>
            <a:off x="503237" y="301625"/>
            <a:ext cx="9072562" cy="1263650"/>
          </a:xfrm>
          <a:prstGeom prst="rect">
            <a:avLst/>
          </a:prstGeom>
          <a:noFill/>
          <a:ln>
            <a:noFill/>
          </a:ln>
        </p:spPr>
        <p:txBody>
          <a:bodyPr anchorCtr="0" anchor="ctr" bIns="0" lIns="0" spcFirstLastPara="1" rIns="0" wrap="square" tIns="0">
            <a:noAutofit/>
          </a:bodyPr>
          <a:lstStyle/>
          <a:p>
            <a:pPr indent="0" lvl="0" marL="0" rtl="0" algn="ctr">
              <a:lnSpc>
                <a:spcPct val="94000"/>
              </a:lnSpc>
              <a:spcBef>
                <a:spcPts val="0"/>
              </a:spcBef>
              <a:spcAft>
                <a:spcPts val="0"/>
              </a:spcAft>
              <a:buClr>
                <a:srgbClr val="000000"/>
              </a:buClr>
              <a:buSzPts val="4400"/>
              <a:buFont typeface="Arial"/>
              <a:buNone/>
            </a:pPr>
            <a:r>
              <a:rPr b="0" i="0" lang="en-US" sz="4400" u="none">
                <a:solidFill>
                  <a:srgbClr val="000000"/>
                </a:solidFill>
                <a:latin typeface="Arial"/>
                <a:ea typeface="Arial"/>
                <a:cs typeface="Arial"/>
                <a:sym typeface="Arial"/>
              </a:rPr>
              <a:t>DRAAMA antiikin Kreikassa</a:t>
            </a:r>
            <a:endParaRPr/>
          </a:p>
        </p:txBody>
      </p:sp>
      <p:sp>
        <p:nvSpPr>
          <p:cNvPr id="118" name="Google Shape;118;p11"/>
          <p:cNvSpPr txBox="1"/>
          <p:nvPr>
            <p:ph idx="1" type="body"/>
          </p:nvPr>
        </p:nvSpPr>
        <p:spPr>
          <a:xfrm>
            <a:off x="503237" y="1768475"/>
            <a:ext cx="9072562" cy="4994275"/>
          </a:xfrm>
          <a:prstGeom prst="rect">
            <a:avLst/>
          </a:prstGeom>
          <a:noFill/>
          <a:ln>
            <a:noFill/>
          </a:ln>
        </p:spPr>
        <p:txBody>
          <a:bodyPr anchorCtr="0" anchor="t" bIns="0" lIns="0" spcFirstLastPara="1" rIns="0" wrap="square" tIns="0">
            <a:noAutofit/>
          </a:bodyPr>
          <a:lstStyle/>
          <a:p>
            <a:pPr indent="-317500" lvl="0" marL="422275" marR="0" rtl="0" algn="l">
              <a:lnSpc>
                <a:spcPct val="94000"/>
              </a:lnSpc>
              <a:spcBef>
                <a:spcPts val="0"/>
              </a:spcBef>
              <a:spcAft>
                <a:spcPts val="0"/>
              </a:spcAft>
              <a:buClr>
                <a:srgbClr val="000000"/>
              </a:buClr>
              <a:buSzPts val="1440"/>
              <a:buFont typeface="Noto Sans Symbols"/>
              <a:buChar char="●"/>
            </a:pPr>
            <a:r>
              <a:rPr b="0" i="0" lang="en-US" sz="3200" u="none" cap="none" strike="noStrike">
                <a:solidFill>
                  <a:srgbClr val="000000"/>
                </a:solidFill>
                <a:latin typeface="Arial"/>
                <a:ea typeface="Arial"/>
                <a:cs typeface="Arial"/>
                <a:sym typeface="Arial"/>
              </a:rPr>
              <a:t>Jakaantui kolmeen lajiin: tragedia, satyyrinäytelmä, komedia</a:t>
            </a:r>
            <a:endParaRPr/>
          </a:p>
          <a:p>
            <a:pPr indent="-317500" lvl="0" marL="422275" marR="0" rtl="0" algn="l">
              <a:lnSpc>
                <a:spcPct val="94000"/>
              </a:lnSpc>
              <a:spcBef>
                <a:spcPts val="1400"/>
              </a:spcBef>
              <a:spcAft>
                <a:spcPts val="0"/>
              </a:spcAft>
              <a:buClr>
                <a:srgbClr val="000000"/>
              </a:buClr>
              <a:buSzPts val="1440"/>
              <a:buFont typeface="Noto Sans Symbols"/>
              <a:buChar char="●"/>
            </a:pPr>
            <a:r>
              <a:rPr b="0" i="0" lang="en-US" sz="3200" u="none" cap="none" strike="noStrike">
                <a:solidFill>
                  <a:srgbClr val="000000"/>
                </a:solidFill>
                <a:latin typeface="Arial"/>
                <a:ea typeface="Arial"/>
                <a:cs typeface="Arial"/>
                <a:sym typeface="Arial"/>
              </a:rPr>
              <a:t>Näytelmien aiheita: tarusto, historialliset tapahtumat</a:t>
            </a:r>
            <a:endParaRPr/>
          </a:p>
          <a:p>
            <a:pPr indent="-317500" lvl="0" marL="422275" marR="0" rtl="0" algn="l">
              <a:lnSpc>
                <a:spcPct val="94000"/>
              </a:lnSpc>
              <a:spcBef>
                <a:spcPts val="1400"/>
              </a:spcBef>
              <a:spcAft>
                <a:spcPts val="0"/>
              </a:spcAft>
              <a:buClr>
                <a:srgbClr val="000000"/>
              </a:buClr>
              <a:buSzPts val="1440"/>
              <a:buFont typeface="Noto Sans Symbols"/>
              <a:buChar char="●"/>
            </a:pPr>
            <a:r>
              <a:rPr b="0" i="0" lang="en-US" sz="3200" u="none" cap="none" strike="noStrike">
                <a:solidFill>
                  <a:srgbClr val="000000"/>
                </a:solidFill>
                <a:latin typeface="Arial"/>
                <a:ea typeface="Arial"/>
                <a:cs typeface="Arial"/>
                <a:sym typeface="Arial"/>
              </a:rPr>
              <a:t>Kuoro selosti juonta ja kommentoi tapahtumia</a:t>
            </a:r>
            <a:endParaRPr/>
          </a:p>
          <a:p>
            <a:pPr indent="-317500" lvl="0" marL="422275" marR="0" rtl="0" algn="l">
              <a:lnSpc>
                <a:spcPct val="94000"/>
              </a:lnSpc>
              <a:spcBef>
                <a:spcPts val="1400"/>
              </a:spcBef>
              <a:spcAft>
                <a:spcPts val="0"/>
              </a:spcAft>
              <a:buClr>
                <a:srgbClr val="000000"/>
              </a:buClr>
              <a:buSzPts val="1440"/>
              <a:buFont typeface="Noto Sans Symbols"/>
              <a:buChar char="●"/>
            </a:pPr>
            <a:r>
              <a:rPr b="0" i="0" lang="en-US" sz="3200" u="none" cap="none" strike="noStrike">
                <a:solidFill>
                  <a:srgbClr val="000000"/>
                </a:solidFill>
                <a:latin typeface="Arial"/>
                <a:ea typeface="Arial"/>
                <a:cs typeface="Arial"/>
                <a:sym typeface="Arial"/>
              </a:rPr>
              <a:t>Dionysos-juhlat (room. Bacchus, viinin, traagisen taiteen, päihtyneen hurmion ja hedelmällisyyden jumala)‏</a:t>
            </a:r>
            <a:endParaRPr/>
          </a:p>
          <a:p>
            <a:pPr indent="-317500" lvl="0" marL="422275" marR="0" rtl="0" algn="l">
              <a:lnSpc>
                <a:spcPct val="94000"/>
              </a:lnSpc>
              <a:spcBef>
                <a:spcPts val="1400"/>
              </a:spcBef>
              <a:spcAft>
                <a:spcPts val="0"/>
              </a:spcAft>
              <a:buClr>
                <a:srgbClr val="000000"/>
              </a:buClr>
              <a:buSzPts val="1440"/>
              <a:buFont typeface="Noto Sans Symbols"/>
              <a:buChar char="●"/>
            </a:pPr>
            <a:r>
              <a:rPr b="0" i="0" lang="en-US" sz="3200" u="none" cap="none" strike="noStrike">
                <a:solidFill>
                  <a:srgbClr val="000000"/>
                </a:solidFill>
                <a:latin typeface="Arial"/>
                <a:ea typeface="Arial"/>
                <a:cs typeface="Arial"/>
                <a:sym typeface="Arial"/>
              </a:rPr>
              <a:t>Näytelmäkilpailut</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3" name="Shape 123"/>
        <p:cNvGrpSpPr/>
        <p:nvPr/>
      </p:nvGrpSpPr>
      <p:grpSpPr>
        <a:xfrm>
          <a:off x="0" y="0"/>
          <a:ext cx="0" cy="0"/>
          <a:chOff x="0" y="0"/>
          <a:chExt cx="0" cy="0"/>
        </a:xfrm>
      </p:grpSpPr>
      <p:pic>
        <p:nvPicPr>
          <p:cNvPr id="124" name="Google Shape;124;p12"/>
          <p:cNvPicPr preferRelativeResize="0"/>
          <p:nvPr/>
        </p:nvPicPr>
        <p:blipFill rotWithShape="1">
          <a:blip r:embed="rId4">
            <a:alphaModFix/>
          </a:blip>
          <a:srcRect b="0" l="0" r="0" t="0"/>
          <a:stretch/>
        </p:blipFill>
        <p:spPr>
          <a:xfrm>
            <a:off x="1163637" y="1768475"/>
            <a:ext cx="3106737" cy="4989512"/>
          </a:xfrm>
          <a:prstGeom prst="rect">
            <a:avLst/>
          </a:prstGeom>
          <a:noFill/>
          <a:ln>
            <a:noFill/>
          </a:ln>
        </p:spPr>
      </p:pic>
      <p:sp>
        <p:nvSpPr>
          <p:cNvPr id="125" name="Google Shape;125;p12"/>
          <p:cNvSpPr txBox="1"/>
          <p:nvPr>
            <p:ph idx="4294967295" type="title"/>
          </p:nvPr>
        </p:nvSpPr>
        <p:spPr>
          <a:xfrm>
            <a:off x="503237" y="301625"/>
            <a:ext cx="9072562" cy="1263650"/>
          </a:xfrm>
          <a:prstGeom prst="rect">
            <a:avLst/>
          </a:prstGeom>
          <a:noFill/>
          <a:ln>
            <a:noFill/>
          </a:ln>
        </p:spPr>
        <p:txBody>
          <a:bodyPr anchorCtr="0" anchor="ctr" bIns="0" lIns="0" spcFirstLastPara="1" rIns="0" wrap="square" tIns="0">
            <a:noAutofit/>
          </a:bodyPr>
          <a:lstStyle/>
          <a:p>
            <a:pPr indent="0" lvl="0" marL="0" marR="0" rtl="0" algn="ctr">
              <a:lnSpc>
                <a:spcPct val="94000"/>
              </a:lnSpc>
              <a:spcBef>
                <a:spcPts val="0"/>
              </a:spcBef>
              <a:spcAft>
                <a:spcPts val="0"/>
              </a:spcAft>
              <a:buClr>
                <a:srgbClr val="000000"/>
              </a:buClr>
              <a:buSzPts val="4400"/>
              <a:buFont typeface="Arial"/>
              <a:buNone/>
            </a:pPr>
            <a:r>
              <a:rPr b="0" i="0" lang="en-US" sz="4400" u="none">
                <a:solidFill>
                  <a:srgbClr val="000000"/>
                </a:solidFill>
                <a:latin typeface="Arial"/>
                <a:ea typeface="Arial"/>
                <a:cs typeface="Arial"/>
                <a:sym typeface="Arial"/>
              </a:rPr>
              <a:t>AISKHYLOS (525-426 eKr.)‏</a:t>
            </a:r>
            <a:endParaRPr/>
          </a:p>
        </p:txBody>
      </p:sp>
      <p:sp>
        <p:nvSpPr>
          <p:cNvPr id="126" name="Google Shape;126;p12"/>
          <p:cNvSpPr txBox="1"/>
          <p:nvPr>
            <p:ph idx="4294967295" type="body"/>
          </p:nvPr>
        </p:nvSpPr>
        <p:spPr>
          <a:xfrm>
            <a:off x="5151437" y="1768475"/>
            <a:ext cx="4427537" cy="5400675"/>
          </a:xfrm>
          <a:prstGeom prst="rect">
            <a:avLst/>
          </a:prstGeom>
          <a:noFill/>
          <a:ln>
            <a:noFill/>
          </a:ln>
        </p:spPr>
        <p:txBody>
          <a:bodyPr anchorCtr="0" anchor="t" bIns="0" lIns="0" spcFirstLastPara="1" rIns="0" wrap="square" tIns="0">
            <a:noAutofit/>
          </a:bodyPr>
          <a:lstStyle/>
          <a:p>
            <a:pPr indent="-317500" lvl="0" marL="422275" marR="0" rtl="0" algn="l">
              <a:lnSpc>
                <a:spcPct val="94000"/>
              </a:lnSpc>
              <a:spcBef>
                <a:spcPts val="0"/>
              </a:spcBef>
              <a:spcAft>
                <a:spcPts val="0"/>
              </a:spcAft>
              <a:buClr>
                <a:srgbClr val="000000"/>
              </a:buClr>
              <a:buSzPts val="1440"/>
              <a:buFont typeface="Noto Sans Symbols"/>
              <a:buChar char="●"/>
            </a:pPr>
            <a:r>
              <a:rPr lang="en-US">
                <a:solidFill>
                  <a:srgbClr val="000000"/>
                </a:solidFill>
              </a:rPr>
              <a:t>Kirjoitti t</a:t>
            </a:r>
            <a:r>
              <a:rPr b="0" i="0" lang="en-US" sz="3200" u="none" cap="none" strike="noStrike">
                <a:solidFill>
                  <a:srgbClr val="000000"/>
                </a:solidFill>
                <a:latin typeface="Arial"/>
                <a:ea typeface="Arial"/>
                <a:cs typeface="Arial"/>
                <a:sym typeface="Arial"/>
              </a:rPr>
              <a:t>ragedi</a:t>
            </a:r>
            <a:r>
              <a:rPr lang="en-US">
                <a:solidFill>
                  <a:srgbClr val="000000"/>
                </a:solidFill>
              </a:rPr>
              <a:t>oita.</a:t>
            </a:r>
            <a:endParaRPr/>
          </a:p>
          <a:p>
            <a:pPr indent="-317500" lvl="0" marL="422275" marR="0" rtl="0" algn="l">
              <a:lnSpc>
                <a:spcPct val="94000"/>
              </a:lnSpc>
              <a:spcBef>
                <a:spcPts val="1400"/>
              </a:spcBef>
              <a:spcAft>
                <a:spcPts val="0"/>
              </a:spcAft>
              <a:buClr>
                <a:srgbClr val="000000"/>
              </a:buClr>
              <a:buSzPts val="1440"/>
              <a:buFont typeface="Noto Sans Symbols"/>
              <a:buChar char="●"/>
            </a:pPr>
            <a:r>
              <a:rPr b="0" i="0" lang="en-US" sz="3200" u="none" cap="none" strike="noStrike">
                <a:solidFill>
                  <a:srgbClr val="000000"/>
                </a:solidFill>
                <a:latin typeface="Arial"/>
                <a:ea typeface="Arial"/>
                <a:cs typeface="Arial"/>
                <a:sym typeface="Arial"/>
              </a:rPr>
              <a:t>Mm. Oresteia-trilogia</a:t>
            </a:r>
            <a:endParaRPr/>
          </a:p>
        </p:txBody>
      </p:sp>
      <p:sp>
        <p:nvSpPr>
          <p:cNvPr id="127" name="Google Shape;127;p12"/>
          <p:cNvSpPr/>
          <p:nvPr/>
        </p:nvSpPr>
        <p:spPr>
          <a:xfrm>
            <a:off x="8459787" y="1079500"/>
            <a:ext cx="180975" cy="347662"/>
          </a:xfrm>
          <a:prstGeom prst="rect">
            <a:avLst/>
          </a:prstGeom>
          <a:noFill/>
          <a:ln>
            <a:noFill/>
          </a:ln>
        </p:spPr>
        <p:txBody>
          <a:bodyPr anchorCtr="0" anchor="ctr" bIns="45700" lIns="91425" spcFirstLastPara="1" rIns="91425" wrap="square" tIns="45700">
            <a:noAutofit/>
          </a:bodyPr>
          <a:lstStyle/>
          <a:p>
            <a:pPr indent="0" lvl="0" marL="0" marR="0" rtl="0" algn="l">
              <a:lnSpc>
                <a:spcPct val="81000"/>
              </a:lnSpc>
              <a:spcBef>
                <a:spcPts val="0"/>
              </a:spcBef>
              <a:spcAft>
                <a:spcPts val="0"/>
              </a:spcAft>
              <a:buNone/>
            </a:pPr>
            <a:r>
              <a:t/>
            </a:r>
            <a:endParaRPr b="0" i="0" sz="1800" u="non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1" name="Shape 131"/>
        <p:cNvGrpSpPr/>
        <p:nvPr/>
      </p:nvGrpSpPr>
      <p:grpSpPr>
        <a:xfrm>
          <a:off x="0" y="0"/>
          <a:ext cx="0" cy="0"/>
          <a:chOff x="0" y="0"/>
          <a:chExt cx="0" cy="0"/>
        </a:xfrm>
      </p:grpSpPr>
      <p:sp>
        <p:nvSpPr>
          <p:cNvPr id="132" name="Google Shape;132;p13"/>
          <p:cNvSpPr txBox="1"/>
          <p:nvPr/>
        </p:nvSpPr>
        <p:spPr>
          <a:xfrm>
            <a:off x="503237" y="301625"/>
            <a:ext cx="9067800" cy="5815012"/>
          </a:xfrm>
          <a:prstGeom prst="rect">
            <a:avLst/>
          </a:prstGeom>
          <a:noFill/>
          <a:ln>
            <a:noFill/>
          </a:ln>
        </p:spPr>
        <p:txBody>
          <a:bodyPr anchorCtr="0" anchor="ctr" bIns="0" lIns="0" spcFirstLastPara="1" rIns="0" wrap="square" tIns="0">
            <a:noAutofit/>
          </a:bodyPr>
          <a:lstStyle/>
          <a:p>
            <a:pPr indent="-317500" lvl="0" marL="422275" marR="0" rtl="0" algn="ctr">
              <a:lnSpc>
                <a:spcPct val="100000"/>
              </a:lnSpc>
              <a:spcBef>
                <a:spcPts val="0"/>
              </a:spcBef>
              <a:spcAft>
                <a:spcPts val="0"/>
              </a:spcAft>
              <a:buClr>
                <a:srgbClr val="000000"/>
              </a:buClr>
              <a:buSzPts val="1170"/>
              <a:buFont typeface="Noto Sans Symbols"/>
              <a:buChar char="●"/>
            </a:pPr>
            <a:r>
              <a:rPr b="0" i="0" lang="en-US" sz="2600" u="none">
                <a:solidFill>
                  <a:srgbClr val="280099"/>
                </a:solidFill>
                <a:latin typeface="Arial"/>
                <a:ea typeface="Arial"/>
                <a:cs typeface="Arial"/>
                <a:sym typeface="Arial"/>
              </a:rPr>
              <a:t>Kuningas Agamemnon uhraa tyttärensä jumalille. Vaimo Klytaimestra puukottaa miehensä hengiltä.</a:t>
            </a:r>
            <a:endParaRPr/>
          </a:p>
          <a:p>
            <a:pPr indent="-317500" lvl="0" marL="422275" marR="0" rtl="0" algn="ctr">
              <a:lnSpc>
                <a:spcPct val="100000"/>
              </a:lnSpc>
              <a:spcBef>
                <a:spcPts val="1400"/>
              </a:spcBef>
              <a:spcAft>
                <a:spcPts val="0"/>
              </a:spcAft>
              <a:buClr>
                <a:srgbClr val="000000"/>
              </a:buClr>
              <a:buSzPts val="1170"/>
              <a:buFont typeface="Noto Sans Symbols"/>
              <a:buChar char="●"/>
            </a:pPr>
            <a:r>
              <a:rPr b="0" i="0" lang="en-US" sz="2600" u="none">
                <a:solidFill>
                  <a:srgbClr val="280099"/>
                </a:solidFill>
                <a:latin typeface="Arial"/>
                <a:ea typeface="Arial"/>
                <a:cs typeface="Arial"/>
                <a:sym typeface="Arial"/>
              </a:rPr>
              <a:t>Agamemnonin poika Orestes kostaa äidilleen.</a:t>
            </a:r>
            <a:endParaRPr/>
          </a:p>
          <a:p>
            <a:pPr indent="-317500" lvl="0" marL="422275" marR="0" rtl="0" algn="ctr">
              <a:lnSpc>
                <a:spcPct val="100000"/>
              </a:lnSpc>
              <a:spcBef>
                <a:spcPts val="1400"/>
              </a:spcBef>
              <a:spcAft>
                <a:spcPts val="0"/>
              </a:spcAft>
              <a:buClr>
                <a:srgbClr val="000000"/>
              </a:buClr>
              <a:buSzPts val="1170"/>
              <a:buFont typeface="Noto Sans Symbols"/>
              <a:buChar char="●"/>
            </a:pPr>
            <a:r>
              <a:rPr b="0" i="0" lang="en-US" sz="2600" u="none">
                <a:solidFill>
                  <a:srgbClr val="280099"/>
                </a:solidFill>
                <a:latin typeface="Arial"/>
                <a:ea typeface="Arial"/>
                <a:cs typeface="Arial"/>
                <a:sym typeface="Arial"/>
              </a:rPr>
              <a:t>Orestes pakenee raivottaria saaden avukseen Athenen, joka perustaa Ateenan kansalaisista tuomioistuimen päättämään äidinsurmaajan kohtalosta. Sen päätöksellä Orestes jätetään rangaistuksetta. Raivottaret taivutetaan hyväntahtoisiksi. Koston oikeus syrjäytyy ja tilalle syntyy demokraattisen oikeusvaltion idea.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7" name="Shape 137"/>
        <p:cNvGrpSpPr/>
        <p:nvPr/>
      </p:nvGrpSpPr>
      <p:grpSpPr>
        <a:xfrm>
          <a:off x="0" y="0"/>
          <a:ext cx="0" cy="0"/>
          <a:chOff x="0" y="0"/>
          <a:chExt cx="0" cy="0"/>
        </a:xfrm>
      </p:grpSpPr>
      <p:pic>
        <p:nvPicPr>
          <p:cNvPr id="138" name="Google Shape;138;p14"/>
          <p:cNvPicPr preferRelativeResize="0"/>
          <p:nvPr/>
        </p:nvPicPr>
        <p:blipFill rotWithShape="1">
          <a:blip r:embed="rId4">
            <a:alphaModFix/>
          </a:blip>
          <a:srcRect b="0" l="0" r="0" t="0"/>
          <a:stretch/>
        </p:blipFill>
        <p:spPr>
          <a:xfrm>
            <a:off x="1979612" y="1670050"/>
            <a:ext cx="1951037" cy="4989512"/>
          </a:xfrm>
          <a:prstGeom prst="rect">
            <a:avLst/>
          </a:prstGeom>
          <a:noFill/>
          <a:ln>
            <a:noFill/>
          </a:ln>
        </p:spPr>
      </p:pic>
      <p:sp>
        <p:nvSpPr>
          <p:cNvPr id="139" name="Google Shape;139;p14"/>
          <p:cNvSpPr txBox="1"/>
          <p:nvPr>
            <p:ph idx="4294967295" type="title"/>
          </p:nvPr>
        </p:nvSpPr>
        <p:spPr>
          <a:xfrm>
            <a:off x="503237" y="346075"/>
            <a:ext cx="9072562" cy="1177925"/>
          </a:xfrm>
          <a:prstGeom prst="rect">
            <a:avLst/>
          </a:prstGeom>
          <a:noFill/>
          <a:ln>
            <a:noFill/>
          </a:ln>
        </p:spPr>
        <p:txBody>
          <a:bodyPr anchorCtr="0" anchor="ctr" bIns="0" lIns="0" spcFirstLastPara="1" rIns="0" wrap="square" tIns="0">
            <a:noAutofit/>
          </a:bodyPr>
          <a:lstStyle/>
          <a:p>
            <a:pPr indent="0" lvl="0" marL="0" marR="0" rtl="0" algn="ctr">
              <a:lnSpc>
                <a:spcPct val="94000"/>
              </a:lnSpc>
              <a:spcBef>
                <a:spcPts val="0"/>
              </a:spcBef>
              <a:spcAft>
                <a:spcPts val="0"/>
              </a:spcAft>
              <a:buClr>
                <a:srgbClr val="000000"/>
              </a:buClr>
              <a:buSzPts val="4400"/>
              <a:buFont typeface="Arial"/>
              <a:buNone/>
            </a:pPr>
            <a:r>
              <a:rPr b="0" i="0" lang="en-US" sz="4400" u="none">
                <a:solidFill>
                  <a:srgbClr val="000000"/>
                </a:solidFill>
                <a:latin typeface="Arial"/>
                <a:ea typeface="Arial"/>
                <a:cs typeface="Arial"/>
                <a:sym typeface="Arial"/>
              </a:rPr>
              <a:t>SOFOKLES (496-406 eKr.)‏</a:t>
            </a:r>
            <a:endParaRPr/>
          </a:p>
        </p:txBody>
      </p:sp>
      <p:sp>
        <p:nvSpPr>
          <p:cNvPr id="140" name="Google Shape;140;p14"/>
          <p:cNvSpPr txBox="1"/>
          <p:nvPr>
            <p:ph idx="4294967295" type="body"/>
          </p:nvPr>
        </p:nvSpPr>
        <p:spPr>
          <a:xfrm>
            <a:off x="5151437" y="1768475"/>
            <a:ext cx="4427537" cy="4900612"/>
          </a:xfrm>
          <a:prstGeom prst="rect">
            <a:avLst/>
          </a:prstGeom>
          <a:noFill/>
          <a:ln>
            <a:noFill/>
          </a:ln>
        </p:spPr>
        <p:txBody>
          <a:bodyPr anchorCtr="0" anchor="t" bIns="0" lIns="0" spcFirstLastPara="1" rIns="0" wrap="square" tIns="0">
            <a:noAutofit/>
          </a:bodyPr>
          <a:lstStyle/>
          <a:p>
            <a:pPr indent="-317500" lvl="0" marL="422275" marR="0" rtl="0" algn="l">
              <a:lnSpc>
                <a:spcPct val="94000"/>
              </a:lnSpc>
              <a:spcBef>
                <a:spcPts val="0"/>
              </a:spcBef>
              <a:spcAft>
                <a:spcPts val="0"/>
              </a:spcAft>
              <a:buClr>
                <a:srgbClr val="000000"/>
              </a:buClr>
              <a:buSzPts val="1440"/>
              <a:buFont typeface="Noto Sans Symbols"/>
              <a:buChar char="●"/>
            </a:pPr>
            <a:r>
              <a:rPr b="0" i="0" lang="en-US" sz="3200" u="none" cap="none" strike="noStrike">
                <a:solidFill>
                  <a:srgbClr val="000000"/>
                </a:solidFill>
                <a:latin typeface="Arial"/>
                <a:ea typeface="Arial"/>
                <a:cs typeface="Arial"/>
                <a:sym typeface="Arial"/>
              </a:rPr>
              <a:t>Draama</a:t>
            </a:r>
            <a:endParaRPr/>
          </a:p>
          <a:p>
            <a:pPr indent="-317500" lvl="0" marL="422275" marR="0" rtl="0" algn="l">
              <a:lnSpc>
                <a:spcPct val="94000"/>
              </a:lnSpc>
              <a:spcBef>
                <a:spcPts val="1400"/>
              </a:spcBef>
              <a:spcAft>
                <a:spcPts val="0"/>
              </a:spcAft>
              <a:buClr>
                <a:srgbClr val="000000"/>
              </a:buClr>
              <a:buSzPts val="1440"/>
              <a:buFont typeface="Noto Sans Symbols"/>
              <a:buChar char="●"/>
            </a:pPr>
            <a:r>
              <a:rPr b="0" i="0" lang="en-US" sz="3200" u="none" cap="none" strike="noStrike">
                <a:solidFill>
                  <a:srgbClr val="000000"/>
                </a:solidFill>
                <a:latin typeface="Arial"/>
                <a:ea typeface="Arial"/>
                <a:cs typeface="Arial"/>
                <a:sym typeface="Arial"/>
              </a:rPr>
              <a:t>Kuningas Oidipus</a:t>
            </a:r>
            <a:endParaRPr/>
          </a:p>
          <a:p>
            <a:pPr indent="0" lvl="0" marL="0" marR="0" rtl="0" algn="l">
              <a:lnSpc>
                <a:spcPct val="94000"/>
              </a:lnSpc>
              <a:spcBef>
                <a:spcPts val="1400"/>
              </a:spcBef>
              <a:spcAft>
                <a:spcPts val="0"/>
              </a:spcAft>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5" name="Shape 145"/>
        <p:cNvGrpSpPr/>
        <p:nvPr/>
      </p:nvGrpSpPr>
      <p:grpSpPr>
        <a:xfrm>
          <a:off x="0" y="0"/>
          <a:ext cx="0" cy="0"/>
          <a:chOff x="0" y="0"/>
          <a:chExt cx="0" cy="0"/>
        </a:xfrm>
      </p:grpSpPr>
      <p:pic>
        <p:nvPicPr>
          <p:cNvPr id="146" name="Google Shape;146;p15"/>
          <p:cNvPicPr preferRelativeResize="0"/>
          <p:nvPr/>
        </p:nvPicPr>
        <p:blipFill rotWithShape="1">
          <a:blip r:embed="rId4">
            <a:alphaModFix/>
          </a:blip>
          <a:srcRect b="0" l="0" r="0" t="0"/>
          <a:stretch/>
        </p:blipFill>
        <p:spPr>
          <a:xfrm>
            <a:off x="5473700" y="1768475"/>
            <a:ext cx="3784600" cy="4989512"/>
          </a:xfrm>
          <a:prstGeom prst="rect">
            <a:avLst/>
          </a:prstGeom>
          <a:noFill/>
          <a:ln>
            <a:noFill/>
          </a:ln>
        </p:spPr>
      </p:pic>
      <p:sp>
        <p:nvSpPr>
          <p:cNvPr id="147" name="Google Shape;147;p15"/>
          <p:cNvSpPr txBox="1"/>
          <p:nvPr/>
        </p:nvSpPr>
        <p:spPr>
          <a:xfrm>
            <a:off x="485775" y="7019925"/>
            <a:ext cx="9234487" cy="295275"/>
          </a:xfrm>
          <a:prstGeom prst="rect">
            <a:avLst/>
          </a:prstGeom>
          <a:noFill/>
          <a:ln>
            <a:noFill/>
          </a:ln>
        </p:spPr>
        <p:txBody>
          <a:bodyPr anchorCtr="0" anchor="t" bIns="45000" lIns="90000" spcFirstLastPara="1" rIns="90000" wrap="square" tIns="45000">
            <a:noAutofit/>
          </a:bodyPr>
          <a:lstStyle/>
          <a:p>
            <a:pPr indent="0" lvl="0" marL="0" marR="0" rtl="0" algn="l">
              <a:lnSpc>
                <a:spcPct val="93000"/>
              </a:lnSpc>
              <a:spcBef>
                <a:spcPts val="0"/>
              </a:spcBef>
              <a:spcAft>
                <a:spcPts val="0"/>
              </a:spcAft>
              <a:buClr>
                <a:srgbClr val="0B3510"/>
              </a:buClr>
              <a:buSzPts val="1600"/>
              <a:buFont typeface="Times New Roman"/>
              <a:buNone/>
            </a:pPr>
            <a:r>
              <a:rPr b="0" i="0" lang="en-US" sz="1600" u="none">
                <a:solidFill>
                  <a:srgbClr val="0B3510"/>
                </a:solidFill>
                <a:latin typeface="Times New Roman"/>
                <a:ea typeface="Times New Roman"/>
                <a:cs typeface="Times New Roman"/>
                <a:sym typeface="Times New Roman"/>
              </a:rPr>
              <a:t>Jean Auguste Dominique Ingres(1780-1867) . Oedipus and Sphinx. 1808. Oil on canvas. Louvre, Paris, France.</a:t>
            </a:r>
            <a:endParaRPr/>
          </a:p>
        </p:txBody>
      </p:sp>
      <p:sp>
        <p:nvSpPr>
          <p:cNvPr id="148" name="Google Shape;148;p15"/>
          <p:cNvSpPr txBox="1"/>
          <p:nvPr>
            <p:ph idx="4294967295" type="title"/>
          </p:nvPr>
        </p:nvSpPr>
        <p:spPr>
          <a:xfrm>
            <a:off x="503237" y="346075"/>
            <a:ext cx="9072562" cy="1177925"/>
          </a:xfrm>
          <a:prstGeom prst="rect">
            <a:avLst/>
          </a:prstGeom>
          <a:noFill/>
          <a:ln>
            <a:noFill/>
          </a:ln>
        </p:spPr>
        <p:txBody>
          <a:bodyPr anchorCtr="0" anchor="ctr" bIns="0" lIns="0" spcFirstLastPara="1" rIns="0" wrap="square" tIns="0">
            <a:noAutofit/>
          </a:bodyPr>
          <a:lstStyle/>
          <a:p>
            <a:pPr indent="0" lvl="0" marL="0" marR="0" rtl="0" algn="ctr">
              <a:lnSpc>
                <a:spcPct val="94000"/>
              </a:lnSpc>
              <a:spcBef>
                <a:spcPts val="0"/>
              </a:spcBef>
              <a:spcAft>
                <a:spcPts val="0"/>
              </a:spcAft>
              <a:buClr>
                <a:srgbClr val="000000"/>
              </a:buClr>
              <a:buSzPts val="4400"/>
              <a:buFont typeface="Arial"/>
              <a:buNone/>
            </a:pPr>
            <a:r>
              <a:rPr b="0" i="0" lang="en-US" sz="4400" u="none">
                <a:solidFill>
                  <a:srgbClr val="000000"/>
                </a:solidFill>
                <a:latin typeface="Arial"/>
                <a:ea typeface="Arial"/>
                <a:cs typeface="Arial"/>
                <a:sym typeface="Arial"/>
              </a:rPr>
              <a:t>KUNINGAS OIDIPUS</a:t>
            </a:r>
            <a:endParaRPr/>
          </a:p>
        </p:txBody>
      </p:sp>
      <p:sp>
        <p:nvSpPr>
          <p:cNvPr id="149" name="Google Shape;149;p15"/>
          <p:cNvSpPr txBox="1"/>
          <p:nvPr>
            <p:ph idx="4294967295" type="body"/>
          </p:nvPr>
        </p:nvSpPr>
        <p:spPr>
          <a:xfrm>
            <a:off x="503237" y="1768475"/>
            <a:ext cx="4427537" cy="4900612"/>
          </a:xfrm>
          <a:prstGeom prst="rect">
            <a:avLst/>
          </a:prstGeom>
          <a:noFill/>
          <a:ln>
            <a:noFill/>
          </a:ln>
        </p:spPr>
        <p:txBody>
          <a:bodyPr anchorCtr="0" anchor="t" bIns="0" lIns="0" spcFirstLastPara="1" rIns="0" wrap="square" tIns="0">
            <a:noAutofit/>
          </a:bodyPr>
          <a:lstStyle/>
          <a:p>
            <a:pPr indent="-317500" lvl="0" marL="422275" marR="0" rtl="0" algn="l">
              <a:lnSpc>
                <a:spcPct val="94000"/>
              </a:lnSpc>
              <a:spcBef>
                <a:spcPts val="0"/>
              </a:spcBef>
              <a:spcAft>
                <a:spcPts val="0"/>
              </a:spcAft>
              <a:buClr>
                <a:srgbClr val="000000"/>
              </a:buClr>
              <a:buSzPts val="900"/>
              <a:buFont typeface="Noto Sans Symbols"/>
              <a:buChar char="●"/>
            </a:pPr>
            <a:r>
              <a:rPr b="0" i="0" lang="en-US" sz="2000" u="none" cap="none" strike="noStrike">
                <a:solidFill>
                  <a:srgbClr val="000000"/>
                </a:solidFill>
                <a:latin typeface="Arial"/>
                <a:ea typeface="Arial"/>
                <a:cs typeface="Arial"/>
                <a:sym typeface="Arial"/>
              </a:rPr>
              <a:t>On ennustettu, että Theban kuninkaan poika surmaa isänsä ja ottaa puolisokseen äitinsä. Jotta onnettomuudelta vältyttäisiin, jätetään Oidipus-lapsi heitteille. Hän pysyy kuitenkin hengissä ja saa tietää ennustuksesta. Hän lähtee matkalle, ja vastaan tiellä tulee vanhus. Nuorukainen ei tunne isäänsä ja surmaa hänet sanaharkan päätteeksi. Oidipus jatkaa matkaa Thebaan ja avioituu leskikuningattaren kanssa. Kun totuus myöhemmin paljastuu, Oidipus puhkaisee silmänsä ja vaeltaa loppuelämänsä sokeana ja köyhänä. Hänen äitinsä hirttäytyy.</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4" name="Shape 154"/>
        <p:cNvGrpSpPr/>
        <p:nvPr/>
      </p:nvGrpSpPr>
      <p:grpSpPr>
        <a:xfrm>
          <a:off x="0" y="0"/>
          <a:ext cx="0" cy="0"/>
          <a:chOff x="0" y="0"/>
          <a:chExt cx="0" cy="0"/>
        </a:xfrm>
      </p:grpSpPr>
      <p:sp>
        <p:nvSpPr>
          <p:cNvPr id="155" name="Google Shape;155;p16"/>
          <p:cNvSpPr txBox="1"/>
          <p:nvPr/>
        </p:nvSpPr>
        <p:spPr>
          <a:xfrm>
            <a:off x="5830887" y="1800225"/>
            <a:ext cx="4427537" cy="4899025"/>
          </a:xfrm>
          <a:prstGeom prst="rect">
            <a:avLst/>
          </a:prstGeom>
          <a:noFill/>
          <a:ln>
            <a:noFill/>
          </a:ln>
        </p:spPr>
        <p:txBody>
          <a:bodyPr anchorCtr="0" anchor="t" bIns="0" lIns="0" spcFirstLastPara="1" rIns="0" wrap="square" tIns="0">
            <a:noAutofit/>
          </a:bodyPr>
          <a:lstStyle/>
          <a:p>
            <a:pPr indent="-317500" lvl="0" marL="422275" marR="0" rtl="0" algn="l">
              <a:lnSpc>
                <a:spcPct val="94000"/>
              </a:lnSpc>
              <a:spcBef>
                <a:spcPts val="0"/>
              </a:spcBef>
              <a:spcAft>
                <a:spcPts val="0"/>
              </a:spcAft>
              <a:buClr>
                <a:srgbClr val="000000"/>
              </a:buClr>
              <a:buSzPts val="1440"/>
              <a:buFont typeface="Noto Sans Symbols"/>
              <a:buChar char="●"/>
            </a:pPr>
            <a:r>
              <a:rPr b="0" i="0" lang="en-US" sz="3200" u="none">
                <a:solidFill>
                  <a:srgbClr val="000000"/>
                </a:solidFill>
                <a:latin typeface="Arial"/>
                <a:ea typeface="Arial"/>
                <a:cs typeface="Arial"/>
                <a:sym typeface="Arial"/>
              </a:rPr>
              <a:t>Sapfo</a:t>
            </a:r>
            <a:endParaRPr/>
          </a:p>
          <a:p>
            <a:pPr indent="-317500" lvl="0" marL="422275" marR="0" rtl="0" algn="l">
              <a:lnSpc>
                <a:spcPct val="94000"/>
              </a:lnSpc>
              <a:spcBef>
                <a:spcPts val="1400"/>
              </a:spcBef>
              <a:spcAft>
                <a:spcPts val="0"/>
              </a:spcAft>
              <a:buClr>
                <a:srgbClr val="000000"/>
              </a:buClr>
              <a:buSzPts val="1440"/>
              <a:buFont typeface="Noto Sans Symbols"/>
              <a:buChar char="●"/>
            </a:pPr>
            <a:r>
              <a:rPr b="0" i="0" lang="en-US" sz="3200" u="none">
                <a:solidFill>
                  <a:srgbClr val="000000"/>
                </a:solidFill>
                <a:latin typeface="Arial"/>
                <a:ea typeface="Arial"/>
                <a:cs typeface="Arial"/>
                <a:sym typeface="Arial"/>
              </a:rPr>
              <a:t>Yksiäänistä laulurunoutta (n. 600-500 eKr.)‏</a:t>
            </a:r>
            <a:endParaRPr/>
          </a:p>
          <a:p>
            <a:pPr indent="-317500" lvl="0" marL="422275" marR="0" rtl="0" algn="l">
              <a:lnSpc>
                <a:spcPct val="94000"/>
              </a:lnSpc>
              <a:spcBef>
                <a:spcPts val="1400"/>
              </a:spcBef>
              <a:spcAft>
                <a:spcPts val="0"/>
              </a:spcAft>
              <a:buClr>
                <a:srgbClr val="000000"/>
              </a:buClr>
              <a:buSzPts val="1440"/>
              <a:buFont typeface="Noto Sans Symbols"/>
              <a:buChar char="●"/>
            </a:pPr>
            <a:r>
              <a:rPr b="0" i="0" lang="en-US" sz="3200" u="none">
                <a:solidFill>
                  <a:srgbClr val="000000"/>
                </a:solidFill>
                <a:latin typeface="Arial"/>
                <a:ea typeface="Arial"/>
                <a:cs typeface="Arial"/>
                <a:sym typeface="Arial"/>
              </a:rPr>
              <a:t>Pindaros</a:t>
            </a:r>
            <a:endParaRPr/>
          </a:p>
          <a:p>
            <a:pPr indent="-317500" lvl="0" marL="422275" marR="0" rtl="0" algn="l">
              <a:lnSpc>
                <a:spcPct val="94000"/>
              </a:lnSpc>
              <a:spcBef>
                <a:spcPts val="1400"/>
              </a:spcBef>
              <a:spcAft>
                <a:spcPts val="0"/>
              </a:spcAft>
              <a:buClr>
                <a:srgbClr val="000000"/>
              </a:buClr>
              <a:buSzPts val="1440"/>
              <a:buFont typeface="Noto Sans Symbols"/>
              <a:buChar char="●"/>
            </a:pPr>
            <a:r>
              <a:rPr b="0" i="0" lang="en-US" sz="3200" u="none">
                <a:solidFill>
                  <a:srgbClr val="000000"/>
                </a:solidFill>
                <a:latin typeface="Arial"/>
                <a:ea typeface="Arial"/>
                <a:cs typeface="Arial"/>
                <a:sym typeface="Arial"/>
              </a:rPr>
              <a:t>Kuorolyriikkaa (n. 500-400 eKr.)‏</a:t>
            </a:r>
            <a:endParaRPr/>
          </a:p>
        </p:txBody>
      </p:sp>
      <p:pic>
        <p:nvPicPr>
          <p:cNvPr id="156" name="Google Shape;156;p16"/>
          <p:cNvPicPr preferRelativeResize="0"/>
          <p:nvPr/>
        </p:nvPicPr>
        <p:blipFill rotWithShape="1">
          <a:blip r:embed="rId4">
            <a:alphaModFix/>
          </a:blip>
          <a:srcRect b="0" l="0" r="0" t="0"/>
          <a:stretch/>
        </p:blipFill>
        <p:spPr>
          <a:xfrm>
            <a:off x="0" y="0"/>
            <a:ext cx="5959475" cy="7559675"/>
          </a:xfrm>
          <a:prstGeom prst="rect">
            <a:avLst/>
          </a:prstGeom>
          <a:noFill/>
          <a:ln>
            <a:noFill/>
          </a:ln>
        </p:spPr>
      </p:pic>
      <p:sp>
        <p:nvSpPr>
          <p:cNvPr id="157" name="Google Shape;157;p16"/>
          <p:cNvSpPr txBox="1"/>
          <p:nvPr/>
        </p:nvSpPr>
        <p:spPr>
          <a:xfrm>
            <a:off x="6300787" y="487362"/>
            <a:ext cx="3289300" cy="773112"/>
          </a:xfrm>
          <a:prstGeom prst="rect">
            <a:avLst/>
          </a:prstGeom>
          <a:noFill/>
          <a:ln>
            <a:noFill/>
          </a:ln>
        </p:spPr>
        <p:txBody>
          <a:bodyPr anchorCtr="0" anchor="t" bIns="45000" lIns="90000" spcFirstLastPara="1" rIns="90000" wrap="square" tIns="45000">
            <a:noAutofit/>
          </a:bodyPr>
          <a:lstStyle/>
          <a:p>
            <a:pPr indent="0" lvl="0" marL="0" marR="0" rtl="0" algn="l">
              <a:lnSpc>
                <a:spcPct val="94000"/>
              </a:lnSpc>
              <a:spcBef>
                <a:spcPts val="0"/>
              </a:spcBef>
              <a:spcAft>
                <a:spcPts val="0"/>
              </a:spcAft>
              <a:buClr>
                <a:srgbClr val="000000"/>
              </a:buClr>
              <a:buSzPts val="4800"/>
              <a:buFont typeface="Arial"/>
              <a:buNone/>
            </a:pPr>
            <a:r>
              <a:rPr b="0" i="0" lang="en-US" sz="4800" u="none">
                <a:solidFill>
                  <a:srgbClr val="000000"/>
                </a:solidFill>
                <a:latin typeface="Arial"/>
                <a:ea typeface="Arial"/>
                <a:cs typeface="Arial"/>
                <a:sym typeface="Arial"/>
              </a:rPr>
              <a:t>LYRIIKKA</a:t>
            </a:r>
            <a:endParaRPr/>
          </a:p>
        </p:txBody>
      </p:sp>
      <p:sp>
        <p:nvSpPr>
          <p:cNvPr id="158" name="Google Shape;158;p16"/>
          <p:cNvSpPr txBox="1"/>
          <p:nvPr/>
        </p:nvSpPr>
        <p:spPr>
          <a:xfrm>
            <a:off x="6300787" y="7199312"/>
            <a:ext cx="2628900" cy="347662"/>
          </a:xfrm>
          <a:prstGeom prst="rect">
            <a:avLst/>
          </a:prstGeom>
          <a:noFill/>
          <a:ln>
            <a:noFill/>
          </a:ln>
        </p:spPr>
        <p:txBody>
          <a:bodyPr anchorCtr="0" anchor="t" bIns="45000" lIns="90000" spcFirstLastPara="1" rIns="90000" wrap="square" tIns="45000">
            <a:noAutofit/>
          </a:bodyPr>
          <a:lstStyle/>
          <a:p>
            <a:pPr indent="0" lvl="0" marL="0" marR="0" rtl="0" algn="l">
              <a:lnSpc>
                <a:spcPct val="94000"/>
              </a:lnSpc>
              <a:spcBef>
                <a:spcPts val="0"/>
              </a:spcBef>
              <a:spcAft>
                <a:spcPts val="0"/>
              </a:spcAft>
              <a:buClr>
                <a:srgbClr val="000000"/>
              </a:buClr>
              <a:buSzPts val="1800"/>
              <a:buFont typeface="Arial"/>
              <a:buNone/>
            </a:pPr>
            <a:r>
              <a:rPr b="0" i="0" lang="en-US" sz="1800" u="none">
                <a:solidFill>
                  <a:srgbClr val="000000"/>
                </a:solidFill>
                <a:latin typeface="Arial"/>
                <a:ea typeface="Arial"/>
                <a:cs typeface="Arial"/>
                <a:sym typeface="Arial"/>
              </a:rPr>
              <a:t>Gustav Klimt 1888-1890</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63" name="Shape 163"/>
        <p:cNvGrpSpPr/>
        <p:nvPr/>
      </p:nvGrpSpPr>
      <p:grpSpPr>
        <a:xfrm>
          <a:off x="0" y="0"/>
          <a:ext cx="0" cy="0"/>
          <a:chOff x="0" y="0"/>
          <a:chExt cx="0" cy="0"/>
        </a:xfrm>
      </p:grpSpPr>
      <p:pic>
        <p:nvPicPr>
          <p:cNvPr id="164" name="Google Shape;164;p17"/>
          <p:cNvPicPr preferRelativeResize="0"/>
          <p:nvPr/>
        </p:nvPicPr>
        <p:blipFill rotWithShape="1">
          <a:blip r:embed="rId4">
            <a:alphaModFix/>
          </a:blip>
          <a:srcRect b="0" l="0" r="0" t="0"/>
          <a:stretch/>
        </p:blipFill>
        <p:spPr>
          <a:xfrm>
            <a:off x="2339975" y="539750"/>
            <a:ext cx="5080000" cy="6640512"/>
          </a:xfrm>
          <a:prstGeom prst="rect">
            <a:avLst/>
          </a:prstGeom>
          <a:noFill/>
          <a:ln>
            <a:noFill/>
          </a:ln>
        </p:spPr>
      </p:pic>
      <p:sp>
        <p:nvSpPr>
          <p:cNvPr id="165" name="Google Shape;165;p17"/>
          <p:cNvSpPr txBox="1"/>
          <p:nvPr/>
        </p:nvSpPr>
        <p:spPr>
          <a:xfrm>
            <a:off x="7559675" y="7032625"/>
            <a:ext cx="2424112" cy="347662"/>
          </a:xfrm>
          <a:prstGeom prst="rect">
            <a:avLst/>
          </a:prstGeom>
          <a:noFill/>
          <a:ln>
            <a:noFill/>
          </a:ln>
        </p:spPr>
        <p:txBody>
          <a:bodyPr anchorCtr="0" anchor="t" bIns="45000" lIns="90000" spcFirstLastPara="1" rIns="90000" wrap="square" tIns="45000">
            <a:noAutofit/>
          </a:bodyPr>
          <a:lstStyle/>
          <a:p>
            <a:pPr indent="0" lvl="0" marL="0" marR="0" rtl="0" algn="l">
              <a:lnSpc>
                <a:spcPct val="94000"/>
              </a:lnSpc>
              <a:spcBef>
                <a:spcPts val="0"/>
              </a:spcBef>
              <a:spcAft>
                <a:spcPts val="0"/>
              </a:spcAft>
              <a:buClr>
                <a:srgbClr val="000000"/>
              </a:buClr>
              <a:buSzPts val="1800"/>
              <a:buFont typeface="Arial"/>
              <a:buNone/>
            </a:pPr>
            <a:r>
              <a:rPr b="0" i="0" lang="en-US" sz="1800" u="none">
                <a:solidFill>
                  <a:srgbClr val="000000"/>
                </a:solidFill>
                <a:latin typeface="Arial"/>
                <a:ea typeface="Arial"/>
                <a:cs typeface="Arial"/>
                <a:sym typeface="Arial"/>
              </a:rPr>
              <a:t>Rafael, Ateenan koulu</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70" name="Shape 170"/>
        <p:cNvGrpSpPr/>
        <p:nvPr/>
      </p:nvGrpSpPr>
      <p:grpSpPr>
        <a:xfrm>
          <a:off x="0" y="0"/>
          <a:ext cx="0" cy="0"/>
          <a:chOff x="0" y="0"/>
          <a:chExt cx="0" cy="0"/>
        </a:xfrm>
      </p:grpSpPr>
      <p:sp>
        <p:nvSpPr>
          <p:cNvPr id="171" name="Google Shape;171;p18"/>
          <p:cNvSpPr txBox="1"/>
          <p:nvPr>
            <p:ph type="title"/>
          </p:nvPr>
        </p:nvSpPr>
        <p:spPr>
          <a:xfrm>
            <a:off x="503237" y="301625"/>
            <a:ext cx="9072562" cy="1263650"/>
          </a:xfrm>
          <a:prstGeom prst="rect">
            <a:avLst/>
          </a:prstGeom>
          <a:noFill/>
          <a:ln>
            <a:noFill/>
          </a:ln>
        </p:spPr>
        <p:txBody>
          <a:bodyPr anchorCtr="0" anchor="ctr" bIns="0" lIns="0" spcFirstLastPara="1" rIns="0" wrap="square" tIns="0">
            <a:noAutofit/>
          </a:bodyPr>
          <a:lstStyle/>
          <a:p>
            <a:pPr indent="0" lvl="0" marL="0" rtl="0" algn="ctr">
              <a:lnSpc>
                <a:spcPct val="94000"/>
              </a:lnSpc>
              <a:spcBef>
                <a:spcPts val="0"/>
              </a:spcBef>
              <a:spcAft>
                <a:spcPts val="0"/>
              </a:spcAft>
              <a:buClr>
                <a:srgbClr val="000000"/>
              </a:buClr>
              <a:buSzPts val="4400"/>
              <a:buFont typeface="Arial"/>
              <a:buNone/>
            </a:pPr>
            <a:r>
              <a:rPr b="0" i="0" lang="en-US" sz="4400" u="none">
                <a:solidFill>
                  <a:srgbClr val="000000"/>
                </a:solidFill>
                <a:latin typeface="Arial"/>
                <a:ea typeface="Arial"/>
                <a:cs typeface="Arial"/>
                <a:sym typeface="Arial"/>
              </a:rPr>
              <a:t>FILOSOFINEN KIRJALLISUUS</a:t>
            </a:r>
            <a:endParaRPr/>
          </a:p>
        </p:txBody>
      </p:sp>
      <p:sp>
        <p:nvSpPr>
          <p:cNvPr id="172" name="Google Shape;172;p18"/>
          <p:cNvSpPr txBox="1"/>
          <p:nvPr>
            <p:ph idx="1" type="body"/>
          </p:nvPr>
        </p:nvSpPr>
        <p:spPr>
          <a:xfrm>
            <a:off x="503237" y="1768475"/>
            <a:ext cx="9072562" cy="5761037"/>
          </a:xfrm>
          <a:prstGeom prst="rect">
            <a:avLst/>
          </a:prstGeom>
          <a:noFill/>
          <a:ln>
            <a:noFill/>
          </a:ln>
        </p:spPr>
        <p:txBody>
          <a:bodyPr anchorCtr="0" anchor="t" bIns="0" lIns="0" spcFirstLastPara="1" rIns="0" wrap="square" tIns="0">
            <a:noAutofit/>
          </a:bodyPr>
          <a:lstStyle/>
          <a:p>
            <a:pPr indent="-317500" lvl="0" marL="422275" marR="0" rtl="0" algn="l">
              <a:lnSpc>
                <a:spcPct val="94000"/>
              </a:lnSpc>
              <a:spcBef>
                <a:spcPts val="0"/>
              </a:spcBef>
              <a:spcAft>
                <a:spcPts val="0"/>
              </a:spcAft>
              <a:buClr>
                <a:srgbClr val="000000"/>
              </a:buClr>
              <a:buSzPts val="1440"/>
              <a:buFont typeface="Noto Sans Symbols"/>
              <a:buChar char="●"/>
            </a:pPr>
            <a:r>
              <a:rPr b="0" i="0" lang="en-US" sz="3200" u="none" cap="none" strike="noStrike">
                <a:solidFill>
                  <a:srgbClr val="000000"/>
                </a:solidFill>
                <a:latin typeface="Arial"/>
                <a:ea typeface="Arial"/>
                <a:cs typeface="Arial"/>
                <a:sym typeface="Arial"/>
              </a:rPr>
              <a:t>PLATON (427-348 eKr.)‏</a:t>
            </a:r>
            <a:endParaRPr/>
          </a:p>
          <a:p>
            <a:pPr indent="-317500" lvl="0" marL="422275" marR="0" rtl="0" algn="l">
              <a:lnSpc>
                <a:spcPct val="94000"/>
              </a:lnSpc>
              <a:spcBef>
                <a:spcPts val="1400"/>
              </a:spcBef>
              <a:spcAft>
                <a:spcPts val="0"/>
              </a:spcAft>
              <a:buClr>
                <a:srgbClr val="000000"/>
              </a:buClr>
              <a:buSzPts val="1440"/>
              <a:buFont typeface="Noto Sans Symbols"/>
              <a:buChar char="●"/>
            </a:pPr>
            <a:r>
              <a:rPr b="0" i="0" lang="en-US" sz="3200" u="none" cap="none" strike="noStrike">
                <a:solidFill>
                  <a:srgbClr val="000000"/>
                </a:solidFill>
                <a:latin typeface="Arial"/>
                <a:ea typeface="Arial"/>
                <a:cs typeface="Arial"/>
                <a:sym typeface="Arial"/>
              </a:rPr>
              <a:t>Vaikuttanut ideaopillaan länsimaiseen ajatteluun. Kaikki olevainen jakautuu kahtia, näkyvään aistimaailmaan ja näkymättömään ideamaailmaan, joka on ikuinen ja tosiolevainen. Aistimaailma on sen epäselvä kuvajainen. Myös kristinusko on välittänyt eteenpäin Platonin maailmanselitysmallia.</a:t>
            </a:r>
            <a:endParaRPr/>
          </a:p>
          <a:p>
            <a:pPr indent="-317500" lvl="0" marL="422275" marR="0" rtl="0" algn="l">
              <a:lnSpc>
                <a:spcPct val="94000"/>
              </a:lnSpc>
              <a:spcBef>
                <a:spcPts val="1400"/>
              </a:spcBef>
              <a:spcAft>
                <a:spcPts val="0"/>
              </a:spcAft>
              <a:buClr>
                <a:srgbClr val="000000"/>
              </a:buClr>
              <a:buSzPts val="1440"/>
              <a:buFont typeface="Noto Sans Symbols"/>
              <a:buChar char="●"/>
            </a:pPr>
            <a:r>
              <a:rPr b="0" i="0" lang="en-US" sz="3200" u="none" cap="none" strike="noStrike">
                <a:solidFill>
                  <a:srgbClr val="000000"/>
                </a:solidFill>
                <a:latin typeface="Arial"/>
                <a:ea typeface="Arial"/>
                <a:cs typeface="Arial"/>
                <a:sym typeface="Arial"/>
              </a:rPr>
              <a:t>Teoksia mm. Valtio ja Pidot</a:t>
            </a:r>
            <a:endParaRPr/>
          </a:p>
          <a:p>
            <a:pPr indent="-317500" lvl="0" marL="422275" marR="0" rtl="0" algn="l">
              <a:lnSpc>
                <a:spcPct val="94000"/>
              </a:lnSpc>
              <a:spcBef>
                <a:spcPts val="1400"/>
              </a:spcBef>
              <a:spcAft>
                <a:spcPts val="0"/>
              </a:spcAft>
              <a:buClr>
                <a:srgbClr val="000000"/>
              </a:buClr>
              <a:buSzPts val="1440"/>
              <a:buFont typeface="Noto Sans Symbols"/>
              <a:buChar char="●"/>
            </a:pPr>
            <a:r>
              <a:rPr b="0" i="0" lang="en-US" sz="3200" u="none" cap="none" strike="noStrike">
                <a:solidFill>
                  <a:srgbClr val="000000"/>
                </a:solidFill>
                <a:latin typeface="Arial"/>
                <a:ea typeface="Arial"/>
                <a:cs typeface="Arial"/>
                <a:sym typeface="Arial"/>
              </a:rPr>
              <a:t>ARISTOTELES (384-322 eKr.)‏</a:t>
            </a:r>
            <a:endParaRPr/>
          </a:p>
          <a:p>
            <a:pPr indent="-317500" lvl="0" marL="422275" marR="0" rtl="0" algn="l">
              <a:lnSpc>
                <a:spcPct val="94000"/>
              </a:lnSpc>
              <a:spcBef>
                <a:spcPts val="1400"/>
              </a:spcBef>
              <a:spcAft>
                <a:spcPts val="0"/>
              </a:spcAft>
              <a:buClr>
                <a:srgbClr val="000000"/>
              </a:buClr>
              <a:buSzPts val="1440"/>
              <a:buFont typeface="Noto Sans Symbols"/>
              <a:buChar char="●"/>
            </a:pPr>
            <a:r>
              <a:rPr b="0" i="0" lang="en-US" sz="3200" u="none" cap="none" strike="noStrike">
                <a:solidFill>
                  <a:srgbClr val="000000"/>
                </a:solidFill>
                <a:latin typeface="Arial"/>
                <a:ea typeface="Arial"/>
                <a:cs typeface="Arial"/>
                <a:sym typeface="Arial"/>
              </a:rPr>
              <a:t>Teoksia mm. Runousoppi</a:t>
            </a:r>
            <a:endParaRPr/>
          </a:p>
        </p:txBody>
      </p:sp>
      <p:sp>
        <p:nvSpPr>
          <p:cNvPr id="173" name="Google Shape;173;p18"/>
          <p:cNvSpPr/>
          <p:nvPr/>
        </p:nvSpPr>
        <p:spPr>
          <a:xfrm>
            <a:off x="6840537" y="1979612"/>
            <a:ext cx="180975" cy="347662"/>
          </a:xfrm>
          <a:prstGeom prst="rect">
            <a:avLst/>
          </a:prstGeom>
          <a:noFill/>
          <a:ln>
            <a:noFill/>
          </a:ln>
        </p:spPr>
        <p:txBody>
          <a:bodyPr anchorCtr="0" anchor="ctr" bIns="45700" lIns="91425" spcFirstLastPara="1" rIns="91425" wrap="square" tIns="45700">
            <a:noAutofit/>
          </a:bodyPr>
          <a:lstStyle/>
          <a:p>
            <a:pPr indent="0" lvl="0" marL="0" marR="0" rtl="0" algn="l">
              <a:lnSpc>
                <a:spcPct val="81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74" name="Google Shape;174;p18"/>
          <p:cNvSpPr/>
          <p:nvPr/>
        </p:nvSpPr>
        <p:spPr>
          <a:xfrm>
            <a:off x="5580062" y="1079500"/>
            <a:ext cx="180975" cy="347662"/>
          </a:xfrm>
          <a:prstGeom prst="rect">
            <a:avLst/>
          </a:prstGeom>
          <a:noFill/>
          <a:ln>
            <a:noFill/>
          </a:ln>
        </p:spPr>
        <p:txBody>
          <a:bodyPr anchorCtr="0" anchor="ctr" bIns="45700" lIns="91425" spcFirstLastPara="1" rIns="91425" wrap="square" tIns="45700">
            <a:noAutofit/>
          </a:bodyPr>
          <a:lstStyle/>
          <a:p>
            <a:pPr indent="0" lvl="0" marL="0" marR="0" rtl="0" algn="l">
              <a:lnSpc>
                <a:spcPct val="81000"/>
              </a:lnSpc>
              <a:spcBef>
                <a:spcPts val="0"/>
              </a:spcBef>
              <a:spcAft>
                <a:spcPts val="0"/>
              </a:spcAft>
              <a:buNone/>
            </a:pPr>
            <a:r>
              <a:t/>
            </a:r>
            <a:endParaRPr b="0" i="0" sz="1800" u="non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79" name="Shape 179"/>
        <p:cNvGrpSpPr/>
        <p:nvPr/>
      </p:nvGrpSpPr>
      <p:grpSpPr>
        <a:xfrm>
          <a:off x="0" y="0"/>
          <a:ext cx="0" cy="0"/>
          <a:chOff x="0" y="0"/>
          <a:chExt cx="0" cy="0"/>
        </a:xfrm>
      </p:grpSpPr>
      <p:sp>
        <p:nvSpPr>
          <p:cNvPr id="180" name="Google Shape;180;p19"/>
          <p:cNvSpPr txBox="1"/>
          <p:nvPr>
            <p:ph type="title"/>
          </p:nvPr>
        </p:nvSpPr>
        <p:spPr>
          <a:xfrm>
            <a:off x="503237" y="346075"/>
            <a:ext cx="9072562" cy="1177925"/>
          </a:xfrm>
          <a:prstGeom prst="rect">
            <a:avLst/>
          </a:prstGeom>
          <a:noFill/>
          <a:ln>
            <a:noFill/>
          </a:ln>
        </p:spPr>
        <p:txBody>
          <a:bodyPr anchorCtr="0" anchor="ctr" bIns="0" lIns="0" spcFirstLastPara="1" rIns="0" wrap="square" tIns="0">
            <a:noAutofit/>
          </a:bodyPr>
          <a:lstStyle/>
          <a:p>
            <a:pPr indent="0" lvl="0" marL="0" rtl="0" algn="ctr">
              <a:lnSpc>
                <a:spcPct val="94000"/>
              </a:lnSpc>
              <a:spcBef>
                <a:spcPts val="0"/>
              </a:spcBef>
              <a:spcAft>
                <a:spcPts val="0"/>
              </a:spcAft>
              <a:buClr>
                <a:srgbClr val="000000"/>
              </a:buClr>
              <a:buSzPts val="4400"/>
              <a:buFont typeface="Arial"/>
              <a:buNone/>
            </a:pPr>
            <a:r>
              <a:rPr b="0" i="0" lang="en-US" sz="4400" u="none">
                <a:solidFill>
                  <a:srgbClr val="000000"/>
                </a:solidFill>
                <a:latin typeface="Arial"/>
                <a:ea typeface="Arial"/>
                <a:cs typeface="Arial"/>
                <a:sym typeface="Arial"/>
              </a:rPr>
              <a:t>PLATON: PIDOT</a:t>
            </a:r>
            <a:endParaRPr/>
          </a:p>
        </p:txBody>
      </p:sp>
      <p:sp>
        <p:nvSpPr>
          <p:cNvPr id="181" name="Google Shape;181;p19"/>
          <p:cNvSpPr txBox="1"/>
          <p:nvPr>
            <p:ph idx="1" type="body"/>
          </p:nvPr>
        </p:nvSpPr>
        <p:spPr>
          <a:xfrm>
            <a:off x="503237" y="1768475"/>
            <a:ext cx="9072562" cy="4900612"/>
          </a:xfrm>
          <a:prstGeom prst="rect">
            <a:avLst/>
          </a:prstGeom>
          <a:noFill/>
          <a:ln>
            <a:noFill/>
          </a:ln>
        </p:spPr>
        <p:txBody>
          <a:bodyPr anchorCtr="0" anchor="t" bIns="0" lIns="0" spcFirstLastPara="1" rIns="0" wrap="square" tIns="0">
            <a:noAutofit/>
          </a:bodyPr>
          <a:lstStyle/>
          <a:p>
            <a:pPr indent="-317500" lvl="0" marL="422275" marR="0" rtl="0" algn="l">
              <a:lnSpc>
                <a:spcPct val="94000"/>
              </a:lnSpc>
              <a:spcBef>
                <a:spcPts val="0"/>
              </a:spcBef>
              <a:spcAft>
                <a:spcPts val="0"/>
              </a:spcAft>
              <a:buClr>
                <a:srgbClr val="000000"/>
              </a:buClr>
              <a:buSzPts val="1440"/>
              <a:buFont typeface="Noto Sans Symbols"/>
              <a:buChar char="●"/>
            </a:pPr>
            <a:r>
              <a:rPr b="0" i="0" lang="en-US" sz="3200" u="none" cap="none" strike="noStrike">
                <a:solidFill>
                  <a:srgbClr val="000000"/>
                </a:solidFill>
                <a:latin typeface="Arial"/>
                <a:ea typeface="Arial"/>
                <a:cs typeface="Arial"/>
                <a:sym typeface="Arial"/>
              </a:rPr>
              <a:t>Androgyynimyytti</a:t>
            </a:r>
            <a:endParaRPr/>
          </a:p>
          <a:p>
            <a:pPr indent="-317500" lvl="0" marL="422275" marR="0" rtl="0" algn="l">
              <a:lnSpc>
                <a:spcPct val="94000"/>
              </a:lnSpc>
              <a:spcBef>
                <a:spcPts val="1400"/>
              </a:spcBef>
              <a:spcAft>
                <a:spcPts val="0"/>
              </a:spcAft>
              <a:buClr>
                <a:srgbClr val="000000"/>
              </a:buClr>
              <a:buSzPts val="1440"/>
              <a:buFont typeface="Noto Sans Symbols"/>
              <a:buChar char="●"/>
            </a:pPr>
            <a:r>
              <a:rPr b="0" i="0" lang="en-US" sz="3200" u="none" cap="none" strike="noStrike">
                <a:solidFill>
                  <a:srgbClr val="000000"/>
                </a:solidFill>
                <a:latin typeface="Arial"/>
                <a:ea typeface="Arial"/>
                <a:cs typeface="Arial"/>
                <a:sym typeface="Arial"/>
              </a:rPr>
              <a:t>Aristofanes (näytelmäkirjailija, komedia) ylistää Erosta ja kertoo tarinan, jonka mukaan ennen on ollut kolme sukupuolta: mies, nainen ja miesnainen. Nämä oliot olivat pyöreitä ja he pystyivät uhmaamaan jumaliakin. Heikentääkseen heidän mahtiaan Zeus halkaisi heidät kahtia. Tämän jälkeen puoliskot kaipasivat toisiaan haluten jälleen liittyä yhdeksi.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86" name="Shape 186"/>
        <p:cNvGrpSpPr/>
        <p:nvPr/>
      </p:nvGrpSpPr>
      <p:grpSpPr>
        <a:xfrm>
          <a:off x="0" y="0"/>
          <a:ext cx="0" cy="0"/>
          <a:chOff x="0" y="0"/>
          <a:chExt cx="0" cy="0"/>
        </a:xfrm>
      </p:grpSpPr>
      <p:sp>
        <p:nvSpPr>
          <p:cNvPr id="187" name="Google Shape;187;p20"/>
          <p:cNvSpPr txBox="1"/>
          <p:nvPr>
            <p:ph type="title"/>
          </p:nvPr>
        </p:nvSpPr>
        <p:spPr>
          <a:xfrm>
            <a:off x="503237" y="346075"/>
            <a:ext cx="9072562" cy="1177925"/>
          </a:xfrm>
          <a:prstGeom prst="rect">
            <a:avLst/>
          </a:prstGeom>
          <a:noFill/>
          <a:ln>
            <a:noFill/>
          </a:ln>
        </p:spPr>
        <p:txBody>
          <a:bodyPr anchorCtr="0" anchor="ctr" bIns="0" lIns="0" spcFirstLastPara="1" rIns="0" wrap="square" tIns="0">
            <a:noAutofit/>
          </a:bodyPr>
          <a:lstStyle/>
          <a:p>
            <a:pPr indent="0" lvl="0" marL="0" rtl="0" algn="ctr">
              <a:lnSpc>
                <a:spcPct val="94000"/>
              </a:lnSpc>
              <a:spcBef>
                <a:spcPts val="0"/>
              </a:spcBef>
              <a:spcAft>
                <a:spcPts val="0"/>
              </a:spcAft>
              <a:buClr>
                <a:srgbClr val="000000"/>
              </a:buClr>
              <a:buSzPts val="4400"/>
              <a:buFont typeface="Arial"/>
              <a:buNone/>
            </a:pPr>
            <a:r>
              <a:rPr b="0" i="0" lang="en-US" sz="4400" u="none">
                <a:solidFill>
                  <a:srgbClr val="000000"/>
                </a:solidFill>
                <a:latin typeface="Arial"/>
                <a:ea typeface="Arial"/>
                <a:cs typeface="Arial"/>
                <a:sym typeface="Arial"/>
              </a:rPr>
              <a:t>ROOMALAISIA KIRJAILIJOITA</a:t>
            </a:r>
            <a:endParaRPr/>
          </a:p>
        </p:txBody>
      </p:sp>
      <p:sp>
        <p:nvSpPr>
          <p:cNvPr id="188" name="Google Shape;188;p20"/>
          <p:cNvSpPr txBox="1"/>
          <p:nvPr>
            <p:ph idx="1" type="body"/>
          </p:nvPr>
        </p:nvSpPr>
        <p:spPr>
          <a:xfrm>
            <a:off x="503237" y="1768475"/>
            <a:ext cx="9072562" cy="5664200"/>
          </a:xfrm>
          <a:prstGeom prst="rect">
            <a:avLst/>
          </a:prstGeom>
          <a:noFill/>
          <a:ln>
            <a:noFill/>
          </a:ln>
        </p:spPr>
        <p:txBody>
          <a:bodyPr anchorCtr="0" anchor="t" bIns="0" lIns="0" spcFirstLastPara="1" rIns="0" wrap="square" tIns="0">
            <a:noAutofit/>
          </a:bodyPr>
          <a:lstStyle/>
          <a:p>
            <a:pPr indent="-317500" lvl="0" marL="422275" marR="0" rtl="0" algn="l">
              <a:lnSpc>
                <a:spcPct val="94000"/>
              </a:lnSpc>
              <a:spcBef>
                <a:spcPts val="0"/>
              </a:spcBef>
              <a:spcAft>
                <a:spcPts val="0"/>
              </a:spcAft>
              <a:buClr>
                <a:srgbClr val="000000"/>
              </a:buClr>
              <a:buSzPts val="1440"/>
              <a:buFont typeface="Noto Sans Symbols"/>
              <a:buChar char="●"/>
            </a:pPr>
            <a:r>
              <a:rPr b="0" i="0" lang="en-US" sz="3200" u="none" cap="none" strike="noStrike">
                <a:solidFill>
                  <a:srgbClr val="000000"/>
                </a:solidFill>
                <a:latin typeface="Arial"/>
                <a:ea typeface="Arial"/>
                <a:cs typeface="Arial"/>
                <a:sym typeface="Arial"/>
              </a:rPr>
              <a:t>Rooman vaikutus länsimaiseen kulttuuriin suuri: kristinuskon levitessä latina nousi yleiseurooppalaiseksi sivistyskieleksi.</a:t>
            </a:r>
            <a:endParaRPr/>
          </a:p>
          <a:p>
            <a:pPr indent="-317500" lvl="0" marL="422275" marR="0" rtl="0" algn="l">
              <a:lnSpc>
                <a:spcPct val="94000"/>
              </a:lnSpc>
              <a:spcBef>
                <a:spcPts val="1400"/>
              </a:spcBef>
              <a:spcAft>
                <a:spcPts val="0"/>
              </a:spcAft>
              <a:buClr>
                <a:srgbClr val="000000"/>
              </a:buClr>
              <a:buSzPts val="1440"/>
              <a:buFont typeface="Noto Sans Symbols"/>
              <a:buChar char="●"/>
            </a:pPr>
            <a:r>
              <a:rPr b="0" i="0" lang="en-US" sz="3200" u="none" cap="none" strike="noStrike">
                <a:solidFill>
                  <a:srgbClr val="000000"/>
                </a:solidFill>
                <a:latin typeface="Arial"/>
                <a:ea typeface="Arial"/>
                <a:cs typeface="Arial"/>
                <a:sym typeface="Arial"/>
              </a:rPr>
              <a:t>Antiikin roomalaiset ihailivat kreikkalaista kulttuuria</a:t>
            </a:r>
            <a:endParaRPr/>
          </a:p>
          <a:p>
            <a:pPr indent="-317500" lvl="0" marL="422275" marR="0" rtl="0" algn="l">
              <a:lnSpc>
                <a:spcPct val="94000"/>
              </a:lnSpc>
              <a:spcBef>
                <a:spcPts val="1400"/>
              </a:spcBef>
              <a:spcAft>
                <a:spcPts val="0"/>
              </a:spcAft>
              <a:buClr>
                <a:srgbClr val="000000"/>
              </a:buClr>
              <a:buSzPts val="1440"/>
              <a:buFont typeface="Noto Sans Symbols"/>
              <a:buChar char="●"/>
            </a:pPr>
            <a:r>
              <a:rPr b="0" i="0" lang="en-US" sz="3200" u="none" cap="none" strike="noStrike">
                <a:solidFill>
                  <a:srgbClr val="000000"/>
                </a:solidFill>
                <a:latin typeface="Arial"/>
                <a:ea typeface="Arial"/>
                <a:cs typeface="Arial"/>
                <a:sym typeface="Arial"/>
              </a:rPr>
              <a:t>CATULLUS: Rakkausrunoutta</a:t>
            </a:r>
            <a:endParaRPr/>
          </a:p>
          <a:p>
            <a:pPr indent="-317500" lvl="0" marL="422275" marR="0" rtl="0" algn="l">
              <a:lnSpc>
                <a:spcPct val="94000"/>
              </a:lnSpc>
              <a:spcBef>
                <a:spcPts val="1400"/>
              </a:spcBef>
              <a:spcAft>
                <a:spcPts val="0"/>
              </a:spcAft>
              <a:buClr>
                <a:srgbClr val="000000"/>
              </a:buClr>
              <a:buSzPts val="1440"/>
              <a:buFont typeface="Noto Sans Symbols"/>
              <a:buChar char="●"/>
            </a:pPr>
            <a:r>
              <a:rPr b="0" i="0" lang="en-US" sz="3200" u="none" cap="none" strike="noStrike">
                <a:solidFill>
                  <a:srgbClr val="000000"/>
                </a:solidFill>
                <a:latin typeface="Arial"/>
                <a:ea typeface="Arial"/>
                <a:cs typeface="Arial"/>
                <a:sym typeface="Arial"/>
              </a:rPr>
              <a:t>VERGILIUS: Aeneis</a:t>
            </a:r>
            <a:endParaRPr/>
          </a:p>
          <a:p>
            <a:pPr indent="-317500" lvl="0" marL="422275" marR="0" rtl="0" algn="l">
              <a:lnSpc>
                <a:spcPct val="94000"/>
              </a:lnSpc>
              <a:spcBef>
                <a:spcPts val="1400"/>
              </a:spcBef>
              <a:spcAft>
                <a:spcPts val="0"/>
              </a:spcAft>
              <a:buClr>
                <a:srgbClr val="000000"/>
              </a:buClr>
              <a:buSzPts val="1440"/>
              <a:buFont typeface="Noto Sans Symbols"/>
              <a:buChar char="●"/>
            </a:pPr>
            <a:r>
              <a:rPr b="0" i="0" lang="en-US" sz="3200" u="none" cap="none" strike="noStrike">
                <a:solidFill>
                  <a:srgbClr val="000000"/>
                </a:solidFill>
                <a:latin typeface="Arial"/>
                <a:ea typeface="Arial"/>
                <a:cs typeface="Arial"/>
                <a:sym typeface="Arial"/>
              </a:rPr>
              <a:t>OVIDIUS: Metamorfoosit</a:t>
            </a:r>
            <a:endParaRPr/>
          </a:p>
          <a:p>
            <a:pPr indent="-314960" lvl="0" marL="422275" marR="0" rtl="0" algn="l">
              <a:lnSpc>
                <a:spcPct val="94000"/>
              </a:lnSpc>
              <a:spcBef>
                <a:spcPts val="1400"/>
              </a:spcBef>
              <a:spcAft>
                <a:spcPts val="0"/>
              </a:spcAft>
              <a:buSzPts val="1400"/>
              <a:buChar char="●"/>
            </a:pPr>
            <a:r>
              <a:rPr lang="en-US"/>
              <a:t>PETRONIUS: Satyricon</a:t>
            </a:r>
            <a:endParaRPr/>
          </a:p>
        </p:txBody>
      </p:sp>
      <p:pic>
        <p:nvPicPr>
          <p:cNvPr id="189" name="Google Shape;189;p20"/>
          <p:cNvPicPr preferRelativeResize="0"/>
          <p:nvPr/>
        </p:nvPicPr>
        <p:blipFill rotWithShape="1">
          <a:blip r:embed="rId4">
            <a:alphaModFix/>
          </a:blip>
          <a:srcRect b="0" l="0" r="0" t="0"/>
          <a:stretch/>
        </p:blipFill>
        <p:spPr>
          <a:xfrm>
            <a:off x="7380287" y="4319587"/>
            <a:ext cx="1676400" cy="2540000"/>
          </a:xfrm>
          <a:prstGeom prst="rect">
            <a:avLst/>
          </a:prstGeom>
          <a:noFill/>
          <a:ln>
            <a:noFill/>
          </a:ln>
        </p:spPr>
      </p:pic>
      <p:sp>
        <p:nvSpPr>
          <p:cNvPr id="190" name="Google Shape;190;p20"/>
          <p:cNvSpPr txBox="1"/>
          <p:nvPr/>
        </p:nvSpPr>
        <p:spPr>
          <a:xfrm>
            <a:off x="5580062" y="7019925"/>
            <a:ext cx="4341812" cy="539750"/>
          </a:xfrm>
          <a:prstGeom prst="rect">
            <a:avLst/>
          </a:prstGeom>
          <a:noFill/>
          <a:ln>
            <a:noFill/>
          </a:ln>
        </p:spPr>
        <p:txBody>
          <a:bodyPr anchorCtr="0" anchor="t" bIns="45000" lIns="90000" spcFirstLastPara="1" rIns="90000" wrap="square" tIns="45000">
            <a:noAutofit/>
          </a:bodyPr>
          <a:lstStyle/>
          <a:p>
            <a:pPr indent="0" lvl="0" marL="0" marR="0" rtl="0" algn="l">
              <a:lnSpc>
                <a:spcPct val="105000"/>
              </a:lnSpc>
              <a:spcBef>
                <a:spcPts val="0"/>
              </a:spcBef>
              <a:spcAft>
                <a:spcPts val="0"/>
              </a:spcAft>
              <a:buClr>
                <a:srgbClr val="5B5B5B"/>
              </a:buClr>
              <a:buSzPts val="1200"/>
              <a:buFont typeface="Arimo"/>
              <a:buNone/>
            </a:pPr>
            <a:r>
              <a:rPr b="0" i="0" lang="en-US" sz="1200" u="none">
                <a:solidFill>
                  <a:srgbClr val="5B5B5B"/>
                </a:solidFill>
                <a:latin typeface="Arimo"/>
                <a:ea typeface="Arimo"/>
                <a:cs typeface="Arimo"/>
                <a:sym typeface="Arimo"/>
              </a:rPr>
              <a:t> </a:t>
            </a:r>
            <a:r>
              <a:rPr b="0" i="0" lang="en-US" sz="1400" u="none">
                <a:solidFill>
                  <a:srgbClr val="5B5B5B"/>
                </a:solidFill>
                <a:latin typeface="Arimo"/>
                <a:ea typeface="Arimo"/>
                <a:cs typeface="Arimo"/>
                <a:sym typeface="Arimo"/>
              </a:rPr>
              <a:t>Antonio Pollaiuolo, Apollon et Daphné. Vers 1470-1480</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0" name="Shape 60"/>
        <p:cNvGrpSpPr/>
        <p:nvPr/>
      </p:nvGrpSpPr>
      <p:grpSpPr>
        <a:xfrm>
          <a:off x="0" y="0"/>
          <a:ext cx="0" cy="0"/>
          <a:chOff x="0" y="0"/>
          <a:chExt cx="0" cy="0"/>
        </a:xfrm>
      </p:grpSpPr>
      <p:sp>
        <p:nvSpPr>
          <p:cNvPr id="61" name="Google Shape;61;p2"/>
          <p:cNvSpPr txBox="1"/>
          <p:nvPr>
            <p:ph type="title"/>
          </p:nvPr>
        </p:nvSpPr>
        <p:spPr>
          <a:xfrm>
            <a:off x="503237" y="346075"/>
            <a:ext cx="9072562" cy="1177925"/>
          </a:xfrm>
          <a:prstGeom prst="rect">
            <a:avLst/>
          </a:prstGeom>
          <a:noFill/>
          <a:ln>
            <a:noFill/>
          </a:ln>
        </p:spPr>
        <p:txBody>
          <a:bodyPr anchorCtr="0" anchor="ctr" bIns="0" lIns="0" spcFirstLastPara="1" rIns="0" wrap="square" tIns="0">
            <a:noAutofit/>
          </a:bodyPr>
          <a:lstStyle/>
          <a:p>
            <a:pPr indent="0" lvl="0" marL="0" rtl="0" algn="ctr">
              <a:lnSpc>
                <a:spcPct val="94000"/>
              </a:lnSpc>
              <a:spcBef>
                <a:spcPts val="0"/>
              </a:spcBef>
              <a:spcAft>
                <a:spcPts val="0"/>
              </a:spcAft>
              <a:buClr>
                <a:srgbClr val="000000"/>
              </a:buClr>
              <a:buSzPts val="4400"/>
              <a:buFont typeface="Arial"/>
              <a:buNone/>
            </a:pPr>
            <a:r>
              <a:rPr b="0" i="0" lang="en-US" sz="4400" u="none">
                <a:solidFill>
                  <a:srgbClr val="000000"/>
                </a:solidFill>
                <a:latin typeface="Arial"/>
                <a:ea typeface="Arial"/>
                <a:cs typeface="Arial"/>
                <a:sym typeface="Arial"/>
              </a:rPr>
              <a:t>Antiikin kirjallisuus</a:t>
            </a:r>
            <a:endParaRPr/>
          </a:p>
        </p:txBody>
      </p:sp>
      <p:sp>
        <p:nvSpPr>
          <p:cNvPr id="62" name="Google Shape;62;p2"/>
          <p:cNvSpPr txBox="1"/>
          <p:nvPr>
            <p:ph idx="1" type="body"/>
          </p:nvPr>
        </p:nvSpPr>
        <p:spPr>
          <a:xfrm>
            <a:off x="503237" y="1768475"/>
            <a:ext cx="9072562" cy="5583237"/>
          </a:xfrm>
          <a:prstGeom prst="rect">
            <a:avLst/>
          </a:prstGeom>
          <a:noFill/>
          <a:ln>
            <a:noFill/>
          </a:ln>
        </p:spPr>
        <p:txBody>
          <a:bodyPr anchorCtr="0" anchor="t" bIns="0" lIns="0" spcFirstLastPara="1" rIns="0" wrap="square" tIns="0">
            <a:noAutofit/>
          </a:bodyPr>
          <a:lstStyle/>
          <a:p>
            <a:pPr indent="-317500" lvl="0" marL="422275" marR="0" rtl="0" algn="l">
              <a:lnSpc>
                <a:spcPct val="94000"/>
              </a:lnSpc>
              <a:spcBef>
                <a:spcPts val="0"/>
              </a:spcBef>
              <a:spcAft>
                <a:spcPts val="0"/>
              </a:spcAft>
              <a:buClr>
                <a:srgbClr val="000000"/>
              </a:buClr>
              <a:buSzPts val="1440"/>
              <a:buFont typeface="Noto Sans Symbols"/>
              <a:buChar char="●"/>
            </a:pPr>
            <a:r>
              <a:rPr b="0" i="0" lang="en-US" sz="3200" u="none" cap="none" strike="noStrike">
                <a:solidFill>
                  <a:srgbClr val="000000"/>
                </a:solidFill>
                <a:latin typeface="Arial"/>
                <a:ea typeface="Arial"/>
                <a:cs typeface="Arial"/>
                <a:sym typeface="Arial"/>
              </a:rPr>
              <a:t>Noin </a:t>
            </a:r>
            <a:r>
              <a:rPr lang="en-US">
                <a:solidFill>
                  <a:srgbClr val="000000"/>
                </a:solidFill>
              </a:rPr>
              <a:t>75</a:t>
            </a:r>
            <a:r>
              <a:rPr b="0" i="0" lang="en-US" sz="3200" u="none" cap="none" strike="noStrike">
                <a:solidFill>
                  <a:srgbClr val="000000"/>
                </a:solidFill>
                <a:latin typeface="Arial"/>
                <a:ea typeface="Arial"/>
                <a:cs typeface="Arial"/>
                <a:sym typeface="Arial"/>
              </a:rPr>
              <a:t>0 e</a:t>
            </a:r>
            <a:r>
              <a:rPr lang="en-US">
                <a:solidFill>
                  <a:srgbClr val="000000"/>
                </a:solidFill>
              </a:rPr>
              <a:t>aa.</a:t>
            </a:r>
            <a:r>
              <a:rPr b="0" i="0" lang="en-US" sz="3200" u="none" cap="none" strike="noStrike">
                <a:solidFill>
                  <a:srgbClr val="000000"/>
                </a:solidFill>
                <a:latin typeface="Arial"/>
                <a:ea typeface="Arial"/>
                <a:cs typeface="Arial"/>
                <a:sym typeface="Arial"/>
              </a:rPr>
              <a:t> - 400 j</a:t>
            </a:r>
            <a:r>
              <a:rPr lang="en-US">
                <a:solidFill>
                  <a:srgbClr val="000000"/>
                </a:solidFill>
              </a:rPr>
              <a:t>aa.</a:t>
            </a:r>
            <a:endParaRPr/>
          </a:p>
          <a:p>
            <a:pPr indent="-317500" lvl="0" marL="422275" marR="0" rtl="0" algn="l">
              <a:lnSpc>
                <a:spcPct val="94000"/>
              </a:lnSpc>
              <a:spcBef>
                <a:spcPts val="1400"/>
              </a:spcBef>
              <a:spcAft>
                <a:spcPts val="0"/>
              </a:spcAft>
              <a:buClr>
                <a:srgbClr val="000000"/>
              </a:buClr>
              <a:buSzPts val="1440"/>
              <a:buFont typeface="Noto Sans Symbols"/>
              <a:buChar char="●"/>
            </a:pPr>
            <a:r>
              <a:rPr b="0" i="0" lang="en-US" sz="3200" u="none" cap="none" strike="noStrike">
                <a:solidFill>
                  <a:srgbClr val="000000"/>
                </a:solidFill>
                <a:latin typeface="Arial"/>
                <a:ea typeface="Arial"/>
                <a:cs typeface="Arial"/>
                <a:sym typeface="Arial"/>
              </a:rPr>
              <a:t>Kreikassa saivat alkunsa monet kirjallisuudenlajit: EPIIKKA (kertova runous), DRAAMA ja LYRIIKKA</a:t>
            </a:r>
            <a:endParaRPr/>
          </a:p>
          <a:p>
            <a:pPr indent="-317500" lvl="0" marL="422275" marR="0" rtl="0" algn="l">
              <a:lnSpc>
                <a:spcPct val="94000"/>
              </a:lnSpc>
              <a:spcBef>
                <a:spcPts val="1400"/>
              </a:spcBef>
              <a:spcAft>
                <a:spcPts val="0"/>
              </a:spcAft>
              <a:buClr>
                <a:srgbClr val="000000"/>
              </a:buClr>
              <a:buSzPts val="1440"/>
              <a:buFont typeface="Noto Sans Symbols"/>
              <a:buChar char="●"/>
            </a:pPr>
            <a:r>
              <a:rPr b="0" i="0" lang="en-US" sz="3200" u="sng" cap="none" strike="noStrike">
                <a:solidFill>
                  <a:srgbClr val="000000"/>
                </a:solidFill>
                <a:latin typeface="Arial"/>
                <a:ea typeface="Arial"/>
                <a:cs typeface="Arial"/>
                <a:sym typeface="Arial"/>
              </a:rPr>
              <a:t>Uskonnollinen maailmankuva näkyy monessa teoksessa</a:t>
            </a:r>
            <a:r>
              <a:rPr b="0" i="0" lang="en-US" sz="3200" u="none" cap="none" strike="noStrike">
                <a:solidFill>
                  <a:srgbClr val="000000"/>
                </a:solidFill>
                <a:latin typeface="Arial"/>
                <a:ea typeface="Arial"/>
                <a:cs typeface="Arial"/>
                <a:sym typeface="Arial"/>
              </a:rPr>
              <a:t>: tarinoissa esiintyy suuri joukko jumalia ja taruolentoja.</a:t>
            </a:r>
            <a:endParaRPr/>
          </a:p>
          <a:p>
            <a:pPr indent="-317500" lvl="0" marL="422275" marR="0" rtl="0" algn="l">
              <a:lnSpc>
                <a:spcPct val="94000"/>
              </a:lnSpc>
              <a:spcBef>
                <a:spcPts val="1400"/>
              </a:spcBef>
              <a:spcAft>
                <a:spcPts val="0"/>
              </a:spcAft>
              <a:buClr>
                <a:srgbClr val="000000"/>
              </a:buClr>
              <a:buSzPts val="1440"/>
              <a:buFont typeface="Noto Sans Symbols"/>
              <a:buChar char="●"/>
            </a:pPr>
            <a:r>
              <a:rPr b="0" i="0" lang="en-US" sz="3200" u="none" cap="none" strike="noStrike">
                <a:solidFill>
                  <a:srgbClr val="000000"/>
                </a:solidFill>
                <a:latin typeface="Arial"/>
                <a:ea typeface="Arial"/>
                <a:cs typeface="Arial"/>
                <a:sym typeface="Arial"/>
              </a:rPr>
              <a:t>Mytologia = antiikin tarusto, kertomuksia jumalista, kykloopeista, seireeneistä, kentaureista, nymfeistä, satyyreistä...</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95" name="Shape 195"/>
        <p:cNvGrpSpPr/>
        <p:nvPr/>
      </p:nvGrpSpPr>
      <p:grpSpPr>
        <a:xfrm>
          <a:off x="0" y="0"/>
          <a:ext cx="0" cy="0"/>
          <a:chOff x="0" y="0"/>
          <a:chExt cx="0" cy="0"/>
        </a:xfrm>
      </p:grpSpPr>
      <p:sp>
        <p:nvSpPr>
          <p:cNvPr id="196" name="Google Shape;196;p21"/>
          <p:cNvSpPr txBox="1"/>
          <p:nvPr>
            <p:ph type="title"/>
          </p:nvPr>
        </p:nvSpPr>
        <p:spPr>
          <a:xfrm>
            <a:off x="503237" y="346075"/>
            <a:ext cx="9072562" cy="1177925"/>
          </a:xfrm>
          <a:prstGeom prst="rect">
            <a:avLst/>
          </a:prstGeom>
          <a:noFill/>
          <a:ln>
            <a:noFill/>
          </a:ln>
        </p:spPr>
        <p:txBody>
          <a:bodyPr anchorCtr="0" anchor="ctr" bIns="0" lIns="0" spcFirstLastPara="1" rIns="0" wrap="square" tIns="0">
            <a:noAutofit/>
          </a:bodyPr>
          <a:lstStyle/>
          <a:p>
            <a:pPr indent="0" lvl="0" marL="0" rtl="0" algn="ctr">
              <a:lnSpc>
                <a:spcPct val="94000"/>
              </a:lnSpc>
              <a:spcBef>
                <a:spcPts val="0"/>
              </a:spcBef>
              <a:spcAft>
                <a:spcPts val="0"/>
              </a:spcAft>
              <a:buClr>
                <a:srgbClr val="000000"/>
              </a:buClr>
              <a:buSzPts val="4400"/>
              <a:buFont typeface="Arial"/>
              <a:buNone/>
            </a:pPr>
            <a:r>
              <a:rPr b="0" i="0" lang="en-US" sz="4400" u="none">
                <a:solidFill>
                  <a:srgbClr val="000000"/>
                </a:solidFill>
                <a:latin typeface="Arial"/>
                <a:ea typeface="Arial"/>
                <a:cs typeface="Arial"/>
                <a:sym typeface="Arial"/>
              </a:rPr>
              <a:t>Keskiajan kirjallisuus, n. 400-1</a:t>
            </a:r>
            <a:r>
              <a:rPr lang="en-US">
                <a:solidFill>
                  <a:srgbClr val="000000"/>
                </a:solidFill>
              </a:rPr>
              <a:t>3</a:t>
            </a:r>
            <a:r>
              <a:rPr b="0" i="0" lang="en-US" sz="4400" u="none">
                <a:solidFill>
                  <a:srgbClr val="000000"/>
                </a:solidFill>
                <a:latin typeface="Arial"/>
                <a:ea typeface="Arial"/>
                <a:cs typeface="Arial"/>
                <a:sym typeface="Arial"/>
              </a:rPr>
              <a:t>00</a:t>
            </a:r>
            <a:endParaRPr/>
          </a:p>
        </p:txBody>
      </p:sp>
      <p:sp>
        <p:nvSpPr>
          <p:cNvPr id="197" name="Google Shape;197;p21"/>
          <p:cNvSpPr txBox="1"/>
          <p:nvPr>
            <p:ph idx="1" type="body"/>
          </p:nvPr>
        </p:nvSpPr>
        <p:spPr>
          <a:xfrm>
            <a:off x="503237" y="1768475"/>
            <a:ext cx="9072562" cy="4900612"/>
          </a:xfrm>
          <a:prstGeom prst="rect">
            <a:avLst/>
          </a:prstGeom>
          <a:noFill/>
          <a:ln>
            <a:noFill/>
          </a:ln>
        </p:spPr>
        <p:txBody>
          <a:bodyPr anchorCtr="0" anchor="t" bIns="0" lIns="0" spcFirstLastPara="1" rIns="0" wrap="square" tIns="0">
            <a:noAutofit/>
          </a:bodyPr>
          <a:lstStyle/>
          <a:p>
            <a:pPr indent="-317500" lvl="0" marL="422275" marR="0" rtl="0" algn="l">
              <a:lnSpc>
                <a:spcPct val="94000"/>
              </a:lnSpc>
              <a:spcBef>
                <a:spcPts val="0"/>
              </a:spcBef>
              <a:spcAft>
                <a:spcPts val="0"/>
              </a:spcAft>
              <a:buClr>
                <a:srgbClr val="000000"/>
              </a:buClr>
              <a:buSzPts val="1440"/>
              <a:buFont typeface="Noto Sans Symbols"/>
              <a:buChar char="●"/>
            </a:pPr>
            <a:r>
              <a:rPr b="0" i="0" lang="en-US" sz="3200" u="none" cap="none" strike="noStrike">
                <a:solidFill>
                  <a:srgbClr val="000000"/>
                </a:solidFill>
                <a:latin typeface="Arial"/>
                <a:ea typeface="Arial"/>
                <a:cs typeface="Arial"/>
                <a:sym typeface="Arial"/>
              </a:rPr>
              <a:t>Rooman maailmanvalta luhistui 400-luvulla</a:t>
            </a:r>
            <a:endParaRPr/>
          </a:p>
          <a:p>
            <a:pPr indent="-317500" lvl="0" marL="422275" marR="0" rtl="0" algn="l">
              <a:lnSpc>
                <a:spcPct val="94000"/>
              </a:lnSpc>
              <a:spcBef>
                <a:spcPts val="1400"/>
              </a:spcBef>
              <a:spcAft>
                <a:spcPts val="0"/>
              </a:spcAft>
              <a:buClr>
                <a:srgbClr val="000000"/>
              </a:buClr>
              <a:buSzPts val="1440"/>
              <a:buFont typeface="Noto Sans Symbols"/>
              <a:buChar char="●"/>
            </a:pPr>
            <a:r>
              <a:rPr b="0" i="0" lang="en-US" sz="3200" u="none" cap="none" strike="noStrike">
                <a:solidFill>
                  <a:srgbClr val="000000"/>
                </a:solidFill>
                <a:latin typeface="Arial"/>
                <a:ea typeface="Arial"/>
                <a:cs typeface="Arial"/>
                <a:sym typeface="Arial"/>
              </a:rPr>
              <a:t>Kulttuurissa ja taiteessa olennaista kosmopoliittinen luonne: valtiollinen tilanne oli ensin hajanainen ja kansalliskielet puuttuivat</a:t>
            </a:r>
            <a:endParaRPr/>
          </a:p>
          <a:p>
            <a:pPr indent="-317500" lvl="0" marL="422275" marR="0" rtl="0" algn="l">
              <a:lnSpc>
                <a:spcPct val="94000"/>
              </a:lnSpc>
              <a:spcBef>
                <a:spcPts val="1400"/>
              </a:spcBef>
              <a:spcAft>
                <a:spcPts val="0"/>
              </a:spcAft>
              <a:buClr>
                <a:srgbClr val="000000"/>
              </a:buClr>
              <a:buSzPts val="1440"/>
              <a:buFont typeface="Noto Sans Symbols"/>
              <a:buChar char="●"/>
            </a:pPr>
            <a:r>
              <a:rPr b="0" i="0" lang="en-US" sz="3200" u="none" cap="none" strike="noStrike">
                <a:solidFill>
                  <a:srgbClr val="000000"/>
                </a:solidFill>
                <a:latin typeface="Arial"/>
                <a:ea typeface="Arial"/>
                <a:cs typeface="Arial"/>
                <a:sym typeface="Arial"/>
              </a:rPr>
              <a:t>Suullisen ja kirjallisen kommunikaation väline oli ensin latina, ja renessan</a:t>
            </a:r>
            <a:r>
              <a:rPr lang="en-US">
                <a:solidFill>
                  <a:srgbClr val="000000"/>
                </a:solidFill>
              </a:rPr>
              <a:t>ssiin mennessä alettiin kirjoittaa eri kansojen omilla kielillä (italia, ranska, espanja…)</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02" name="Shape 202"/>
        <p:cNvGrpSpPr/>
        <p:nvPr/>
      </p:nvGrpSpPr>
      <p:grpSpPr>
        <a:xfrm>
          <a:off x="0" y="0"/>
          <a:ext cx="0" cy="0"/>
          <a:chOff x="0" y="0"/>
          <a:chExt cx="0" cy="0"/>
        </a:xfrm>
      </p:grpSpPr>
      <p:pic>
        <p:nvPicPr>
          <p:cNvPr id="203" name="Google Shape;203;p22"/>
          <p:cNvPicPr preferRelativeResize="0"/>
          <p:nvPr/>
        </p:nvPicPr>
        <p:blipFill rotWithShape="1">
          <a:blip r:embed="rId4">
            <a:alphaModFix/>
          </a:blip>
          <a:srcRect b="0" l="0" r="0" t="0"/>
          <a:stretch/>
        </p:blipFill>
        <p:spPr>
          <a:xfrm>
            <a:off x="4608512" y="720725"/>
            <a:ext cx="4572000" cy="6094412"/>
          </a:xfrm>
          <a:prstGeom prst="rect">
            <a:avLst/>
          </a:prstGeom>
          <a:noFill/>
          <a:ln>
            <a:noFill/>
          </a:ln>
        </p:spPr>
      </p:pic>
      <p:sp>
        <p:nvSpPr>
          <p:cNvPr id="204" name="Google Shape;204;p22"/>
          <p:cNvSpPr txBox="1"/>
          <p:nvPr/>
        </p:nvSpPr>
        <p:spPr>
          <a:xfrm>
            <a:off x="666750" y="1690687"/>
            <a:ext cx="3113087" cy="4070350"/>
          </a:xfrm>
          <a:prstGeom prst="rect">
            <a:avLst/>
          </a:prstGeom>
          <a:noFill/>
          <a:ln>
            <a:noFill/>
          </a:ln>
        </p:spPr>
        <p:txBody>
          <a:bodyPr anchorCtr="0" anchor="t" bIns="45000" lIns="90000" spcFirstLastPara="1" rIns="90000" wrap="square" tIns="45000">
            <a:noAutofit/>
          </a:bodyPr>
          <a:lstStyle/>
          <a:p>
            <a:pPr indent="0" lvl="0" marL="0" marR="0" rtl="0" algn="l">
              <a:lnSpc>
                <a:spcPct val="94000"/>
              </a:lnSpc>
              <a:spcBef>
                <a:spcPts val="0"/>
              </a:spcBef>
              <a:spcAft>
                <a:spcPts val="0"/>
              </a:spcAft>
              <a:buClr>
                <a:srgbClr val="000080"/>
              </a:buClr>
              <a:buSzPts val="4000"/>
              <a:buFont typeface="Arial"/>
              <a:buNone/>
            </a:pPr>
            <a:r>
              <a:rPr b="0" i="0" lang="en-US" sz="4000" u="none">
                <a:solidFill>
                  <a:srgbClr val="000080"/>
                </a:solidFill>
                <a:latin typeface="Arial"/>
                <a:ea typeface="Arial"/>
                <a:cs typeface="Arial"/>
                <a:sym typeface="Arial"/>
              </a:rPr>
              <a:t>Ihanteena</a:t>
            </a:r>
            <a:endParaRPr/>
          </a:p>
          <a:p>
            <a:pPr indent="0" lvl="0" marL="0" marR="0" rtl="0" algn="l">
              <a:lnSpc>
                <a:spcPct val="94000"/>
              </a:lnSpc>
              <a:spcBef>
                <a:spcPts val="0"/>
              </a:spcBef>
              <a:spcAft>
                <a:spcPts val="0"/>
              </a:spcAft>
              <a:buClr>
                <a:srgbClr val="000080"/>
              </a:buClr>
              <a:buSzPts val="4000"/>
              <a:buFont typeface="Arial"/>
              <a:buNone/>
            </a:pPr>
            <a:r>
              <a:rPr b="0" i="0" lang="en-US" sz="4000" u="none">
                <a:solidFill>
                  <a:srgbClr val="000080"/>
                </a:solidFill>
                <a:latin typeface="Arial"/>
                <a:ea typeface="Arial"/>
                <a:cs typeface="Arial"/>
                <a:sym typeface="Arial"/>
              </a:rPr>
              <a:t>kaikkien</a:t>
            </a:r>
            <a:endParaRPr/>
          </a:p>
          <a:p>
            <a:pPr indent="0" lvl="0" marL="0" marR="0" rtl="0" algn="l">
              <a:lnSpc>
                <a:spcPct val="94000"/>
              </a:lnSpc>
              <a:spcBef>
                <a:spcPts val="0"/>
              </a:spcBef>
              <a:spcAft>
                <a:spcPts val="0"/>
              </a:spcAft>
              <a:buClr>
                <a:srgbClr val="000080"/>
              </a:buClr>
              <a:buSzPts val="4000"/>
              <a:buFont typeface="Arial"/>
              <a:buNone/>
            </a:pPr>
            <a:r>
              <a:rPr b="0" i="0" lang="en-US" sz="4000" u="none">
                <a:solidFill>
                  <a:srgbClr val="000080"/>
                </a:solidFill>
                <a:latin typeface="Arial"/>
                <a:ea typeface="Arial"/>
                <a:cs typeface="Arial"/>
                <a:sym typeface="Arial"/>
              </a:rPr>
              <a:t>kristittyjen</a:t>
            </a:r>
            <a:endParaRPr/>
          </a:p>
          <a:p>
            <a:pPr indent="0" lvl="0" marL="0" marR="0" rtl="0" algn="l">
              <a:lnSpc>
                <a:spcPct val="94000"/>
              </a:lnSpc>
              <a:spcBef>
                <a:spcPts val="0"/>
              </a:spcBef>
              <a:spcAft>
                <a:spcPts val="0"/>
              </a:spcAft>
              <a:buClr>
                <a:srgbClr val="000080"/>
              </a:buClr>
              <a:buSzPts val="4000"/>
              <a:buFont typeface="Arial"/>
              <a:buNone/>
            </a:pPr>
            <a:r>
              <a:rPr b="0" i="0" lang="en-US" sz="4000" u="none">
                <a:solidFill>
                  <a:srgbClr val="000080"/>
                </a:solidFill>
                <a:latin typeface="Arial"/>
                <a:ea typeface="Arial"/>
                <a:cs typeface="Arial"/>
                <a:sym typeface="Arial"/>
              </a:rPr>
              <a:t>yhteys:</a:t>
            </a:r>
            <a:endParaRPr/>
          </a:p>
          <a:p>
            <a:pPr indent="0" lvl="0" marL="0" marR="0" rtl="0" algn="l">
              <a:lnSpc>
                <a:spcPct val="94000"/>
              </a:lnSpc>
              <a:spcBef>
                <a:spcPts val="0"/>
              </a:spcBef>
              <a:spcAft>
                <a:spcPts val="0"/>
              </a:spcAft>
              <a:buClr>
                <a:srgbClr val="000080"/>
              </a:buClr>
              <a:buSzPts val="4000"/>
              <a:buFont typeface="Arial"/>
              <a:buNone/>
            </a:pPr>
            <a:r>
              <a:rPr b="0" i="0" lang="en-US" sz="4000" u="none">
                <a:solidFill>
                  <a:srgbClr val="000080"/>
                </a:solidFill>
                <a:latin typeface="Arial"/>
                <a:ea typeface="Arial"/>
                <a:cs typeface="Arial"/>
                <a:sym typeface="Arial"/>
              </a:rPr>
              <a:t>katolinen</a:t>
            </a:r>
            <a:endParaRPr/>
          </a:p>
          <a:p>
            <a:pPr indent="0" lvl="0" marL="0" marR="0" rtl="0" algn="l">
              <a:lnSpc>
                <a:spcPct val="94000"/>
              </a:lnSpc>
              <a:spcBef>
                <a:spcPts val="0"/>
              </a:spcBef>
              <a:spcAft>
                <a:spcPts val="0"/>
              </a:spcAft>
              <a:buClr>
                <a:srgbClr val="000080"/>
              </a:buClr>
              <a:buSzPts val="4000"/>
              <a:buFont typeface="Arial"/>
              <a:buNone/>
            </a:pPr>
            <a:r>
              <a:rPr b="0" i="0" lang="en-US" sz="4000" u="none">
                <a:solidFill>
                  <a:srgbClr val="000080"/>
                </a:solidFill>
                <a:latin typeface="Arial"/>
                <a:ea typeface="Arial"/>
                <a:cs typeface="Arial"/>
                <a:sym typeface="Arial"/>
              </a:rPr>
              <a:t>kirkko</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09" name="Shape 209"/>
        <p:cNvGrpSpPr/>
        <p:nvPr/>
      </p:nvGrpSpPr>
      <p:grpSpPr>
        <a:xfrm>
          <a:off x="0" y="0"/>
          <a:ext cx="0" cy="0"/>
          <a:chOff x="0" y="0"/>
          <a:chExt cx="0" cy="0"/>
        </a:xfrm>
      </p:grpSpPr>
      <p:pic>
        <p:nvPicPr>
          <p:cNvPr id="210" name="Google Shape;210;p23"/>
          <p:cNvPicPr preferRelativeResize="0"/>
          <p:nvPr/>
        </p:nvPicPr>
        <p:blipFill rotWithShape="1">
          <a:blip r:embed="rId4">
            <a:alphaModFix/>
          </a:blip>
          <a:srcRect b="0" l="0" r="0" t="0"/>
          <a:stretch/>
        </p:blipFill>
        <p:spPr>
          <a:xfrm>
            <a:off x="720725" y="1030287"/>
            <a:ext cx="4419600" cy="5268912"/>
          </a:xfrm>
          <a:prstGeom prst="rect">
            <a:avLst/>
          </a:prstGeom>
          <a:noFill/>
          <a:ln>
            <a:noFill/>
          </a:ln>
        </p:spPr>
      </p:pic>
      <p:sp>
        <p:nvSpPr>
          <p:cNvPr id="211" name="Google Shape;211;p23"/>
          <p:cNvSpPr txBox="1"/>
          <p:nvPr/>
        </p:nvSpPr>
        <p:spPr>
          <a:xfrm>
            <a:off x="5603875" y="1681162"/>
            <a:ext cx="3879850" cy="658812"/>
          </a:xfrm>
          <a:prstGeom prst="rect">
            <a:avLst/>
          </a:prstGeom>
          <a:noFill/>
          <a:ln>
            <a:noFill/>
          </a:ln>
        </p:spPr>
        <p:txBody>
          <a:bodyPr anchorCtr="0" anchor="t" bIns="45000" lIns="90000" spcFirstLastPara="1" rIns="90000" wrap="square" tIns="45000">
            <a:noAutofit/>
          </a:bodyPr>
          <a:lstStyle/>
          <a:p>
            <a:pPr indent="0" lvl="0" marL="0" marR="0" rtl="0" algn="l">
              <a:lnSpc>
                <a:spcPct val="94000"/>
              </a:lnSpc>
              <a:spcBef>
                <a:spcPts val="0"/>
              </a:spcBef>
              <a:spcAft>
                <a:spcPts val="0"/>
              </a:spcAft>
              <a:buClr>
                <a:srgbClr val="000000"/>
              </a:buClr>
              <a:buSzPts val="4000"/>
              <a:buFont typeface="Arial"/>
              <a:buNone/>
            </a:pPr>
            <a:r>
              <a:rPr b="0" i="0" lang="en-US" sz="4000" u="none">
                <a:solidFill>
                  <a:srgbClr val="000000"/>
                </a:solidFill>
                <a:latin typeface="Arial"/>
                <a:ea typeface="Arial"/>
                <a:cs typeface="Arial"/>
                <a:sym typeface="Arial"/>
              </a:rPr>
              <a:t>auktoriteettiusko</a:t>
            </a:r>
            <a:endParaRPr/>
          </a:p>
        </p:txBody>
      </p:sp>
      <p:sp>
        <p:nvSpPr>
          <p:cNvPr id="212" name="Google Shape;212;p23"/>
          <p:cNvSpPr txBox="1"/>
          <p:nvPr/>
        </p:nvSpPr>
        <p:spPr>
          <a:xfrm>
            <a:off x="6351587" y="2760662"/>
            <a:ext cx="2468562" cy="658812"/>
          </a:xfrm>
          <a:prstGeom prst="rect">
            <a:avLst/>
          </a:prstGeom>
          <a:noFill/>
          <a:ln>
            <a:noFill/>
          </a:ln>
        </p:spPr>
        <p:txBody>
          <a:bodyPr anchorCtr="0" anchor="t" bIns="45000" lIns="90000" spcFirstLastPara="1" rIns="90000" wrap="square" tIns="45000">
            <a:noAutofit/>
          </a:bodyPr>
          <a:lstStyle/>
          <a:p>
            <a:pPr indent="0" lvl="0" marL="0" marR="0" rtl="0" algn="l">
              <a:lnSpc>
                <a:spcPct val="94000"/>
              </a:lnSpc>
              <a:spcBef>
                <a:spcPts val="0"/>
              </a:spcBef>
              <a:spcAft>
                <a:spcPts val="0"/>
              </a:spcAft>
              <a:buClr>
                <a:srgbClr val="000000"/>
              </a:buClr>
              <a:buSzPts val="4000"/>
              <a:buFont typeface="Arial"/>
              <a:buNone/>
            </a:pPr>
            <a:r>
              <a:rPr b="0" i="0" lang="en-US" sz="4000" u="none">
                <a:solidFill>
                  <a:srgbClr val="000000"/>
                </a:solidFill>
                <a:latin typeface="Arial"/>
                <a:ea typeface="Arial"/>
                <a:cs typeface="Arial"/>
                <a:sym typeface="Arial"/>
              </a:rPr>
              <a:t>lähetystyö</a:t>
            </a:r>
            <a:endParaRPr/>
          </a:p>
        </p:txBody>
      </p:sp>
      <p:sp>
        <p:nvSpPr>
          <p:cNvPr id="213" name="Google Shape;213;p23"/>
          <p:cNvSpPr txBox="1"/>
          <p:nvPr/>
        </p:nvSpPr>
        <p:spPr>
          <a:xfrm>
            <a:off x="6397625" y="3841750"/>
            <a:ext cx="2243137" cy="658812"/>
          </a:xfrm>
          <a:prstGeom prst="rect">
            <a:avLst/>
          </a:prstGeom>
          <a:noFill/>
          <a:ln>
            <a:noFill/>
          </a:ln>
        </p:spPr>
        <p:txBody>
          <a:bodyPr anchorCtr="0" anchor="t" bIns="45000" lIns="90000" spcFirstLastPara="1" rIns="90000" wrap="square" tIns="45000">
            <a:noAutofit/>
          </a:bodyPr>
          <a:lstStyle/>
          <a:p>
            <a:pPr indent="0" lvl="0" marL="0" marR="0" rtl="0" algn="l">
              <a:lnSpc>
                <a:spcPct val="94000"/>
              </a:lnSpc>
              <a:spcBef>
                <a:spcPts val="0"/>
              </a:spcBef>
              <a:spcAft>
                <a:spcPts val="0"/>
              </a:spcAft>
              <a:buClr>
                <a:srgbClr val="000000"/>
              </a:buClr>
              <a:buSzPts val="4000"/>
              <a:buFont typeface="Arial"/>
              <a:buNone/>
            </a:pPr>
            <a:r>
              <a:rPr b="0" i="0" lang="en-US" sz="4000" u="none">
                <a:solidFill>
                  <a:srgbClr val="000000"/>
                </a:solidFill>
                <a:latin typeface="Arial"/>
                <a:ea typeface="Arial"/>
                <a:cs typeface="Arial"/>
                <a:sym typeface="Arial"/>
              </a:rPr>
              <a:t>ristiretket</a:t>
            </a:r>
            <a:endParaRPr/>
          </a:p>
        </p:txBody>
      </p:sp>
      <p:sp>
        <p:nvSpPr>
          <p:cNvPr id="214" name="Google Shape;214;p23"/>
          <p:cNvSpPr txBox="1"/>
          <p:nvPr/>
        </p:nvSpPr>
        <p:spPr>
          <a:xfrm>
            <a:off x="6110287" y="5040312"/>
            <a:ext cx="2890837" cy="658812"/>
          </a:xfrm>
          <a:prstGeom prst="rect">
            <a:avLst/>
          </a:prstGeom>
          <a:noFill/>
          <a:ln>
            <a:noFill/>
          </a:ln>
        </p:spPr>
        <p:txBody>
          <a:bodyPr anchorCtr="0" anchor="t" bIns="45000" lIns="90000" spcFirstLastPara="1" rIns="90000" wrap="square" tIns="45000">
            <a:noAutofit/>
          </a:bodyPr>
          <a:lstStyle/>
          <a:p>
            <a:pPr indent="0" lvl="0" marL="0" marR="0" rtl="0" algn="l">
              <a:lnSpc>
                <a:spcPct val="94000"/>
              </a:lnSpc>
              <a:spcBef>
                <a:spcPts val="0"/>
              </a:spcBef>
              <a:spcAft>
                <a:spcPts val="0"/>
              </a:spcAft>
              <a:buClr>
                <a:srgbClr val="000000"/>
              </a:buClr>
              <a:buSzPts val="4000"/>
              <a:buFont typeface="Arial"/>
              <a:buNone/>
            </a:pPr>
            <a:r>
              <a:rPr b="0" i="0" lang="en-US" sz="4000" u="none">
                <a:solidFill>
                  <a:srgbClr val="000000"/>
                </a:solidFill>
                <a:latin typeface="Arial"/>
                <a:ea typeface="Arial"/>
                <a:cs typeface="Arial"/>
                <a:sym typeface="Arial"/>
              </a:rPr>
              <a:t>paavin valta</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19" name="Shape 219"/>
        <p:cNvGrpSpPr/>
        <p:nvPr/>
      </p:nvGrpSpPr>
      <p:grpSpPr>
        <a:xfrm>
          <a:off x="0" y="0"/>
          <a:ext cx="0" cy="0"/>
          <a:chOff x="0" y="0"/>
          <a:chExt cx="0" cy="0"/>
        </a:xfrm>
      </p:grpSpPr>
      <p:sp>
        <p:nvSpPr>
          <p:cNvPr id="220" name="Google Shape;220;p24"/>
          <p:cNvSpPr/>
          <p:nvPr/>
        </p:nvSpPr>
        <p:spPr>
          <a:xfrm>
            <a:off x="4140200" y="3240087"/>
            <a:ext cx="180975" cy="944562"/>
          </a:xfrm>
          <a:prstGeom prst="rect">
            <a:avLst/>
          </a:prstGeom>
          <a:noFill/>
          <a:ln>
            <a:noFill/>
          </a:ln>
        </p:spPr>
        <p:txBody>
          <a:bodyPr anchorCtr="0" anchor="ctr" bIns="45700" lIns="91425" spcFirstLastPara="1" rIns="91425" wrap="square" tIns="45700">
            <a:noAutofit/>
          </a:bodyPr>
          <a:lstStyle/>
          <a:p>
            <a:pPr indent="0" lvl="0" marL="0" marR="0" rtl="0" algn="l">
              <a:lnSpc>
                <a:spcPct val="81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21" name="Google Shape;221;p24"/>
          <p:cNvSpPr/>
          <p:nvPr/>
        </p:nvSpPr>
        <p:spPr>
          <a:xfrm>
            <a:off x="3060700" y="3240087"/>
            <a:ext cx="1800225" cy="944562"/>
          </a:xfrm>
          <a:prstGeom prst="rect">
            <a:avLst/>
          </a:prstGeom>
          <a:noFill/>
          <a:ln>
            <a:noFill/>
          </a:ln>
        </p:spPr>
        <p:txBody>
          <a:bodyPr anchorCtr="0" anchor="ctr" bIns="45700" lIns="91425" spcFirstLastPara="1" rIns="91425" wrap="square" tIns="45700">
            <a:noAutofit/>
          </a:bodyPr>
          <a:lstStyle/>
          <a:p>
            <a:pPr indent="0" lvl="0" marL="0" marR="0" rtl="0" algn="l">
              <a:lnSpc>
                <a:spcPct val="81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22" name="Google Shape;222;p24"/>
          <p:cNvSpPr/>
          <p:nvPr/>
        </p:nvSpPr>
        <p:spPr>
          <a:xfrm>
            <a:off x="2339975" y="0"/>
            <a:ext cx="180975" cy="944562"/>
          </a:xfrm>
          <a:prstGeom prst="rect">
            <a:avLst/>
          </a:prstGeom>
          <a:noFill/>
          <a:ln>
            <a:noFill/>
          </a:ln>
        </p:spPr>
        <p:txBody>
          <a:bodyPr anchorCtr="0" anchor="ctr" bIns="45700" lIns="91425" spcFirstLastPara="1" rIns="91425" wrap="square" tIns="45700">
            <a:noAutofit/>
          </a:bodyPr>
          <a:lstStyle/>
          <a:p>
            <a:pPr indent="0" lvl="0" marL="0" marR="0" rtl="0" algn="l">
              <a:lnSpc>
                <a:spcPct val="81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23" name="Google Shape;223;p24"/>
          <p:cNvSpPr/>
          <p:nvPr/>
        </p:nvSpPr>
        <p:spPr>
          <a:xfrm>
            <a:off x="5940425" y="3419475"/>
            <a:ext cx="2339975" cy="944562"/>
          </a:xfrm>
          <a:prstGeom prst="rect">
            <a:avLst/>
          </a:prstGeom>
          <a:noFill/>
          <a:ln>
            <a:noFill/>
          </a:ln>
        </p:spPr>
        <p:txBody>
          <a:bodyPr anchorCtr="0" anchor="ctr" bIns="45700" lIns="91425" spcFirstLastPara="1" rIns="91425" wrap="square" tIns="45700">
            <a:noAutofit/>
          </a:bodyPr>
          <a:lstStyle/>
          <a:p>
            <a:pPr indent="0" lvl="0" marL="0" marR="0" rtl="0" algn="l">
              <a:lnSpc>
                <a:spcPct val="81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24" name="Google Shape;224;p24"/>
          <p:cNvSpPr/>
          <p:nvPr/>
        </p:nvSpPr>
        <p:spPr>
          <a:xfrm>
            <a:off x="6840537" y="3060700"/>
            <a:ext cx="1620837" cy="944562"/>
          </a:xfrm>
          <a:prstGeom prst="rect">
            <a:avLst/>
          </a:prstGeom>
          <a:noFill/>
          <a:ln>
            <a:noFill/>
          </a:ln>
        </p:spPr>
        <p:txBody>
          <a:bodyPr anchorCtr="0" anchor="ctr" bIns="45700" lIns="91425" spcFirstLastPara="1" rIns="91425" wrap="square" tIns="45700">
            <a:noAutofit/>
          </a:bodyPr>
          <a:lstStyle/>
          <a:p>
            <a:pPr indent="0" lvl="0" marL="0" marR="0" rtl="0" algn="l">
              <a:lnSpc>
                <a:spcPct val="81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25" name="Google Shape;225;p24"/>
          <p:cNvSpPr/>
          <p:nvPr/>
        </p:nvSpPr>
        <p:spPr>
          <a:xfrm>
            <a:off x="6119812" y="2879725"/>
            <a:ext cx="1979612" cy="944562"/>
          </a:xfrm>
          <a:prstGeom prst="rect">
            <a:avLst/>
          </a:prstGeom>
          <a:noFill/>
          <a:ln>
            <a:noFill/>
          </a:ln>
        </p:spPr>
        <p:txBody>
          <a:bodyPr anchorCtr="0" anchor="ctr" bIns="45700" lIns="91425" spcFirstLastPara="1" rIns="91425" wrap="square" tIns="45700">
            <a:noAutofit/>
          </a:bodyPr>
          <a:lstStyle/>
          <a:p>
            <a:pPr indent="0" lvl="0" marL="0" marR="0" rtl="0" algn="l">
              <a:lnSpc>
                <a:spcPct val="81000"/>
              </a:lnSpc>
              <a:spcBef>
                <a:spcPts val="0"/>
              </a:spcBef>
              <a:spcAft>
                <a:spcPts val="0"/>
              </a:spcAft>
              <a:buNone/>
            </a:pPr>
            <a:r>
              <a:t/>
            </a:r>
            <a:endParaRPr b="0" i="0" sz="1800" u="none">
              <a:solidFill>
                <a:srgbClr val="000000"/>
              </a:solidFill>
              <a:latin typeface="Arial"/>
              <a:ea typeface="Arial"/>
              <a:cs typeface="Arial"/>
              <a:sym typeface="Arial"/>
            </a:endParaRPr>
          </a:p>
        </p:txBody>
      </p:sp>
      <p:pic>
        <p:nvPicPr>
          <p:cNvPr id="226" name="Google Shape;226;p24"/>
          <p:cNvPicPr preferRelativeResize="0"/>
          <p:nvPr/>
        </p:nvPicPr>
        <p:blipFill rotWithShape="1">
          <a:blip r:embed="rId4">
            <a:alphaModFix/>
          </a:blip>
          <a:srcRect b="0" l="0" r="0" t="0"/>
          <a:stretch/>
        </p:blipFill>
        <p:spPr>
          <a:xfrm>
            <a:off x="1060450" y="2771775"/>
            <a:ext cx="2540000" cy="3708400"/>
          </a:xfrm>
          <a:prstGeom prst="rect">
            <a:avLst/>
          </a:prstGeom>
          <a:noFill/>
          <a:ln>
            <a:noFill/>
          </a:ln>
        </p:spPr>
      </p:pic>
      <p:sp>
        <p:nvSpPr>
          <p:cNvPr id="227" name="Google Shape;227;p24"/>
          <p:cNvSpPr txBox="1"/>
          <p:nvPr/>
        </p:nvSpPr>
        <p:spPr>
          <a:xfrm>
            <a:off x="2647950" y="1079500"/>
            <a:ext cx="4371975" cy="944562"/>
          </a:xfrm>
          <a:prstGeom prst="rect">
            <a:avLst/>
          </a:prstGeom>
          <a:noFill/>
          <a:ln>
            <a:noFill/>
          </a:ln>
        </p:spPr>
        <p:txBody>
          <a:bodyPr anchorCtr="0" anchor="t" bIns="45000" lIns="90000" spcFirstLastPara="1" rIns="90000" wrap="square" tIns="45000">
            <a:noAutofit/>
          </a:bodyPr>
          <a:lstStyle/>
          <a:p>
            <a:pPr indent="0" lvl="0" marL="0" marR="0" rtl="0" algn="l">
              <a:lnSpc>
                <a:spcPct val="94000"/>
              </a:lnSpc>
              <a:spcBef>
                <a:spcPts val="0"/>
              </a:spcBef>
              <a:spcAft>
                <a:spcPts val="0"/>
              </a:spcAft>
              <a:buClr>
                <a:srgbClr val="000000"/>
              </a:buClr>
              <a:buSzPts val="6000"/>
              <a:buFont typeface="Arial"/>
              <a:buNone/>
            </a:pPr>
            <a:r>
              <a:rPr b="0" i="0" lang="en-US" sz="6000" u="none">
                <a:solidFill>
                  <a:srgbClr val="000000"/>
                </a:solidFill>
                <a:latin typeface="Arial"/>
                <a:ea typeface="Arial"/>
                <a:cs typeface="Arial"/>
                <a:sym typeface="Arial"/>
              </a:rPr>
              <a:t>Kollektivismi</a:t>
            </a:r>
            <a:endParaRPr/>
          </a:p>
        </p:txBody>
      </p:sp>
      <p:sp>
        <p:nvSpPr>
          <p:cNvPr id="228" name="Google Shape;228;p24"/>
          <p:cNvSpPr txBox="1"/>
          <p:nvPr/>
        </p:nvSpPr>
        <p:spPr>
          <a:xfrm>
            <a:off x="4568825" y="2879725"/>
            <a:ext cx="4611687" cy="3502025"/>
          </a:xfrm>
          <a:prstGeom prst="rect">
            <a:avLst/>
          </a:prstGeom>
          <a:noFill/>
          <a:ln>
            <a:noFill/>
          </a:ln>
        </p:spPr>
        <p:txBody>
          <a:bodyPr anchorCtr="0" anchor="t" bIns="45000" lIns="90000" spcFirstLastPara="1" rIns="90000" wrap="square" tIns="45000">
            <a:noAutofit/>
          </a:bodyPr>
          <a:lstStyle/>
          <a:p>
            <a:pPr indent="0" lvl="0" marL="0" marR="0" rtl="0" algn="l">
              <a:lnSpc>
                <a:spcPct val="94000"/>
              </a:lnSpc>
              <a:spcBef>
                <a:spcPts val="0"/>
              </a:spcBef>
              <a:spcAft>
                <a:spcPts val="0"/>
              </a:spcAft>
              <a:buClr>
                <a:srgbClr val="000000"/>
              </a:buClr>
              <a:buSzPts val="4000"/>
              <a:buFont typeface="Arial"/>
              <a:buNone/>
            </a:pPr>
            <a:r>
              <a:rPr b="0" i="0" lang="en-US" sz="4000" u="none">
                <a:solidFill>
                  <a:srgbClr val="000000"/>
                </a:solidFill>
                <a:latin typeface="Arial"/>
                <a:ea typeface="Arial"/>
                <a:cs typeface="Arial"/>
                <a:sym typeface="Arial"/>
              </a:rPr>
              <a:t>Yksityinen ihminen</a:t>
            </a:r>
            <a:endParaRPr/>
          </a:p>
          <a:p>
            <a:pPr indent="0" lvl="0" marL="0" marR="0" rtl="0" algn="l">
              <a:lnSpc>
                <a:spcPct val="94000"/>
              </a:lnSpc>
              <a:spcBef>
                <a:spcPts val="0"/>
              </a:spcBef>
              <a:spcAft>
                <a:spcPts val="0"/>
              </a:spcAft>
              <a:buClr>
                <a:srgbClr val="000000"/>
              </a:buClr>
              <a:buSzPts val="4000"/>
              <a:buFont typeface="Arial"/>
              <a:buNone/>
            </a:pPr>
            <a:r>
              <a:rPr b="0" i="0" lang="en-US" sz="4000" u="none">
                <a:solidFill>
                  <a:srgbClr val="000000"/>
                </a:solidFill>
                <a:latin typeface="Arial"/>
                <a:ea typeface="Arial"/>
                <a:cs typeface="Arial"/>
                <a:sym typeface="Arial"/>
              </a:rPr>
              <a:t>ei merkitse mitään -</a:t>
            </a:r>
            <a:endParaRPr/>
          </a:p>
          <a:p>
            <a:pPr indent="0" lvl="0" marL="0" marR="0" rtl="0" algn="l">
              <a:lnSpc>
                <a:spcPct val="94000"/>
              </a:lnSpc>
              <a:spcBef>
                <a:spcPts val="0"/>
              </a:spcBef>
              <a:spcAft>
                <a:spcPts val="0"/>
              </a:spcAft>
              <a:buClr>
                <a:srgbClr val="000000"/>
              </a:buClr>
              <a:buSzPts val="4000"/>
              <a:buFont typeface="Arial"/>
              <a:buNone/>
            </a:pPr>
            <a:r>
              <a:rPr b="0" i="0" lang="en-US" sz="4000" u="none">
                <a:solidFill>
                  <a:srgbClr val="000000"/>
                </a:solidFill>
                <a:latin typeface="Arial"/>
                <a:ea typeface="Arial"/>
                <a:cs typeface="Arial"/>
                <a:sym typeface="Arial"/>
              </a:rPr>
              <a:t>sääty tai ammatti-</a:t>
            </a:r>
            <a:endParaRPr/>
          </a:p>
          <a:p>
            <a:pPr indent="0" lvl="0" marL="0" marR="0" rtl="0" algn="l">
              <a:lnSpc>
                <a:spcPct val="94000"/>
              </a:lnSpc>
              <a:spcBef>
                <a:spcPts val="0"/>
              </a:spcBef>
              <a:spcAft>
                <a:spcPts val="0"/>
              </a:spcAft>
              <a:buClr>
                <a:srgbClr val="000000"/>
              </a:buClr>
              <a:buSzPts val="4000"/>
              <a:buFont typeface="Arial"/>
              <a:buNone/>
            </a:pPr>
            <a:r>
              <a:rPr b="0" i="0" lang="en-US" sz="4000" u="none">
                <a:solidFill>
                  <a:srgbClr val="000000"/>
                </a:solidFill>
                <a:latin typeface="Arial"/>
                <a:ea typeface="Arial"/>
                <a:cs typeface="Arial"/>
                <a:sym typeface="Arial"/>
              </a:rPr>
              <a:t>kunta määrittelee</a:t>
            </a:r>
            <a:endParaRPr/>
          </a:p>
          <a:p>
            <a:pPr indent="0" lvl="0" marL="0" marR="0" rtl="0" algn="l">
              <a:lnSpc>
                <a:spcPct val="94000"/>
              </a:lnSpc>
              <a:spcBef>
                <a:spcPts val="0"/>
              </a:spcBef>
              <a:spcAft>
                <a:spcPts val="0"/>
              </a:spcAft>
              <a:buClr>
                <a:srgbClr val="000000"/>
              </a:buClr>
              <a:buSzPts val="4000"/>
              <a:buFont typeface="Arial"/>
              <a:buNone/>
            </a:pPr>
            <a:r>
              <a:rPr b="0" i="0" lang="en-US" sz="4000" u="none">
                <a:solidFill>
                  <a:srgbClr val="000000"/>
                </a:solidFill>
                <a:latin typeface="Arial"/>
                <a:ea typeface="Arial"/>
                <a:cs typeface="Arial"/>
                <a:sym typeface="Arial"/>
              </a:rPr>
              <a:t>yleisen laadun</a:t>
            </a:r>
            <a:endParaRPr/>
          </a:p>
          <a:p>
            <a:pPr indent="0" lvl="0" marL="0" marR="0" rtl="0" algn="l">
              <a:lnSpc>
                <a:spcPct val="94000"/>
              </a:lnSpc>
              <a:spcBef>
                <a:spcPts val="0"/>
              </a:spcBef>
              <a:spcAft>
                <a:spcPts val="0"/>
              </a:spcAft>
              <a:buClr>
                <a:srgbClr val="000000"/>
              </a:buClr>
              <a:buSzPts val="4000"/>
              <a:buFont typeface="Arial"/>
              <a:buNone/>
            </a:pPr>
            <a:r>
              <a:rPr b="0" i="0" lang="en-US" sz="4000" u="none">
                <a:solidFill>
                  <a:srgbClr val="000000"/>
                </a:solidFill>
                <a:latin typeface="Arial"/>
                <a:ea typeface="Arial"/>
                <a:cs typeface="Arial"/>
                <a:sym typeface="Arial"/>
              </a:rPr>
              <a:t>ihmisenä</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33" name="Shape 233"/>
        <p:cNvGrpSpPr/>
        <p:nvPr/>
      </p:nvGrpSpPr>
      <p:grpSpPr>
        <a:xfrm>
          <a:off x="0" y="0"/>
          <a:ext cx="0" cy="0"/>
          <a:chOff x="0" y="0"/>
          <a:chExt cx="0" cy="0"/>
        </a:xfrm>
      </p:grpSpPr>
      <p:pic>
        <p:nvPicPr>
          <p:cNvPr id="234" name="Google Shape;234;p25"/>
          <p:cNvPicPr preferRelativeResize="0"/>
          <p:nvPr/>
        </p:nvPicPr>
        <p:blipFill rotWithShape="1">
          <a:blip r:embed="rId4">
            <a:alphaModFix/>
          </a:blip>
          <a:srcRect b="0" l="0" r="0" t="0"/>
          <a:stretch/>
        </p:blipFill>
        <p:spPr>
          <a:xfrm>
            <a:off x="3060700" y="3648075"/>
            <a:ext cx="3835400" cy="2832100"/>
          </a:xfrm>
          <a:prstGeom prst="rect">
            <a:avLst/>
          </a:prstGeom>
          <a:noFill/>
          <a:ln>
            <a:noFill/>
          </a:ln>
        </p:spPr>
      </p:pic>
      <p:sp>
        <p:nvSpPr>
          <p:cNvPr id="235" name="Google Shape;235;p25"/>
          <p:cNvSpPr txBox="1"/>
          <p:nvPr/>
        </p:nvSpPr>
        <p:spPr>
          <a:xfrm>
            <a:off x="1423987" y="781050"/>
            <a:ext cx="7396162" cy="658812"/>
          </a:xfrm>
          <a:prstGeom prst="rect">
            <a:avLst/>
          </a:prstGeom>
          <a:noFill/>
          <a:ln>
            <a:noFill/>
          </a:ln>
        </p:spPr>
        <p:txBody>
          <a:bodyPr anchorCtr="0" anchor="t" bIns="45000" lIns="90000" spcFirstLastPara="1" rIns="90000" wrap="square" tIns="45000">
            <a:noAutofit/>
          </a:bodyPr>
          <a:lstStyle/>
          <a:p>
            <a:pPr indent="0" lvl="0" marL="0" marR="0" rtl="0" algn="l">
              <a:lnSpc>
                <a:spcPct val="94000"/>
              </a:lnSpc>
              <a:spcBef>
                <a:spcPts val="0"/>
              </a:spcBef>
              <a:spcAft>
                <a:spcPts val="0"/>
              </a:spcAft>
              <a:buClr>
                <a:srgbClr val="000000"/>
              </a:buClr>
              <a:buSzPts val="4000"/>
              <a:buFont typeface="Arial"/>
              <a:buNone/>
            </a:pPr>
            <a:r>
              <a:rPr b="0" i="0" lang="en-US" sz="4000" u="none">
                <a:solidFill>
                  <a:srgbClr val="000000"/>
                </a:solidFill>
                <a:latin typeface="Arial"/>
                <a:ea typeface="Arial"/>
                <a:cs typeface="Arial"/>
                <a:sym typeface="Arial"/>
              </a:rPr>
              <a:t>Varhaiskeskiaikainen kirjallisuus</a:t>
            </a:r>
            <a:endParaRPr/>
          </a:p>
        </p:txBody>
      </p:sp>
      <p:sp>
        <p:nvSpPr>
          <p:cNvPr id="236" name="Google Shape;236;p25"/>
          <p:cNvSpPr txBox="1"/>
          <p:nvPr/>
        </p:nvSpPr>
        <p:spPr>
          <a:xfrm>
            <a:off x="1317625" y="1979612"/>
            <a:ext cx="7681912" cy="717550"/>
          </a:xfrm>
          <a:prstGeom prst="rect">
            <a:avLst/>
          </a:prstGeom>
          <a:noFill/>
          <a:ln>
            <a:noFill/>
          </a:ln>
        </p:spPr>
        <p:txBody>
          <a:bodyPr anchorCtr="0" anchor="t" bIns="45000" lIns="90000" spcFirstLastPara="1" rIns="90000" wrap="square" tIns="45000">
            <a:noAutofit/>
          </a:bodyPr>
          <a:lstStyle/>
          <a:p>
            <a:pPr indent="0" lvl="0" marL="0" marR="0" rtl="0" algn="l">
              <a:lnSpc>
                <a:spcPct val="94000"/>
              </a:lnSpc>
              <a:spcBef>
                <a:spcPts val="0"/>
              </a:spcBef>
              <a:spcAft>
                <a:spcPts val="0"/>
              </a:spcAft>
              <a:buClr>
                <a:srgbClr val="000000"/>
              </a:buClr>
              <a:buSzPts val="4400"/>
              <a:buFont typeface="Arial"/>
              <a:buNone/>
            </a:pPr>
            <a:r>
              <a:rPr b="0" i="0" lang="en-US" sz="4400" u="none">
                <a:solidFill>
                  <a:srgbClr val="000000"/>
                </a:solidFill>
                <a:latin typeface="Arial"/>
                <a:ea typeface="Arial"/>
                <a:cs typeface="Arial"/>
                <a:sym typeface="Arial"/>
              </a:rPr>
              <a:t>uskonnollista ja latinan kielistä</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41" name="Shape 241"/>
        <p:cNvGrpSpPr/>
        <p:nvPr/>
      </p:nvGrpSpPr>
      <p:grpSpPr>
        <a:xfrm>
          <a:off x="0" y="0"/>
          <a:ext cx="0" cy="0"/>
          <a:chOff x="0" y="0"/>
          <a:chExt cx="0" cy="0"/>
        </a:xfrm>
      </p:grpSpPr>
      <p:pic>
        <p:nvPicPr>
          <p:cNvPr id="242" name="Google Shape;242;p27"/>
          <p:cNvPicPr preferRelativeResize="0"/>
          <p:nvPr/>
        </p:nvPicPr>
        <p:blipFill rotWithShape="1">
          <a:blip r:embed="rId4">
            <a:alphaModFix/>
          </a:blip>
          <a:srcRect b="0" l="0" r="0" t="0"/>
          <a:stretch/>
        </p:blipFill>
        <p:spPr>
          <a:xfrm>
            <a:off x="900112" y="3252787"/>
            <a:ext cx="2032000" cy="3048000"/>
          </a:xfrm>
          <a:prstGeom prst="rect">
            <a:avLst/>
          </a:prstGeom>
          <a:noFill/>
          <a:ln>
            <a:noFill/>
          </a:ln>
        </p:spPr>
      </p:pic>
      <p:sp>
        <p:nvSpPr>
          <p:cNvPr id="243" name="Google Shape;243;p27"/>
          <p:cNvSpPr txBox="1"/>
          <p:nvPr/>
        </p:nvSpPr>
        <p:spPr>
          <a:xfrm>
            <a:off x="179387" y="542925"/>
            <a:ext cx="9669462" cy="1797050"/>
          </a:xfrm>
          <a:prstGeom prst="rect">
            <a:avLst/>
          </a:prstGeom>
          <a:noFill/>
          <a:ln>
            <a:noFill/>
          </a:ln>
        </p:spPr>
        <p:txBody>
          <a:bodyPr anchorCtr="0" anchor="t" bIns="45000" lIns="90000" spcFirstLastPara="1" rIns="90000" wrap="square" tIns="45000">
            <a:noAutofit/>
          </a:bodyPr>
          <a:lstStyle/>
          <a:p>
            <a:pPr indent="0" lvl="0" marL="0" marR="0" rtl="0" algn="l">
              <a:lnSpc>
                <a:spcPct val="94000"/>
              </a:lnSpc>
              <a:spcBef>
                <a:spcPts val="0"/>
              </a:spcBef>
              <a:spcAft>
                <a:spcPts val="0"/>
              </a:spcAft>
              <a:buClr>
                <a:srgbClr val="000000"/>
              </a:buClr>
              <a:buSzPts val="6000"/>
              <a:buFont typeface="Arial"/>
              <a:buNone/>
            </a:pPr>
            <a:r>
              <a:rPr b="0" i="0" lang="en-US" sz="6000" u="none">
                <a:solidFill>
                  <a:srgbClr val="000000"/>
                </a:solidFill>
                <a:latin typeface="Arial"/>
                <a:ea typeface="Arial"/>
                <a:cs typeface="Arial"/>
                <a:sym typeface="Arial"/>
              </a:rPr>
              <a:t>Keskeinen motiivi =</a:t>
            </a:r>
            <a:endParaRPr/>
          </a:p>
          <a:p>
            <a:pPr indent="0" lvl="0" marL="0" marR="0" rtl="0" algn="l">
              <a:lnSpc>
                <a:spcPct val="94000"/>
              </a:lnSpc>
              <a:spcBef>
                <a:spcPts val="0"/>
              </a:spcBef>
              <a:spcAft>
                <a:spcPts val="0"/>
              </a:spcAft>
              <a:buClr>
                <a:srgbClr val="000000"/>
              </a:buClr>
              <a:buSzPts val="6000"/>
              <a:buFont typeface="Arial"/>
              <a:buNone/>
            </a:pPr>
            <a:r>
              <a:rPr b="0" i="0" lang="en-US" sz="6000" u="none">
                <a:solidFill>
                  <a:srgbClr val="000000"/>
                </a:solidFill>
                <a:latin typeface="Arial"/>
                <a:ea typeface="Arial"/>
                <a:cs typeface="Arial"/>
                <a:sym typeface="Arial"/>
              </a:rPr>
              <a:t>pyhän graalin maljan etsintä</a:t>
            </a:r>
            <a:endParaRPr/>
          </a:p>
        </p:txBody>
      </p:sp>
      <p:sp>
        <p:nvSpPr>
          <p:cNvPr id="244" name="Google Shape;244;p27"/>
          <p:cNvSpPr txBox="1"/>
          <p:nvPr/>
        </p:nvSpPr>
        <p:spPr>
          <a:xfrm>
            <a:off x="3779837" y="3600450"/>
            <a:ext cx="5810250" cy="2363787"/>
          </a:xfrm>
          <a:prstGeom prst="rect">
            <a:avLst/>
          </a:prstGeom>
          <a:noFill/>
          <a:ln>
            <a:noFill/>
          </a:ln>
        </p:spPr>
        <p:txBody>
          <a:bodyPr anchorCtr="0" anchor="t" bIns="45000" lIns="90000" spcFirstLastPara="1" rIns="90000" wrap="square" tIns="45000">
            <a:noAutofit/>
          </a:bodyPr>
          <a:lstStyle/>
          <a:p>
            <a:pPr indent="0" lvl="0" marL="0" marR="0" rtl="0" algn="l">
              <a:lnSpc>
                <a:spcPct val="94000"/>
              </a:lnSpc>
              <a:spcBef>
                <a:spcPts val="0"/>
              </a:spcBef>
              <a:spcAft>
                <a:spcPts val="0"/>
              </a:spcAft>
              <a:buClr>
                <a:srgbClr val="000000"/>
              </a:buClr>
              <a:buSzPts val="4000"/>
              <a:buFont typeface="Arial"/>
              <a:buNone/>
            </a:pPr>
            <a:r>
              <a:rPr b="0" i="0" lang="en-US" sz="4000" u="none">
                <a:solidFill>
                  <a:srgbClr val="000000"/>
                </a:solidFill>
                <a:latin typeface="Arial"/>
                <a:ea typeface="Arial"/>
                <a:cs typeface="Arial"/>
                <a:sym typeface="Arial"/>
              </a:rPr>
              <a:t>Graal = malja, josta pyhä</a:t>
            </a:r>
            <a:endParaRPr/>
          </a:p>
          <a:p>
            <a:pPr indent="0" lvl="0" marL="0" marR="0" rtl="0" algn="l">
              <a:lnSpc>
                <a:spcPct val="94000"/>
              </a:lnSpc>
              <a:spcBef>
                <a:spcPts val="0"/>
              </a:spcBef>
              <a:spcAft>
                <a:spcPts val="0"/>
              </a:spcAft>
              <a:buClr>
                <a:srgbClr val="000000"/>
              </a:buClr>
              <a:buSzPts val="4000"/>
              <a:buFont typeface="Arial"/>
              <a:buNone/>
            </a:pPr>
            <a:r>
              <a:rPr b="0" i="0" lang="en-US" sz="4000" u="none">
                <a:solidFill>
                  <a:srgbClr val="000000"/>
                </a:solidFill>
                <a:latin typeface="Arial"/>
                <a:ea typeface="Arial"/>
                <a:cs typeface="Arial"/>
                <a:sym typeface="Arial"/>
              </a:rPr>
              <a:t>ehtoollinen nautittiin ja</a:t>
            </a:r>
            <a:endParaRPr/>
          </a:p>
          <a:p>
            <a:pPr indent="0" lvl="0" marL="0" marR="0" rtl="0" algn="l">
              <a:lnSpc>
                <a:spcPct val="94000"/>
              </a:lnSpc>
              <a:spcBef>
                <a:spcPts val="0"/>
              </a:spcBef>
              <a:spcAft>
                <a:spcPts val="0"/>
              </a:spcAft>
              <a:buClr>
                <a:srgbClr val="000000"/>
              </a:buClr>
              <a:buSzPts val="4000"/>
              <a:buFont typeface="Arial"/>
              <a:buNone/>
            </a:pPr>
            <a:r>
              <a:rPr b="0" i="0" lang="en-US" sz="4000" u="none">
                <a:solidFill>
                  <a:srgbClr val="000000"/>
                </a:solidFill>
                <a:latin typeface="Arial"/>
                <a:ea typeface="Arial"/>
                <a:cs typeface="Arial"/>
                <a:sym typeface="Arial"/>
              </a:rPr>
              <a:t>johon Kristuksen veri</a:t>
            </a:r>
            <a:endParaRPr/>
          </a:p>
          <a:p>
            <a:pPr indent="0" lvl="0" marL="0" marR="0" rtl="0" algn="l">
              <a:lnSpc>
                <a:spcPct val="94000"/>
              </a:lnSpc>
              <a:spcBef>
                <a:spcPts val="0"/>
              </a:spcBef>
              <a:spcAft>
                <a:spcPts val="0"/>
              </a:spcAft>
              <a:buClr>
                <a:srgbClr val="000000"/>
              </a:buClr>
              <a:buSzPts val="4000"/>
              <a:buFont typeface="Arial"/>
              <a:buNone/>
            </a:pPr>
            <a:r>
              <a:rPr b="0" i="0" lang="en-US" sz="4000" u="none">
                <a:solidFill>
                  <a:srgbClr val="000000"/>
                </a:solidFill>
                <a:latin typeface="Arial"/>
                <a:ea typeface="Arial"/>
                <a:cs typeface="Arial"/>
                <a:sym typeface="Arial"/>
              </a:rPr>
              <a:t>ristillä kerättiin</a:t>
            </a:r>
            <a:endParaRPr/>
          </a:p>
        </p:txBody>
      </p:sp>
      <p:sp>
        <p:nvSpPr>
          <p:cNvPr id="245" name="Google Shape;245;p27"/>
          <p:cNvSpPr txBox="1"/>
          <p:nvPr/>
        </p:nvSpPr>
        <p:spPr>
          <a:xfrm>
            <a:off x="1600200" y="6540500"/>
            <a:ext cx="6788150" cy="658812"/>
          </a:xfrm>
          <a:prstGeom prst="rect">
            <a:avLst/>
          </a:prstGeom>
          <a:noFill/>
          <a:ln>
            <a:noFill/>
          </a:ln>
        </p:spPr>
        <p:txBody>
          <a:bodyPr anchorCtr="0" anchor="t" bIns="45000" lIns="90000" spcFirstLastPara="1" rIns="90000" wrap="square" tIns="45000">
            <a:noAutofit/>
          </a:bodyPr>
          <a:lstStyle/>
          <a:p>
            <a:pPr indent="0" lvl="0" marL="0" marR="0" rtl="0" algn="l">
              <a:lnSpc>
                <a:spcPct val="94000"/>
              </a:lnSpc>
              <a:spcBef>
                <a:spcPts val="0"/>
              </a:spcBef>
              <a:spcAft>
                <a:spcPts val="0"/>
              </a:spcAft>
              <a:buClr>
                <a:srgbClr val="000000"/>
              </a:buClr>
              <a:buSzPts val="4000"/>
              <a:buFont typeface="Arial"/>
              <a:buNone/>
            </a:pPr>
            <a:r>
              <a:rPr b="0" i="0" lang="en-US" sz="4000" u="none">
                <a:solidFill>
                  <a:srgbClr val="000000"/>
                </a:solidFill>
                <a:latin typeface="Arial"/>
                <a:ea typeface="Arial"/>
                <a:cs typeface="Arial"/>
                <a:sym typeface="Arial"/>
              </a:rPr>
              <a:t>Symboloi siveyttä/hurskautta!</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50" name="Shape 250"/>
        <p:cNvGrpSpPr/>
        <p:nvPr/>
      </p:nvGrpSpPr>
      <p:grpSpPr>
        <a:xfrm>
          <a:off x="0" y="0"/>
          <a:ext cx="0" cy="0"/>
          <a:chOff x="0" y="0"/>
          <a:chExt cx="0" cy="0"/>
        </a:xfrm>
      </p:grpSpPr>
      <p:pic>
        <p:nvPicPr>
          <p:cNvPr id="251" name="Google Shape;251;p28"/>
          <p:cNvPicPr preferRelativeResize="0"/>
          <p:nvPr/>
        </p:nvPicPr>
        <p:blipFill rotWithShape="1">
          <a:blip r:embed="rId4">
            <a:alphaModFix/>
          </a:blip>
          <a:srcRect b="0" l="0" r="0" t="0"/>
          <a:stretch/>
        </p:blipFill>
        <p:spPr>
          <a:xfrm>
            <a:off x="1979612" y="3019425"/>
            <a:ext cx="6272212" cy="4000500"/>
          </a:xfrm>
          <a:prstGeom prst="rect">
            <a:avLst/>
          </a:prstGeom>
          <a:noFill/>
          <a:ln>
            <a:noFill/>
          </a:ln>
        </p:spPr>
      </p:pic>
      <p:sp>
        <p:nvSpPr>
          <p:cNvPr id="252" name="Google Shape;252;p28"/>
          <p:cNvSpPr txBox="1"/>
          <p:nvPr/>
        </p:nvSpPr>
        <p:spPr>
          <a:xfrm>
            <a:off x="539750" y="360362"/>
            <a:ext cx="9061450" cy="944562"/>
          </a:xfrm>
          <a:prstGeom prst="rect">
            <a:avLst/>
          </a:prstGeom>
          <a:noFill/>
          <a:ln>
            <a:noFill/>
          </a:ln>
        </p:spPr>
        <p:txBody>
          <a:bodyPr anchorCtr="0" anchor="t" bIns="45000" lIns="90000" spcFirstLastPara="1" rIns="90000" wrap="square" tIns="45000">
            <a:noAutofit/>
          </a:bodyPr>
          <a:lstStyle/>
          <a:p>
            <a:pPr indent="0" lvl="0" marL="0" marR="0" rtl="0" algn="l">
              <a:lnSpc>
                <a:spcPct val="94000"/>
              </a:lnSpc>
              <a:spcBef>
                <a:spcPts val="0"/>
              </a:spcBef>
              <a:spcAft>
                <a:spcPts val="0"/>
              </a:spcAft>
              <a:buClr>
                <a:srgbClr val="000000"/>
              </a:buClr>
              <a:buSzPts val="6000"/>
              <a:buFont typeface="Arial"/>
              <a:buNone/>
            </a:pPr>
            <a:r>
              <a:rPr b="0" i="0" lang="en-US" sz="6000" u="none">
                <a:solidFill>
                  <a:srgbClr val="000000"/>
                </a:solidFill>
                <a:latin typeface="Arial"/>
                <a:ea typeface="Arial"/>
                <a:cs typeface="Arial"/>
                <a:sym typeface="Arial"/>
              </a:rPr>
              <a:t>Wolfram vonEschenbach:</a:t>
            </a:r>
            <a:endParaRPr/>
          </a:p>
        </p:txBody>
      </p:sp>
      <p:sp>
        <p:nvSpPr>
          <p:cNvPr id="253" name="Google Shape;253;p28"/>
          <p:cNvSpPr txBox="1"/>
          <p:nvPr/>
        </p:nvSpPr>
        <p:spPr>
          <a:xfrm>
            <a:off x="2116137" y="1395412"/>
            <a:ext cx="5984875" cy="944562"/>
          </a:xfrm>
          <a:prstGeom prst="rect">
            <a:avLst/>
          </a:prstGeom>
          <a:noFill/>
          <a:ln>
            <a:noFill/>
          </a:ln>
        </p:spPr>
        <p:txBody>
          <a:bodyPr anchorCtr="0" anchor="t" bIns="45000" lIns="90000" spcFirstLastPara="1" rIns="90000" wrap="square" tIns="45000">
            <a:noAutofit/>
          </a:bodyPr>
          <a:lstStyle/>
          <a:p>
            <a:pPr indent="0" lvl="0" marL="0" marR="0" rtl="0" algn="l">
              <a:lnSpc>
                <a:spcPct val="94000"/>
              </a:lnSpc>
              <a:spcBef>
                <a:spcPts val="0"/>
              </a:spcBef>
              <a:spcAft>
                <a:spcPts val="0"/>
              </a:spcAft>
              <a:buClr>
                <a:srgbClr val="000000"/>
              </a:buClr>
              <a:buSzPts val="6000"/>
              <a:buFont typeface="Arial"/>
              <a:buNone/>
            </a:pPr>
            <a:r>
              <a:rPr lang="en-US" sz="3900"/>
              <a:t>Parsifal-eepos  n. 1212</a:t>
            </a:r>
            <a:endParaRPr sz="3900"/>
          </a:p>
        </p:txBody>
      </p:sp>
      <p:sp>
        <p:nvSpPr>
          <p:cNvPr id="254" name="Google Shape;254;p28"/>
          <p:cNvSpPr txBox="1"/>
          <p:nvPr/>
        </p:nvSpPr>
        <p:spPr>
          <a:xfrm>
            <a:off x="2433637" y="7113587"/>
            <a:ext cx="5126037" cy="266700"/>
          </a:xfrm>
          <a:prstGeom prst="rect">
            <a:avLst/>
          </a:prstGeom>
          <a:noFill/>
          <a:ln>
            <a:noFill/>
          </a:ln>
        </p:spPr>
        <p:txBody>
          <a:bodyPr anchorCtr="0" anchor="t" bIns="45000" lIns="90000" spcFirstLastPara="1" rIns="90000" wrap="square" tIns="45000">
            <a:noAutofit/>
          </a:bodyPr>
          <a:lstStyle/>
          <a:p>
            <a:pPr indent="0" lvl="0" marL="0" marR="0" rtl="0" algn="l">
              <a:lnSpc>
                <a:spcPct val="96000"/>
              </a:lnSpc>
              <a:spcBef>
                <a:spcPts val="0"/>
              </a:spcBef>
              <a:spcAft>
                <a:spcPts val="0"/>
              </a:spcAft>
              <a:buClr>
                <a:srgbClr val="000000"/>
              </a:buClr>
              <a:buSzPts val="1200"/>
              <a:buFont typeface="Geo"/>
              <a:buNone/>
            </a:pPr>
            <a:r>
              <a:rPr b="1" i="0" lang="en-US" sz="1200" u="none">
                <a:solidFill>
                  <a:srgbClr val="000000"/>
                </a:solidFill>
                <a:latin typeface="Geo"/>
                <a:ea typeface="Geo"/>
                <a:cs typeface="Geo"/>
                <a:sym typeface="Geo"/>
              </a:rPr>
              <a:t>"The Miracle of the Grail," wall painting by Wilhelm Hauschild,</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59" name="Shape 259"/>
        <p:cNvGrpSpPr/>
        <p:nvPr/>
      </p:nvGrpSpPr>
      <p:grpSpPr>
        <a:xfrm>
          <a:off x="0" y="0"/>
          <a:ext cx="0" cy="0"/>
          <a:chOff x="0" y="0"/>
          <a:chExt cx="0" cy="0"/>
        </a:xfrm>
      </p:grpSpPr>
      <p:pic>
        <p:nvPicPr>
          <p:cNvPr id="260" name="Google Shape;260;p29"/>
          <p:cNvPicPr preferRelativeResize="0"/>
          <p:nvPr/>
        </p:nvPicPr>
        <p:blipFill rotWithShape="1">
          <a:blip r:embed="rId4">
            <a:alphaModFix/>
          </a:blip>
          <a:srcRect b="0" l="0" r="0" t="0"/>
          <a:stretch/>
        </p:blipFill>
        <p:spPr>
          <a:xfrm>
            <a:off x="6697362" y="1604950"/>
            <a:ext cx="2286000" cy="1714500"/>
          </a:xfrm>
          <a:prstGeom prst="rect">
            <a:avLst/>
          </a:prstGeom>
          <a:noFill/>
          <a:ln>
            <a:noFill/>
          </a:ln>
        </p:spPr>
      </p:pic>
      <p:sp>
        <p:nvSpPr>
          <p:cNvPr id="261" name="Google Shape;261;p29"/>
          <p:cNvSpPr txBox="1"/>
          <p:nvPr/>
        </p:nvSpPr>
        <p:spPr>
          <a:xfrm>
            <a:off x="1236662" y="179387"/>
            <a:ext cx="7404100" cy="547687"/>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8000"/>
              </a:buClr>
              <a:buSzPts val="3200"/>
              <a:buFont typeface="Arial"/>
              <a:buNone/>
            </a:pPr>
            <a:r>
              <a:rPr b="0" i="0" lang="en-US" sz="3200" u="none">
                <a:solidFill>
                  <a:srgbClr val="008000"/>
                </a:solidFill>
                <a:latin typeface="Arial"/>
                <a:ea typeface="Arial"/>
                <a:cs typeface="Arial"/>
                <a:sym typeface="Arial"/>
              </a:rPr>
              <a:t>Allegorinen tulkintatapa </a:t>
            </a:r>
            <a:r>
              <a:rPr lang="en-US" sz="2400">
                <a:solidFill>
                  <a:srgbClr val="008000"/>
                </a:solidFill>
              </a:rPr>
              <a:t>keskiajalla</a:t>
            </a:r>
            <a:endParaRPr/>
          </a:p>
        </p:txBody>
      </p:sp>
      <p:sp>
        <p:nvSpPr>
          <p:cNvPr id="262" name="Google Shape;262;p29"/>
          <p:cNvSpPr txBox="1"/>
          <p:nvPr/>
        </p:nvSpPr>
        <p:spPr>
          <a:xfrm>
            <a:off x="360362" y="892175"/>
            <a:ext cx="9434512" cy="547687"/>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8000"/>
              </a:buClr>
              <a:buSzPts val="3200"/>
              <a:buFont typeface="Arial"/>
              <a:buNone/>
            </a:pPr>
            <a:r>
              <a:rPr b="0" i="0" lang="en-US" sz="3200" u="none">
                <a:solidFill>
                  <a:srgbClr val="008000"/>
                </a:solidFill>
                <a:latin typeface="Arial"/>
                <a:ea typeface="Arial"/>
                <a:cs typeface="Arial"/>
                <a:sym typeface="Arial"/>
              </a:rPr>
              <a:t>Esim. Guillaume de Lorris: Ruusuromaani (n.</a:t>
            </a:r>
            <a:r>
              <a:rPr lang="en-US" sz="3200">
                <a:solidFill>
                  <a:srgbClr val="008000"/>
                </a:solidFill>
              </a:rPr>
              <a:t>1225)</a:t>
            </a:r>
            <a:endParaRPr/>
          </a:p>
        </p:txBody>
      </p:sp>
      <p:sp>
        <p:nvSpPr>
          <p:cNvPr id="263" name="Google Shape;263;p29"/>
          <p:cNvSpPr txBox="1"/>
          <p:nvPr/>
        </p:nvSpPr>
        <p:spPr>
          <a:xfrm>
            <a:off x="6333850" y="3333750"/>
            <a:ext cx="3461100" cy="6129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a:solidFill>
                  <a:srgbClr val="000000"/>
                </a:solidFill>
                <a:latin typeface="Arial"/>
                <a:ea typeface="Arial"/>
                <a:cs typeface="Arial"/>
                <a:sym typeface="Arial"/>
              </a:rPr>
              <a:t>n</a:t>
            </a:r>
            <a:r>
              <a:rPr lang="en-US" sz="2400"/>
              <a:t>uoren naisen </a:t>
            </a:r>
            <a:r>
              <a:rPr b="0" i="0" lang="en-US" sz="2400" u="none">
                <a:solidFill>
                  <a:srgbClr val="000000"/>
                </a:solidFill>
                <a:latin typeface="Arial"/>
                <a:ea typeface="Arial"/>
                <a:cs typeface="Arial"/>
                <a:sym typeface="Arial"/>
              </a:rPr>
              <a:t>lempi</a:t>
            </a:r>
            <a:endParaRPr/>
          </a:p>
        </p:txBody>
      </p:sp>
      <p:sp>
        <p:nvSpPr>
          <p:cNvPr id="264" name="Google Shape;264;p29"/>
          <p:cNvSpPr txBox="1"/>
          <p:nvPr/>
        </p:nvSpPr>
        <p:spPr>
          <a:xfrm>
            <a:off x="1825625" y="3600450"/>
            <a:ext cx="874712" cy="4318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2400"/>
              <a:buFont typeface="Arial"/>
              <a:buNone/>
            </a:pPr>
            <a:r>
              <a:t/>
            </a:r>
            <a:endParaRPr/>
          </a:p>
        </p:txBody>
      </p:sp>
      <p:sp>
        <p:nvSpPr>
          <p:cNvPr id="265" name="Google Shape;265;p29"/>
          <p:cNvSpPr txBox="1"/>
          <p:nvPr/>
        </p:nvSpPr>
        <p:spPr>
          <a:xfrm>
            <a:off x="3532987" y="3462337"/>
            <a:ext cx="1077900" cy="4317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a:solidFill>
                  <a:srgbClr val="000000"/>
                </a:solidFill>
                <a:latin typeface="Arial"/>
                <a:ea typeface="Arial"/>
                <a:cs typeface="Arial"/>
                <a:sym typeface="Arial"/>
              </a:rPr>
              <a:t>irstaus</a:t>
            </a:r>
            <a:endParaRPr/>
          </a:p>
        </p:txBody>
      </p:sp>
      <p:sp>
        <p:nvSpPr>
          <p:cNvPr id="266" name="Google Shape;266;p29"/>
          <p:cNvSpPr txBox="1"/>
          <p:nvPr/>
        </p:nvSpPr>
        <p:spPr>
          <a:xfrm>
            <a:off x="1674525" y="6591125"/>
            <a:ext cx="1176900" cy="4317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a:solidFill>
                  <a:srgbClr val="000000"/>
                </a:solidFill>
                <a:latin typeface="Arial"/>
                <a:ea typeface="Arial"/>
                <a:cs typeface="Arial"/>
                <a:sym typeface="Arial"/>
              </a:rPr>
              <a:t>vii</a:t>
            </a:r>
            <a:r>
              <a:rPr lang="en-US" sz="2400"/>
              <a:t>saus</a:t>
            </a:r>
            <a:endParaRPr sz="2400"/>
          </a:p>
          <a:p>
            <a:pPr indent="0" lvl="0" marL="0" marR="0" rtl="0" algn="l">
              <a:lnSpc>
                <a:spcPct val="100000"/>
              </a:lnSpc>
              <a:spcBef>
                <a:spcPts val="0"/>
              </a:spcBef>
              <a:spcAft>
                <a:spcPts val="0"/>
              </a:spcAft>
              <a:buClr>
                <a:srgbClr val="000000"/>
              </a:buClr>
              <a:buSzPts val="2400"/>
              <a:buFont typeface="Arial"/>
              <a:buNone/>
            </a:pPr>
            <a:r>
              <a:t/>
            </a:r>
            <a:endParaRPr sz="2400"/>
          </a:p>
        </p:txBody>
      </p:sp>
      <p:pic>
        <p:nvPicPr>
          <p:cNvPr id="267" name="Google Shape;267;p29"/>
          <p:cNvPicPr preferRelativeResize="0"/>
          <p:nvPr/>
        </p:nvPicPr>
        <p:blipFill rotWithShape="1">
          <a:blip r:embed="rId5">
            <a:alphaModFix/>
          </a:blip>
          <a:srcRect b="0" l="0" r="0" t="0"/>
          <a:stretch/>
        </p:blipFill>
        <p:spPr>
          <a:xfrm>
            <a:off x="992975" y="1874837"/>
            <a:ext cx="2540000" cy="1905000"/>
          </a:xfrm>
          <a:prstGeom prst="rect">
            <a:avLst/>
          </a:prstGeom>
          <a:noFill/>
          <a:ln>
            <a:noFill/>
          </a:ln>
        </p:spPr>
      </p:pic>
      <p:pic>
        <p:nvPicPr>
          <p:cNvPr id="268" name="Google Shape;268;p29"/>
          <p:cNvPicPr preferRelativeResize="0"/>
          <p:nvPr/>
        </p:nvPicPr>
        <p:blipFill rotWithShape="1">
          <a:blip r:embed="rId6">
            <a:alphaModFix/>
          </a:blip>
          <a:srcRect b="0" l="0" r="0" t="0"/>
          <a:stretch/>
        </p:blipFill>
        <p:spPr>
          <a:xfrm>
            <a:off x="3532975" y="2192337"/>
            <a:ext cx="1905000" cy="1270000"/>
          </a:xfrm>
          <a:prstGeom prst="rect">
            <a:avLst/>
          </a:prstGeom>
          <a:noFill/>
          <a:ln>
            <a:noFill/>
          </a:ln>
        </p:spPr>
      </p:pic>
      <p:pic>
        <p:nvPicPr>
          <p:cNvPr id="269" name="Google Shape;269;p29"/>
          <p:cNvPicPr preferRelativeResize="0"/>
          <p:nvPr/>
        </p:nvPicPr>
        <p:blipFill rotWithShape="1">
          <a:blip r:embed="rId7">
            <a:alphaModFix/>
          </a:blip>
          <a:srcRect b="0" l="0" r="0" t="0"/>
          <a:stretch/>
        </p:blipFill>
        <p:spPr>
          <a:xfrm>
            <a:off x="4906162" y="4032262"/>
            <a:ext cx="2921000" cy="2413000"/>
          </a:xfrm>
          <a:prstGeom prst="rect">
            <a:avLst/>
          </a:prstGeom>
          <a:noFill/>
          <a:ln>
            <a:noFill/>
          </a:ln>
        </p:spPr>
      </p:pic>
      <p:sp>
        <p:nvSpPr>
          <p:cNvPr id="270" name="Google Shape;270;p29"/>
          <p:cNvSpPr txBox="1"/>
          <p:nvPr/>
        </p:nvSpPr>
        <p:spPr>
          <a:xfrm>
            <a:off x="5751512" y="6530862"/>
            <a:ext cx="1230300" cy="4317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a:solidFill>
                  <a:srgbClr val="000000"/>
                </a:solidFill>
                <a:latin typeface="Arial"/>
                <a:ea typeface="Arial"/>
                <a:cs typeface="Arial"/>
                <a:sym typeface="Arial"/>
              </a:rPr>
              <a:t>julmuus</a:t>
            </a:r>
            <a:endParaRPr/>
          </a:p>
        </p:txBody>
      </p:sp>
      <p:pic>
        <p:nvPicPr>
          <p:cNvPr id="271" name="Google Shape;271;p29"/>
          <p:cNvPicPr preferRelativeResize="0"/>
          <p:nvPr/>
        </p:nvPicPr>
        <p:blipFill rotWithShape="1">
          <a:blip r:embed="rId8">
            <a:alphaModFix/>
          </a:blip>
          <a:srcRect b="0" l="0" r="0" t="0"/>
          <a:stretch/>
        </p:blipFill>
        <p:spPr>
          <a:xfrm>
            <a:off x="1310487" y="4214788"/>
            <a:ext cx="1905000" cy="22860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76" name="Shape 276"/>
        <p:cNvGrpSpPr/>
        <p:nvPr/>
      </p:nvGrpSpPr>
      <p:grpSpPr>
        <a:xfrm>
          <a:off x="0" y="0"/>
          <a:ext cx="0" cy="0"/>
          <a:chOff x="0" y="0"/>
          <a:chExt cx="0" cy="0"/>
        </a:xfrm>
      </p:grpSpPr>
      <p:sp>
        <p:nvSpPr>
          <p:cNvPr id="277" name="Google Shape;277;p30"/>
          <p:cNvSpPr txBox="1"/>
          <p:nvPr/>
        </p:nvSpPr>
        <p:spPr>
          <a:xfrm>
            <a:off x="1260475" y="720725"/>
            <a:ext cx="7261225" cy="658812"/>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808000"/>
              </a:buClr>
              <a:buSzPts val="4000"/>
              <a:buFont typeface="Arial"/>
              <a:buNone/>
            </a:pPr>
            <a:r>
              <a:rPr b="0" i="0" lang="en-US" sz="4000" u="none">
                <a:solidFill>
                  <a:srgbClr val="808000"/>
                </a:solidFill>
                <a:latin typeface="Arial"/>
                <a:ea typeface="Arial"/>
                <a:cs typeface="Arial"/>
                <a:sym typeface="Arial"/>
              </a:rPr>
              <a:t>Trubaduurilyriikkaa ja sankarilauluj</a:t>
            </a:r>
            <a:r>
              <a:rPr lang="en-US" sz="4000">
                <a:solidFill>
                  <a:srgbClr val="808000"/>
                </a:solidFill>
              </a:rPr>
              <a:t>a</a:t>
            </a:r>
            <a:endParaRPr/>
          </a:p>
        </p:txBody>
      </p:sp>
      <p:sp>
        <p:nvSpPr>
          <p:cNvPr id="278" name="Google Shape;278;p30"/>
          <p:cNvSpPr txBox="1"/>
          <p:nvPr/>
        </p:nvSpPr>
        <p:spPr>
          <a:xfrm>
            <a:off x="1141400" y="1760562"/>
            <a:ext cx="4375200" cy="4317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2400"/>
              <a:buFont typeface="Arial"/>
              <a:buNone/>
            </a:pPr>
            <a:r>
              <a:t/>
            </a:r>
            <a:endParaRPr/>
          </a:p>
        </p:txBody>
      </p:sp>
      <p:sp>
        <p:nvSpPr>
          <p:cNvPr id="279" name="Google Shape;279;p30"/>
          <p:cNvSpPr txBox="1"/>
          <p:nvPr/>
        </p:nvSpPr>
        <p:spPr>
          <a:xfrm>
            <a:off x="1141412" y="2700337"/>
            <a:ext cx="3263900" cy="4318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a:solidFill>
                  <a:srgbClr val="000000"/>
                </a:solidFill>
                <a:latin typeface="Arial"/>
                <a:ea typeface="Arial"/>
                <a:cs typeface="Arial"/>
                <a:sym typeface="Arial"/>
              </a:rPr>
              <a:t>Provencen trubaduurit:</a:t>
            </a:r>
            <a:endParaRPr/>
          </a:p>
        </p:txBody>
      </p:sp>
      <p:sp>
        <p:nvSpPr>
          <p:cNvPr id="280" name="Google Shape;280;p30"/>
          <p:cNvSpPr txBox="1"/>
          <p:nvPr/>
        </p:nvSpPr>
        <p:spPr>
          <a:xfrm>
            <a:off x="1303337" y="3146425"/>
            <a:ext cx="2836862" cy="993775"/>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2200"/>
              <a:buFont typeface="Arial"/>
              <a:buNone/>
            </a:pPr>
            <a:r>
              <a:rPr b="0" i="0" lang="en-US" sz="2200" u="none">
                <a:solidFill>
                  <a:srgbClr val="000000"/>
                </a:solidFill>
                <a:latin typeface="Arial"/>
                <a:ea typeface="Arial"/>
                <a:cs typeface="Arial"/>
                <a:sym typeface="Arial"/>
              </a:rPr>
              <a:t>Bernart de Ventadour</a:t>
            </a:r>
            <a:endParaRPr/>
          </a:p>
          <a:p>
            <a:pPr indent="0" lvl="0" marL="0" marR="0" rtl="0" algn="l">
              <a:lnSpc>
                <a:spcPct val="100000"/>
              </a:lnSpc>
              <a:spcBef>
                <a:spcPts val="0"/>
              </a:spcBef>
              <a:spcAft>
                <a:spcPts val="0"/>
              </a:spcAft>
              <a:buClr>
                <a:srgbClr val="000000"/>
              </a:buClr>
              <a:buSzPts val="2200"/>
              <a:buFont typeface="Arial"/>
              <a:buNone/>
            </a:pPr>
            <a:r>
              <a:rPr b="0" i="0" lang="en-US" sz="2200" u="none">
                <a:solidFill>
                  <a:srgbClr val="000000"/>
                </a:solidFill>
                <a:latin typeface="Arial"/>
                <a:ea typeface="Arial"/>
                <a:cs typeface="Arial"/>
                <a:sym typeface="Arial"/>
              </a:rPr>
              <a:t>Marcabrun</a:t>
            </a:r>
            <a:endParaRPr/>
          </a:p>
          <a:p>
            <a:pPr indent="0" lvl="0" marL="0" marR="0" rtl="0" algn="l">
              <a:lnSpc>
                <a:spcPct val="100000"/>
              </a:lnSpc>
              <a:spcBef>
                <a:spcPts val="0"/>
              </a:spcBef>
              <a:spcAft>
                <a:spcPts val="0"/>
              </a:spcAft>
              <a:buClr>
                <a:srgbClr val="000000"/>
              </a:buClr>
              <a:buSzPts val="2200"/>
              <a:buFont typeface="Arial"/>
              <a:buNone/>
            </a:pPr>
            <a:r>
              <a:rPr b="0" i="0" lang="en-US" sz="2200" u="none">
                <a:solidFill>
                  <a:srgbClr val="000000"/>
                </a:solidFill>
                <a:latin typeface="Arial"/>
                <a:ea typeface="Arial"/>
                <a:cs typeface="Arial"/>
                <a:sym typeface="Arial"/>
              </a:rPr>
              <a:t>Peire Cardenal</a:t>
            </a:r>
            <a:endParaRPr b="0" i="0" sz="2200" u="non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200"/>
              <a:buFont typeface="Arial"/>
              <a:buNone/>
            </a:pPr>
            <a:r>
              <a:t/>
            </a:r>
            <a:endParaRPr sz="2200"/>
          </a:p>
        </p:txBody>
      </p:sp>
      <p:sp>
        <p:nvSpPr>
          <p:cNvPr id="281" name="Google Shape;281;p30"/>
          <p:cNvSpPr txBox="1"/>
          <p:nvPr/>
        </p:nvSpPr>
        <p:spPr>
          <a:xfrm>
            <a:off x="720725" y="4140200"/>
            <a:ext cx="4489450" cy="752475"/>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2400"/>
              <a:buFont typeface="Arial"/>
              <a:buNone/>
            </a:pPr>
            <a:r>
              <a:t/>
            </a:r>
            <a:endParaRPr/>
          </a:p>
        </p:txBody>
      </p:sp>
      <p:sp>
        <p:nvSpPr>
          <p:cNvPr id="282" name="Google Shape;282;p30"/>
          <p:cNvSpPr txBox="1"/>
          <p:nvPr/>
        </p:nvSpPr>
        <p:spPr>
          <a:xfrm>
            <a:off x="457212" y="5199075"/>
            <a:ext cx="4245000" cy="4047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2200"/>
              <a:buFont typeface="Arial"/>
              <a:buNone/>
            </a:pPr>
            <a:r>
              <a:t/>
            </a:r>
            <a:endParaRPr/>
          </a:p>
        </p:txBody>
      </p:sp>
      <p:sp>
        <p:nvSpPr>
          <p:cNvPr id="283" name="Google Shape;283;p30"/>
          <p:cNvSpPr txBox="1"/>
          <p:nvPr/>
        </p:nvSpPr>
        <p:spPr>
          <a:xfrm>
            <a:off x="844550" y="4452925"/>
            <a:ext cx="4241700" cy="8445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2200"/>
              <a:buFont typeface="Arial"/>
              <a:buNone/>
            </a:pPr>
            <a:r>
              <a:rPr lang="en-US" sz="2200"/>
              <a:t>Minnelaulaja </a:t>
            </a:r>
            <a:r>
              <a:rPr b="0" i="0" lang="en-US" sz="2200" u="none">
                <a:solidFill>
                  <a:srgbClr val="000000"/>
                </a:solidFill>
                <a:latin typeface="Arial"/>
                <a:ea typeface="Arial"/>
                <a:cs typeface="Arial"/>
                <a:sym typeface="Arial"/>
              </a:rPr>
              <a:t>Walter von der Vogelweide</a:t>
            </a:r>
            <a:r>
              <a:rPr lang="en-US" sz="2200"/>
              <a:t> (minne=ritarin palvova rakkaus)</a:t>
            </a:r>
            <a:endParaRPr sz="2200"/>
          </a:p>
          <a:p>
            <a:pPr indent="0" lvl="0" marL="0" marR="0" rtl="0" algn="l">
              <a:lnSpc>
                <a:spcPct val="100000"/>
              </a:lnSpc>
              <a:spcBef>
                <a:spcPts val="0"/>
              </a:spcBef>
              <a:spcAft>
                <a:spcPts val="0"/>
              </a:spcAft>
              <a:buClr>
                <a:srgbClr val="000000"/>
              </a:buClr>
              <a:buSzPts val="2200"/>
              <a:buFont typeface="Arial"/>
              <a:buNone/>
            </a:pPr>
            <a:r>
              <a:t/>
            </a:r>
            <a:endParaRPr sz="2200"/>
          </a:p>
          <a:p>
            <a:pPr indent="0" lvl="0" marL="0" marR="0" rtl="0" algn="l">
              <a:lnSpc>
                <a:spcPct val="100000"/>
              </a:lnSpc>
              <a:spcBef>
                <a:spcPts val="0"/>
              </a:spcBef>
              <a:spcAft>
                <a:spcPts val="0"/>
              </a:spcAft>
              <a:buClr>
                <a:srgbClr val="000000"/>
              </a:buClr>
              <a:buSzPts val="2200"/>
              <a:buFont typeface="Arial"/>
              <a:buNone/>
            </a:pPr>
            <a:r>
              <a:rPr lang="en-US" sz="2200"/>
              <a:t>Rolandin laulu (Ranskan kansalliseepos)</a:t>
            </a:r>
            <a:endParaRPr sz="2200"/>
          </a:p>
          <a:p>
            <a:pPr indent="0" lvl="0" marL="0" marR="0" rtl="0" algn="l">
              <a:lnSpc>
                <a:spcPct val="100000"/>
              </a:lnSpc>
              <a:spcBef>
                <a:spcPts val="0"/>
              </a:spcBef>
              <a:spcAft>
                <a:spcPts val="0"/>
              </a:spcAft>
              <a:buClr>
                <a:srgbClr val="000000"/>
              </a:buClr>
              <a:buSzPts val="2200"/>
              <a:buFont typeface="Arial"/>
              <a:buNone/>
            </a:pPr>
            <a:r>
              <a:rPr lang="en-US" sz="2200"/>
              <a:t>Nibelungein laulu (Saksasta)</a:t>
            </a:r>
            <a:endParaRPr sz="2200"/>
          </a:p>
        </p:txBody>
      </p:sp>
      <p:pic>
        <p:nvPicPr>
          <p:cNvPr id="284" name="Google Shape;284;p30"/>
          <p:cNvPicPr preferRelativeResize="0"/>
          <p:nvPr/>
        </p:nvPicPr>
        <p:blipFill rotWithShape="1">
          <a:blip r:embed="rId4">
            <a:alphaModFix/>
          </a:blip>
          <a:srcRect b="0" l="0" r="0" t="0"/>
          <a:stretch/>
        </p:blipFill>
        <p:spPr>
          <a:xfrm>
            <a:off x="5940425" y="1619250"/>
            <a:ext cx="3479800" cy="5080000"/>
          </a:xfrm>
          <a:prstGeom prst="rect">
            <a:avLst/>
          </a:prstGeom>
          <a:noFill/>
          <a:ln>
            <a:noFill/>
          </a:ln>
        </p:spPr>
      </p:pic>
      <p:sp>
        <p:nvSpPr>
          <p:cNvPr id="285" name="Google Shape;285;p30"/>
          <p:cNvSpPr txBox="1"/>
          <p:nvPr/>
        </p:nvSpPr>
        <p:spPr>
          <a:xfrm>
            <a:off x="309562" y="7043837"/>
            <a:ext cx="8831400" cy="4317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2400"/>
              <a:buFont typeface="Arial"/>
              <a:buNone/>
            </a:pPr>
            <a:r>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90" name="Shape 290"/>
        <p:cNvGrpSpPr/>
        <p:nvPr/>
      </p:nvGrpSpPr>
      <p:grpSpPr>
        <a:xfrm>
          <a:off x="0" y="0"/>
          <a:ext cx="0" cy="0"/>
          <a:chOff x="0" y="0"/>
          <a:chExt cx="0" cy="0"/>
        </a:xfrm>
      </p:grpSpPr>
      <p:pic>
        <p:nvPicPr>
          <p:cNvPr id="291" name="Google Shape;291;p31"/>
          <p:cNvPicPr preferRelativeResize="0"/>
          <p:nvPr/>
        </p:nvPicPr>
        <p:blipFill rotWithShape="1">
          <a:blip r:embed="rId4">
            <a:alphaModFix/>
          </a:blip>
          <a:srcRect b="0" l="0" r="0" t="0"/>
          <a:stretch/>
        </p:blipFill>
        <p:spPr>
          <a:xfrm>
            <a:off x="539750" y="3419475"/>
            <a:ext cx="3543300" cy="3454400"/>
          </a:xfrm>
          <a:prstGeom prst="rect">
            <a:avLst/>
          </a:prstGeom>
          <a:noFill/>
          <a:ln>
            <a:noFill/>
          </a:ln>
        </p:spPr>
      </p:pic>
      <p:sp>
        <p:nvSpPr>
          <p:cNvPr id="292" name="Google Shape;292;p31"/>
          <p:cNvSpPr txBox="1"/>
          <p:nvPr/>
        </p:nvSpPr>
        <p:spPr>
          <a:xfrm>
            <a:off x="360362" y="676275"/>
            <a:ext cx="9458325" cy="944562"/>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EB613D"/>
              </a:buClr>
              <a:buSzPts val="6000"/>
              <a:buFont typeface="Arial"/>
              <a:buNone/>
            </a:pPr>
            <a:r>
              <a:rPr b="0" i="0" lang="en-US" sz="6000" u="none">
                <a:solidFill>
                  <a:srgbClr val="EB613D"/>
                </a:solidFill>
                <a:latin typeface="Arial"/>
                <a:ea typeface="Arial"/>
                <a:cs typeface="Arial"/>
                <a:sym typeface="Arial"/>
              </a:rPr>
              <a:t>Dante Alighieri (1265-1321)‏</a:t>
            </a:r>
            <a:endParaRPr/>
          </a:p>
        </p:txBody>
      </p:sp>
      <p:sp>
        <p:nvSpPr>
          <p:cNvPr id="293" name="Google Shape;293;p31"/>
          <p:cNvSpPr txBox="1"/>
          <p:nvPr/>
        </p:nvSpPr>
        <p:spPr>
          <a:xfrm>
            <a:off x="986800" y="2653425"/>
            <a:ext cx="6951600" cy="6588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EB613D"/>
              </a:buClr>
              <a:buSzPts val="4000"/>
              <a:buFont typeface="Arial"/>
              <a:buNone/>
            </a:pPr>
            <a:r>
              <a:rPr b="0" i="0" lang="en-US" sz="4000" u="none">
                <a:solidFill>
                  <a:srgbClr val="EB613D"/>
                </a:solidFill>
                <a:latin typeface="Arial"/>
                <a:ea typeface="Arial"/>
                <a:cs typeface="Arial"/>
                <a:sym typeface="Arial"/>
              </a:rPr>
              <a:t>Jumalainen näytelmä</a:t>
            </a:r>
            <a:endParaRPr/>
          </a:p>
        </p:txBody>
      </p:sp>
      <p:sp>
        <p:nvSpPr>
          <p:cNvPr id="294" name="Google Shape;294;p31"/>
          <p:cNvSpPr txBox="1"/>
          <p:nvPr/>
        </p:nvSpPr>
        <p:spPr>
          <a:xfrm>
            <a:off x="6000750" y="2946400"/>
            <a:ext cx="2100262" cy="11938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EB613D"/>
              </a:buClr>
              <a:buSzPts val="4000"/>
              <a:buFont typeface="Arial"/>
              <a:buNone/>
            </a:pPr>
            <a:r>
              <a:rPr lang="en-US" sz="2600"/>
              <a:t>Helvetti</a:t>
            </a:r>
            <a:endParaRPr sz="2600"/>
          </a:p>
          <a:p>
            <a:pPr indent="0" lvl="0" marL="0" marR="0" rtl="0" algn="l">
              <a:lnSpc>
                <a:spcPct val="100000"/>
              </a:lnSpc>
              <a:spcBef>
                <a:spcPts val="0"/>
              </a:spcBef>
              <a:spcAft>
                <a:spcPts val="0"/>
              </a:spcAft>
              <a:buClr>
                <a:srgbClr val="EB613D"/>
              </a:buClr>
              <a:buSzPts val="4000"/>
              <a:buFont typeface="Arial"/>
              <a:buNone/>
            </a:pPr>
            <a:r>
              <a:rPr lang="en-US" sz="2600"/>
              <a:t>Kiirastuli</a:t>
            </a:r>
            <a:endParaRPr sz="2600"/>
          </a:p>
          <a:p>
            <a:pPr indent="0" lvl="0" marL="0" marR="0" rtl="0" algn="l">
              <a:lnSpc>
                <a:spcPct val="100000"/>
              </a:lnSpc>
              <a:spcBef>
                <a:spcPts val="0"/>
              </a:spcBef>
              <a:spcAft>
                <a:spcPts val="0"/>
              </a:spcAft>
              <a:buClr>
                <a:srgbClr val="EB613D"/>
              </a:buClr>
              <a:buSzPts val="4000"/>
              <a:buFont typeface="Arial"/>
              <a:buNone/>
            </a:pPr>
            <a:r>
              <a:rPr lang="en-US" sz="2600"/>
              <a:t>Paratiisi</a:t>
            </a:r>
            <a:endParaRPr/>
          </a:p>
        </p:txBody>
      </p:sp>
      <p:sp>
        <p:nvSpPr>
          <p:cNvPr id="295" name="Google Shape;295;p31"/>
          <p:cNvSpPr txBox="1"/>
          <p:nvPr/>
        </p:nvSpPr>
        <p:spPr>
          <a:xfrm>
            <a:off x="4500550" y="4859319"/>
            <a:ext cx="4806900" cy="25527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EB613D"/>
              </a:buClr>
              <a:buSzPts val="4000"/>
              <a:buFont typeface="Arial"/>
              <a:buNone/>
            </a:pPr>
            <a:r>
              <a:rPr b="0" i="0" lang="en-US" sz="4000" u="none">
                <a:solidFill>
                  <a:srgbClr val="EB613D"/>
                </a:solidFill>
                <a:latin typeface="Arial"/>
                <a:ea typeface="Arial"/>
                <a:cs typeface="Arial"/>
                <a:sym typeface="Arial"/>
              </a:rPr>
              <a:t>keskiajan maailman-</a:t>
            </a:r>
            <a:endParaRPr/>
          </a:p>
          <a:p>
            <a:pPr indent="0" lvl="0" marL="0" marR="0" rtl="0" algn="l">
              <a:lnSpc>
                <a:spcPct val="100000"/>
              </a:lnSpc>
              <a:spcBef>
                <a:spcPts val="0"/>
              </a:spcBef>
              <a:spcAft>
                <a:spcPts val="0"/>
              </a:spcAft>
              <a:buClr>
                <a:srgbClr val="EB613D"/>
              </a:buClr>
              <a:buSzPts val="4000"/>
              <a:buFont typeface="Arial"/>
              <a:buNone/>
            </a:pPr>
            <a:r>
              <a:rPr b="0" i="0" lang="en-US" sz="4000" u="none">
                <a:solidFill>
                  <a:srgbClr val="EB613D"/>
                </a:solidFill>
                <a:latin typeface="Arial"/>
                <a:ea typeface="Arial"/>
                <a:cs typeface="Arial"/>
                <a:sym typeface="Arial"/>
              </a:rPr>
              <a:t>katsomuksen</a:t>
            </a:r>
            <a:endParaRPr/>
          </a:p>
          <a:p>
            <a:pPr indent="0" lvl="0" marL="0" marR="0" rtl="0" algn="l">
              <a:lnSpc>
                <a:spcPct val="100000"/>
              </a:lnSpc>
              <a:spcBef>
                <a:spcPts val="0"/>
              </a:spcBef>
              <a:spcAft>
                <a:spcPts val="0"/>
              </a:spcAft>
              <a:buClr>
                <a:srgbClr val="EB613D"/>
              </a:buClr>
              <a:buSzPts val="4000"/>
              <a:buFont typeface="Arial"/>
              <a:buNone/>
            </a:pPr>
            <a:r>
              <a:rPr b="0" i="0" lang="en-US" sz="4000" u="none">
                <a:solidFill>
                  <a:srgbClr val="EB613D"/>
                </a:solidFill>
                <a:latin typeface="Arial"/>
                <a:ea typeface="Arial"/>
                <a:cs typeface="Arial"/>
                <a:sym typeface="Arial"/>
              </a:rPr>
              <a:t>synteesi</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6" name="Shape 66"/>
        <p:cNvGrpSpPr/>
        <p:nvPr/>
      </p:nvGrpSpPr>
      <p:grpSpPr>
        <a:xfrm>
          <a:off x="0" y="0"/>
          <a:ext cx="0" cy="0"/>
          <a:chOff x="0" y="0"/>
          <a:chExt cx="0" cy="0"/>
        </a:xfrm>
      </p:grpSpPr>
      <p:sp>
        <p:nvSpPr>
          <p:cNvPr id="67" name="Google Shape;67;p3"/>
          <p:cNvSpPr txBox="1"/>
          <p:nvPr>
            <p:ph type="title"/>
          </p:nvPr>
        </p:nvSpPr>
        <p:spPr>
          <a:xfrm>
            <a:off x="503237" y="301625"/>
            <a:ext cx="9070975" cy="1262062"/>
          </a:xfrm>
          <a:prstGeom prst="rect">
            <a:avLst/>
          </a:prstGeom>
          <a:noFill/>
          <a:ln>
            <a:noFill/>
          </a:ln>
        </p:spPr>
        <p:txBody>
          <a:bodyPr anchorCtr="0" anchor="ctr" bIns="0" lIns="0" spcFirstLastPara="1" rIns="0" wrap="square" tIns="38875">
            <a:noAutofit/>
          </a:bodyPr>
          <a:lstStyle/>
          <a:p>
            <a:pPr indent="0" lvl="0" marL="0" rtl="0" algn="ctr">
              <a:lnSpc>
                <a:spcPct val="93000"/>
              </a:lnSpc>
              <a:spcBef>
                <a:spcPts val="0"/>
              </a:spcBef>
              <a:spcAft>
                <a:spcPts val="0"/>
              </a:spcAft>
              <a:buClr>
                <a:srgbClr val="280099"/>
              </a:buClr>
              <a:buSzPts val="4400"/>
              <a:buFont typeface="Arial"/>
              <a:buNone/>
            </a:pPr>
            <a:r>
              <a:rPr b="0" i="0" lang="en-US" sz="4400" u="none">
                <a:solidFill>
                  <a:srgbClr val="280099"/>
                </a:solidFill>
                <a:latin typeface="Arial"/>
                <a:ea typeface="Arial"/>
                <a:cs typeface="Arial"/>
                <a:sym typeface="Arial"/>
              </a:rPr>
              <a:t>Tyypillisiä piirteitä</a:t>
            </a:r>
            <a:endParaRPr/>
          </a:p>
        </p:txBody>
      </p:sp>
      <p:sp>
        <p:nvSpPr>
          <p:cNvPr id="68" name="Google Shape;68;p3"/>
          <p:cNvSpPr txBox="1"/>
          <p:nvPr>
            <p:ph idx="1" type="body"/>
          </p:nvPr>
        </p:nvSpPr>
        <p:spPr>
          <a:xfrm>
            <a:off x="720725" y="1979612"/>
            <a:ext cx="8855075" cy="5416550"/>
          </a:xfrm>
          <a:prstGeom prst="rect">
            <a:avLst/>
          </a:prstGeom>
          <a:noFill/>
          <a:ln>
            <a:noFill/>
          </a:ln>
        </p:spPr>
        <p:txBody>
          <a:bodyPr anchorCtr="0" anchor="t" bIns="0" lIns="0" spcFirstLastPara="1" rIns="0" wrap="square" tIns="0">
            <a:noAutofit/>
          </a:bodyPr>
          <a:lstStyle/>
          <a:p>
            <a:pPr indent="-323850" lvl="0" marL="428625" marR="0" rtl="0" algn="l">
              <a:lnSpc>
                <a:spcPct val="100000"/>
              </a:lnSpc>
              <a:spcBef>
                <a:spcPts val="0"/>
              </a:spcBef>
              <a:spcAft>
                <a:spcPts val="0"/>
              </a:spcAft>
              <a:buClr>
                <a:srgbClr val="FF6633"/>
              </a:buClr>
              <a:buSzPts val="1440"/>
              <a:buFont typeface="Noto Sans Symbols"/>
              <a:buChar char="●"/>
            </a:pPr>
            <a:r>
              <a:rPr b="0" i="0" lang="en-US" sz="3200" u="none" cap="none" strike="noStrike">
                <a:solidFill>
                  <a:srgbClr val="000080"/>
                </a:solidFill>
                <a:latin typeface="Arial"/>
                <a:ea typeface="Arial"/>
                <a:cs typeface="Arial"/>
                <a:sym typeface="Arial"/>
              </a:rPr>
              <a:t>Jumalat hallitsivat ihmishahmoja mielensä mukaan.</a:t>
            </a:r>
            <a:endParaRPr/>
          </a:p>
          <a:p>
            <a:pPr indent="-323850" lvl="0" marL="428625" marR="0" rtl="0" algn="l">
              <a:lnSpc>
                <a:spcPct val="100000"/>
              </a:lnSpc>
              <a:spcBef>
                <a:spcPts val="1400"/>
              </a:spcBef>
              <a:spcAft>
                <a:spcPts val="0"/>
              </a:spcAft>
              <a:buClr>
                <a:srgbClr val="FF6633"/>
              </a:buClr>
              <a:buSzPts val="1440"/>
              <a:buFont typeface="Noto Sans Symbols"/>
              <a:buChar char="●"/>
            </a:pPr>
            <a:r>
              <a:rPr b="0" i="0" lang="en-US" sz="3200" u="none" cap="none" strike="noStrike">
                <a:solidFill>
                  <a:srgbClr val="000080"/>
                </a:solidFill>
                <a:latin typeface="Arial"/>
                <a:ea typeface="Arial"/>
                <a:cs typeface="Arial"/>
                <a:sym typeface="Arial"/>
              </a:rPr>
              <a:t>Ihmiset olivat jumalien armoilla eivätkä voineet vaikuttaa omiin kohtaloihinsa.</a:t>
            </a:r>
            <a:endParaRPr/>
          </a:p>
          <a:p>
            <a:pPr indent="-323850" lvl="0" marL="428625" marR="0" rtl="0" algn="l">
              <a:lnSpc>
                <a:spcPct val="100000"/>
              </a:lnSpc>
              <a:spcBef>
                <a:spcPts val="1400"/>
              </a:spcBef>
              <a:spcAft>
                <a:spcPts val="0"/>
              </a:spcAft>
              <a:buClr>
                <a:srgbClr val="FF6633"/>
              </a:buClr>
              <a:buSzPts val="1440"/>
              <a:buFont typeface="Noto Sans Symbols"/>
              <a:buChar char="●"/>
            </a:pPr>
            <a:r>
              <a:rPr b="0" i="0" lang="en-US" sz="3200" u="none" cap="none" strike="noStrike">
                <a:solidFill>
                  <a:srgbClr val="000080"/>
                </a:solidFill>
                <a:latin typeface="Arial"/>
                <a:ea typeface="Arial"/>
                <a:cs typeface="Arial"/>
                <a:sym typeface="Arial"/>
              </a:rPr>
              <a:t>Arvostettiin selkeyttä, harmoniaa, suljettuja lopetuksia, ei aukkoja tai poukkoiluja juonessa.</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99" name="Shape 299"/>
        <p:cNvGrpSpPr/>
        <p:nvPr/>
      </p:nvGrpSpPr>
      <p:grpSpPr>
        <a:xfrm>
          <a:off x="0" y="0"/>
          <a:ext cx="0" cy="0"/>
          <a:chOff x="0" y="0"/>
          <a:chExt cx="0" cy="0"/>
        </a:xfrm>
      </p:grpSpPr>
      <p:sp>
        <p:nvSpPr>
          <p:cNvPr id="300" name="Google Shape;300;p32"/>
          <p:cNvSpPr txBox="1"/>
          <p:nvPr>
            <p:ph idx="4294967295" type="title"/>
          </p:nvPr>
        </p:nvSpPr>
        <p:spPr>
          <a:xfrm>
            <a:off x="503237" y="301625"/>
            <a:ext cx="9066212" cy="1255712"/>
          </a:xfrm>
          <a:prstGeom prst="rect">
            <a:avLst/>
          </a:prstGeom>
          <a:noFill/>
          <a:ln>
            <a:noFill/>
          </a:ln>
        </p:spPr>
        <p:txBody>
          <a:bodyPr anchorCtr="0" anchor="ctr" bIns="0" lIns="0" spcFirstLastPara="1" rIns="0" wrap="square" tIns="0">
            <a:noAutofit/>
          </a:bodyPr>
          <a:lstStyle/>
          <a:p>
            <a:pPr indent="0" lvl="0" marL="0" marR="0" rtl="0" algn="ctr">
              <a:lnSpc>
                <a:spcPct val="81000"/>
              </a:lnSpc>
              <a:spcBef>
                <a:spcPts val="0"/>
              </a:spcBef>
              <a:spcAft>
                <a:spcPts val="0"/>
              </a:spcAft>
              <a:buClr>
                <a:srgbClr val="000000"/>
              </a:buClr>
              <a:buSzPts val="4400"/>
              <a:buFont typeface="Arial"/>
              <a:buNone/>
            </a:pPr>
            <a:r>
              <a:rPr b="0" i="0" lang="en-US" sz="4400" u="none" cap="none" strike="noStrike">
                <a:solidFill>
                  <a:srgbClr val="000000"/>
                </a:solidFill>
                <a:latin typeface="Arial"/>
                <a:ea typeface="Arial"/>
                <a:cs typeface="Arial"/>
                <a:sym typeface="Arial"/>
              </a:rPr>
              <a:t>Tyypillistä keskiajan kirjallisuudelle</a:t>
            </a:r>
            <a:endParaRPr/>
          </a:p>
        </p:txBody>
      </p:sp>
      <p:sp>
        <p:nvSpPr>
          <p:cNvPr id="301" name="Google Shape;301;p32"/>
          <p:cNvSpPr txBox="1"/>
          <p:nvPr>
            <p:ph idx="1" type="subTitle"/>
          </p:nvPr>
        </p:nvSpPr>
        <p:spPr>
          <a:xfrm>
            <a:off x="503237" y="1768475"/>
            <a:ext cx="9066212" cy="4987925"/>
          </a:xfrm>
          <a:prstGeom prst="rect">
            <a:avLst/>
          </a:prstGeom>
          <a:noFill/>
          <a:ln>
            <a:noFill/>
          </a:ln>
        </p:spPr>
        <p:txBody>
          <a:bodyPr anchorCtr="0" anchor="ctr" bIns="0" lIns="0" spcFirstLastPara="1" rIns="0" wrap="square" tIns="0">
            <a:noAutofit/>
          </a:bodyPr>
          <a:lstStyle/>
          <a:p>
            <a:pPr indent="-339725" lvl="0" marL="342900" marR="0" rtl="0" algn="ctr">
              <a:lnSpc>
                <a:spcPct val="81000"/>
              </a:lnSpc>
              <a:spcBef>
                <a:spcPts val="0"/>
              </a:spcBef>
              <a:spcAft>
                <a:spcPts val="0"/>
              </a:spcAft>
              <a:buClr>
                <a:srgbClr val="000000"/>
              </a:buClr>
              <a:buSzPts val="3200"/>
              <a:buFont typeface="Arial"/>
              <a:buNone/>
            </a:pPr>
            <a:r>
              <a:rPr b="0" i="0" lang="en-US" sz="3200" u="none" cap="none" strike="noStrike">
                <a:solidFill>
                  <a:srgbClr val="000000"/>
                </a:solidFill>
                <a:latin typeface="Arial"/>
                <a:ea typeface="Arial"/>
                <a:cs typeface="Arial"/>
                <a:sym typeface="Arial"/>
              </a:rPr>
              <a:t>1. Antiikin mytologian syrjäytti kristinusko hahmokaarteineen.</a:t>
            </a:r>
            <a:endParaRPr/>
          </a:p>
          <a:p>
            <a:pPr indent="-339725" lvl="0" marL="342900" marR="0" rtl="0" algn="ctr">
              <a:lnSpc>
                <a:spcPct val="81000"/>
              </a:lnSpc>
              <a:spcBef>
                <a:spcPts val="0"/>
              </a:spcBef>
              <a:spcAft>
                <a:spcPts val="0"/>
              </a:spcAft>
              <a:buClr>
                <a:srgbClr val="000000"/>
              </a:buClr>
              <a:buSzPts val="3200"/>
              <a:buFont typeface="Arial"/>
              <a:buNone/>
            </a:pPr>
            <a:r>
              <a:rPr b="0" i="0" lang="en-US" sz="3200" u="none" cap="none" strike="noStrike">
                <a:solidFill>
                  <a:srgbClr val="000000"/>
                </a:solidFill>
                <a:latin typeface="Arial"/>
                <a:ea typeface="Arial"/>
                <a:cs typeface="Arial"/>
                <a:sym typeface="Arial"/>
              </a:rPr>
              <a:t>2. Raamattuun intertekstuaalisia viittauksia</a:t>
            </a:r>
            <a:endParaRPr/>
          </a:p>
          <a:p>
            <a:pPr indent="-339725" lvl="0" marL="342900" marR="0" rtl="0" algn="ctr">
              <a:lnSpc>
                <a:spcPct val="81000"/>
              </a:lnSpc>
              <a:spcBef>
                <a:spcPts val="0"/>
              </a:spcBef>
              <a:spcAft>
                <a:spcPts val="0"/>
              </a:spcAft>
              <a:buClr>
                <a:srgbClr val="000000"/>
              </a:buClr>
              <a:buSzPts val="3200"/>
              <a:buFont typeface="Arial"/>
              <a:buNone/>
            </a:pPr>
            <a:r>
              <a:rPr b="0" i="0" lang="en-US" sz="3200" u="none" cap="none" strike="noStrike">
                <a:solidFill>
                  <a:srgbClr val="000000"/>
                </a:solidFill>
                <a:latin typeface="Arial"/>
                <a:ea typeface="Arial"/>
                <a:cs typeface="Arial"/>
                <a:sym typeface="Arial"/>
              </a:rPr>
              <a:t>3. Moralismi</a:t>
            </a:r>
            <a:endParaRPr/>
          </a:p>
          <a:p>
            <a:pPr indent="-339725" lvl="0" marL="342900" marR="0" rtl="0" algn="ctr">
              <a:lnSpc>
                <a:spcPct val="81000"/>
              </a:lnSpc>
              <a:spcBef>
                <a:spcPts val="0"/>
              </a:spcBef>
              <a:spcAft>
                <a:spcPts val="0"/>
              </a:spcAft>
              <a:buClr>
                <a:srgbClr val="000000"/>
              </a:buClr>
              <a:buSzPts val="3200"/>
              <a:buFont typeface="Arial"/>
              <a:buNone/>
            </a:pPr>
            <a:r>
              <a:rPr b="0" i="0" lang="en-US" sz="3200" u="none" cap="none" strike="noStrike">
                <a:solidFill>
                  <a:srgbClr val="000000"/>
                </a:solidFill>
                <a:latin typeface="Arial"/>
                <a:ea typeface="Arial"/>
                <a:cs typeface="Arial"/>
                <a:sym typeface="Arial"/>
              </a:rPr>
              <a:t>4. Allegoria, esim. ruusut rakkauden symboleina, maallinen rakkaus taivaallisen rakkauden symbolina</a:t>
            </a:r>
            <a:endParaRPr/>
          </a:p>
          <a:p>
            <a:pPr indent="-339725" lvl="0" marL="342900" marR="0" rtl="0" algn="ctr">
              <a:lnSpc>
                <a:spcPct val="81000"/>
              </a:lnSpc>
              <a:spcBef>
                <a:spcPts val="0"/>
              </a:spcBef>
              <a:spcAft>
                <a:spcPts val="0"/>
              </a:spcAft>
              <a:buClr>
                <a:srgbClr val="000000"/>
              </a:buClr>
              <a:buSzPts val="3200"/>
              <a:buFont typeface="Arial"/>
              <a:buNone/>
            </a:pPr>
            <a:r>
              <a:rPr b="0" i="0" lang="en-US" sz="3200" u="none" cap="none" strike="noStrike">
                <a:solidFill>
                  <a:srgbClr val="000000"/>
                </a:solidFill>
                <a:latin typeface="Arial"/>
                <a:ea typeface="Arial"/>
                <a:cs typeface="Arial"/>
                <a:sym typeface="Arial"/>
              </a:rPr>
              <a:t>5. Rakkausrunous tyypillinen genre</a:t>
            </a:r>
            <a:endParaRPr/>
          </a:p>
          <a:p>
            <a:pPr indent="-342900" lvl="0" marL="342900" marR="0" rtl="0" algn="l">
              <a:lnSpc>
                <a:spcPct val="81000"/>
              </a:lnSpc>
              <a:spcBef>
                <a:spcPts val="0"/>
              </a:spcBef>
              <a:spcAft>
                <a:spcPts val="0"/>
              </a:spcAft>
              <a:buNone/>
            </a:pPr>
            <a:r>
              <a:t/>
            </a:r>
            <a:endParaRPr b="0" i="0" sz="3200" u="none">
              <a:solidFill>
                <a:srgbClr val="000000"/>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06" name="Shape 306"/>
        <p:cNvGrpSpPr/>
        <p:nvPr/>
      </p:nvGrpSpPr>
      <p:grpSpPr>
        <a:xfrm>
          <a:off x="0" y="0"/>
          <a:ext cx="0" cy="0"/>
          <a:chOff x="0" y="0"/>
          <a:chExt cx="0" cy="0"/>
        </a:xfrm>
      </p:grpSpPr>
      <p:sp>
        <p:nvSpPr>
          <p:cNvPr id="307" name="Google Shape;307;p33"/>
          <p:cNvSpPr txBox="1"/>
          <p:nvPr>
            <p:ph type="title"/>
          </p:nvPr>
        </p:nvSpPr>
        <p:spPr>
          <a:xfrm>
            <a:off x="503237" y="346075"/>
            <a:ext cx="9072562" cy="1177925"/>
          </a:xfrm>
          <a:prstGeom prst="rect">
            <a:avLst/>
          </a:prstGeom>
          <a:noFill/>
          <a:ln>
            <a:noFill/>
          </a:ln>
        </p:spPr>
        <p:txBody>
          <a:bodyPr anchorCtr="0" anchor="ctr" bIns="0" lIns="0" spcFirstLastPara="1" rIns="0" wrap="square" tIns="0">
            <a:noAutofit/>
          </a:bodyPr>
          <a:lstStyle/>
          <a:p>
            <a:pPr indent="0" lvl="0" marL="0" rtl="0" algn="ctr">
              <a:lnSpc>
                <a:spcPct val="94000"/>
              </a:lnSpc>
              <a:spcBef>
                <a:spcPts val="0"/>
              </a:spcBef>
              <a:spcAft>
                <a:spcPts val="0"/>
              </a:spcAft>
              <a:buClr>
                <a:srgbClr val="000000"/>
              </a:buClr>
              <a:buSzPts val="4400"/>
              <a:buFont typeface="Arial"/>
              <a:buNone/>
            </a:pPr>
            <a:r>
              <a:rPr b="0" i="0" lang="en-US" sz="4400" u="none">
                <a:solidFill>
                  <a:srgbClr val="000000"/>
                </a:solidFill>
                <a:latin typeface="Arial"/>
                <a:ea typeface="Arial"/>
                <a:cs typeface="Arial"/>
                <a:sym typeface="Arial"/>
              </a:rPr>
              <a:t>RENESSANSSI, n.1</a:t>
            </a:r>
            <a:r>
              <a:rPr lang="en-US">
                <a:solidFill>
                  <a:srgbClr val="000000"/>
                </a:solidFill>
              </a:rPr>
              <a:t>3</a:t>
            </a:r>
            <a:r>
              <a:rPr b="0" i="0" lang="en-US" sz="4400" u="none">
                <a:solidFill>
                  <a:srgbClr val="000000"/>
                </a:solidFill>
                <a:latin typeface="Arial"/>
                <a:ea typeface="Arial"/>
                <a:cs typeface="Arial"/>
                <a:sym typeface="Arial"/>
              </a:rPr>
              <a:t>00-1</a:t>
            </a:r>
            <a:r>
              <a:rPr lang="en-US">
                <a:solidFill>
                  <a:srgbClr val="000000"/>
                </a:solidFill>
              </a:rPr>
              <a:t>6</a:t>
            </a:r>
            <a:r>
              <a:rPr b="0" i="0" lang="en-US" sz="4400" u="none">
                <a:solidFill>
                  <a:srgbClr val="000000"/>
                </a:solidFill>
                <a:latin typeface="Arial"/>
                <a:ea typeface="Arial"/>
                <a:cs typeface="Arial"/>
                <a:sym typeface="Arial"/>
              </a:rPr>
              <a:t>00</a:t>
            </a:r>
            <a:endParaRPr/>
          </a:p>
        </p:txBody>
      </p:sp>
      <p:sp>
        <p:nvSpPr>
          <p:cNvPr id="308" name="Google Shape;308;p33"/>
          <p:cNvSpPr txBox="1"/>
          <p:nvPr>
            <p:ph idx="1" type="body"/>
          </p:nvPr>
        </p:nvSpPr>
        <p:spPr>
          <a:xfrm>
            <a:off x="503237" y="1768475"/>
            <a:ext cx="9072562" cy="5486400"/>
          </a:xfrm>
          <a:prstGeom prst="rect">
            <a:avLst/>
          </a:prstGeom>
          <a:noFill/>
          <a:ln>
            <a:noFill/>
          </a:ln>
        </p:spPr>
        <p:txBody>
          <a:bodyPr anchorCtr="0" anchor="t" bIns="0" lIns="0" spcFirstLastPara="1" rIns="0" wrap="square" tIns="0">
            <a:noAutofit/>
          </a:bodyPr>
          <a:lstStyle/>
          <a:p>
            <a:pPr indent="-317500" lvl="0" marL="422275" marR="0" rtl="0" algn="l">
              <a:lnSpc>
                <a:spcPct val="94000"/>
              </a:lnSpc>
              <a:spcBef>
                <a:spcPts val="0"/>
              </a:spcBef>
              <a:spcAft>
                <a:spcPts val="0"/>
              </a:spcAft>
              <a:buClr>
                <a:srgbClr val="000000"/>
              </a:buClr>
              <a:buSzPts val="1440"/>
              <a:buFont typeface="Noto Sans Symbols"/>
              <a:buChar char="●"/>
            </a:pPr>
            <a:r>
              <a:rPr b="0" i="0" lang="en-US" sz="3200" u="none" cap="none" strike="noStrike">
                <a:solidFill>
                  <a:srgbClr val="000000"/>
                </a:solidFill>
                <a:latin typeface="Arial"/>
                <a:ea typeface="Arial"/>
                <a:cs typeface="Arial"/>
                <a:sym typeface="Arial"/>
              </a:rPr>
              <a:t>Lähti liikkeelle 1300-luvun Italiasta ja levisi kahden seuraavan vuosisadan aikana kaikkialle Eurooppaan.</a:t>
            </a:r>
            <a:endParaRPr/>
          </a:p>
          <a:p>
            <a:pPr indent="-317500" lvl="0" marL="422275" marR="0" rtl="0" algn="l">
              <a:lnSpc>
                <a:spcPct val="94000"/>
              </a:lnSpc>
              <a:spcBef>
                <a:spcPts val="1400"/>
              </a:spcBef>
              <a:spcAft>
                <a:spcPts val="0"/>
              </a:spcAft>
              <a:buClr>
                <a:srgbClr val="000000"/>
              </a:buClr>
              <a:buSzPts val="1440"/>
              <a:buFont typeface="Noto Sans Symbols"/>
              <a:buChar char="●"/>
            </a:pPr>
            <a:r>
              <a:rPr b="0" i="0" lang="en-US" sz="3200" u="none" cap="none" strike="noStrike">
                <a:solidFill>
                  <a:srgbClr val="000000"/>
                </a:solidFill>
                <a:latin typeface="Arial"/>
                <a:ea typeface="Arial"/>
                <a:cs typeface="Arial"/>
                <a:sym typeface="Arial"/>
              </a:rPr>
              <a:t>Kaupungit nousivat kulttuurikeskuksiksi ritarilinnojen ja ruhtinashovien rinnalle.</a:t>
            </a:r>
            <a:endParaRPr/>
          </a:p>
          <a:p>
            <a:pPr indent="-317500" lvl="0" marL="422275" marR="0" rtl="0" algn="l">
              <a:lnSpc>
                <a:spcPct val="94000"/>
              </a:lnSpc>
              <a:spcBef>
                <a:spcPts val="1400"/>
              </a:spcBef>
              <a:spcAft>
                <a:spcPts val="0"/>
              </a:spcAft>
              <a:buClr>
                <a:srgbClr val="000000"/>
              </a:buClr>
              <a:buSzPts val="1440"/>
              <a:buFont typeface="Noto Sans Symbols"/>
              <a:buChar char="●"/>
            </a:pPr>
            <a:r>
              <a:rPr lang="en-US"/>
              <a:t>Ihmisihanne yleisnero: monitaitoinen, sivistynyt, antelias, hyvä ihminen.</a:t>
            </a:r>
            <a:endParaRPr>
              <a:solidFill>
                <a:srgbClr val="000000"/>
              </a:solidFill>
            </a:endParaRPr>
          </a:p>
          <a:p>
            <a:pPr indent="-317500" lvl="0" marL="422275" marR="0" rtl="0" algn="l">
              <a:lnSpc>
                <a:spcPct val="94000"/>
              </a:lnSpc>
              <a:spcBef>
                <a:spcPts val="1400"/>
              </a:spcBef>
              <a:spcAft>
                <a:spcPts val="0"/>
              </a:spcAft>
              <a:buClr>
                <a:srgbClr val="000000"/>
              </a:buClr>
              <a:buSzPts val="1440"/>
              <a:buFont typeface="Noto Sans Symbols"/>
              <a:buChar char="●"/>
            </a:pPr>
            <a:r>
              <a:rPr b="0" i="0" lang="en-US" sz="3200" u="none" cap="none" strike="noStrike">
                <a:solidFill>
                  <a:srgbClr val="000000"/>
                </a:solidFill>
                <a:latin typeface="Arial"/>
                <a:ea typeface="Arial"/>
                <a:cs typeface="Arial"/>
                <a:sym typeface="Arial"/>
              </a:rPr>
              <a:t>Antiikk</a:t>
            </a:r>
            <a:r>
              <a:rPr lang="en-US">
                <a:solidFill>
                  <a:srgbClr val="000000"/>
                </a:solidFill>
              </a:rPr>
              <a:t>i löyde</a:t>
            </a:r>
            <a:r>
              <a:rPr b="0" i="0" lang="en-US" sz="3200" u="none" cap="none" strike="noStrike">
                <a:solidFill>
                  <a:srgbClr val="000000"/>
                </a:solidFill>
                <a:latin typeface="Arial"/>
                <a:ea typeface="Arial"/>
                <a:cs typeface="Arial"/>
                <a:sym typeface="Arial"/>
              </a:rPr>
              <a:t>ttiin uudelleen.</a:t>
            </a:r>
            <a:endParaRPr/>
          </a:p>
          <a:p>
            <a:pPr indent="-317500" lvl="0" marL="422275" marR="0" rtl="0" algn="l">
              <a:lnSpc>
                <a:spcPct val="94000"/>
              </a:lnSpc>
              <a:spcBef>
                <a:spcPts val="1400"/>
              </a:spcBef>
              <a:spcAft>
                <a:spcPts val="0"/>
              </a:spcAft>
              <a:buClr>
                <a:srgbClr val="000000"/>
              </a:buClr>
              <a:buSzPts val="1440"/>
              <a:buFont typeface="Noto Sans Symbols"/>
              <a:buChar char="●"/>
            </a:pPr>
            <a:r>
              <a:rPr b="0" i="0" lang="en-US" sz="3200" u="none" cap="none" strike="noStrike">
                <a:solidFill>
                  <a:srgbClr val="000000"/>
                </a:solidFill>
                <a:latin typeface="Arial"/>
                <a:ea typeface="Arial"/>
                <a:cs typeface="Arial"/>
                <a:sym typeface="Arial"/>
              </a:rPr>
              <a:t>Humanismi = maallikkojen johtama antiikki- ja sivistysharrastus</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13" name="Shape 313"/>
        <p:cNvGrpSpPr/>
        <p:nvPr/>
      </p:nvGrpSpPr>
      <p:grpSpPr>
        <a:xfrm>
          <a:off x="0" y="0"/>
          <a:ext cx="0" cy="0"/>
          <a:chOff x="0" y="0"/>
          <a:chExt cx="0" cy="0"/>
        </a:xfrm>
      </p:grpSpPr>
      <p:pic>
        <p:nvPicPr>
          <p:cNvPr id="314" name="Google Shape;314;p34"/>
          <p:cNvPicPr preferRelativeResize="0"/>
          <p:nvPr/>
        </p:nvPicPr>
        <p:blipFill rotWithShape="1">
          <a:blip r:embed="rId4">
            <a:alphaModFix/>
          </a:blip>
          <a:srcRect b="0" l="0" r="0" t="0"/>
          <a:stretch/>
        </p:blipFill>
        <p:spPr>
          <a:xfrm>
            <a:off x="3211512" y="1216025"/>
            <a:ext cx="3810000" cy="2565400"/>
          </a:xfrm>
          <a:prstGeom prst="rect">
            <a:avLst/>
          </a:prstGeom>
          <a:noFill/>
          <a:ln>
            <a:noFill/>
          </a:ln>
        </p:spPr>
      </p:pic>
      <p:sp>
        <p:nvSpPr>
          <p:cNvPr id="315" name="Google Shape;315;p34"/>
          <p:cNvSpPr txBox="1"/>
          <p:nvPr/>
        </p:nvSpPr>
        <p:spPr>
          <a:xfrm>
            <a:off x="80962" y="331787"/>
            <a:ext cx="9920287" cy="547687"/>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3200"/>
              <a:buFont typeface="Arial"/>
              <a:buNone/>
            </a:pPr>
            <a:r>
              <a:t/>
            </a:r>
            <a:endParaRPr/>
          </a:p>
        </p:txBody>
      </p:sp>
      <p:sp>
        <p:nvSpPr>
          <p:cNvPr id="316" name="Google Shape;316;p34"/>
          <p:cNvSpPr txBox="1"/>
          <p:nvPr/>
        </p:nvSpPr>
        <p:spPr>
          <a:xfrm>
            <a:off x="774700" y="3983037"/>
            <a:ext cx="8766175" cy="2678112"/>
          </a:xfrm>
          <a:prstGeom prst="rect">
            <a:avLst/>
          </a:prstGeom>
          <a:noFill/>
          <a:ln>
            <a:noFill/>
          </a:ln>
        </p:spPr>
        <p:txBody>
          <a:bodyPr anchorCtr="0" anchor="t" bIns="45000" lIns="90000" spcFirstLastPara="1" rIns="90000" wrap="square" tIns="45000">
            <a:noAutofit/>
          </a:bodyPr>
          <a:lstStyle/>
          <a:p>
            <a:pPr indent="-381000" lvl="0" marL="457200" marR="0" rtl="0" algn="l">
              <a:lnSpc>
                <a:spcPct val="100000"/>
              </a:lnSpc>
              <a:spcBef>
                <a:spcPts val="0"/>
              </a:spcBef>
              <a:spcAft>
                <a:spcPts val="0"/>
              </a:spcAft>
              <a:buClr>
                <a:srgbClr val="000000"/>
              </a:buClr>
              <a:buSzPts val="2400"/>
              <a:buFont typeface="Arial"/>
              <a:buChar char="-"/>
            </a:pPr>
            <a:r>
              <a:rPr b="0" i="0" lang="en-US" sz="2400" u="none">
                <a:solidFill>
                  <a:srgbClr val="000000"/>
                </a:solidFill>
                <a:latin typeface="Arial"/>
                <a:ea typeface="Arial"/>
                <a:cs typeface="Arial"/>
                <a:sym typeface="Arial"/>
              </a:rPr>
              <a:t>latina ainoana kirjakielenä hylättiin, tilalle kansankieli</a:t>
            </a:r>
            <a:endParaRPr sz="2400"/>
          </a:p>
          <a:p>
            <a:pPr indent="0" lvl="0" marL="0" marR="0" rtl="0" algn="l">
              <a:lnSpc>
                <a:spcPct val="100000"/>
              </a:lnSpc>
              <a:spcBef>
                <a:spcPts val="0"/>
              </a:spcBef>
              <a:spcAft>
                <a:spcPts val="0"/>
              </a:spcAft>
              <a:buClr>
                <a:srgbClr val="000000"/>
              </a:buClr>
              <a:buSzPts val="2400"/>
              <a:buFont typeface="Arial"/>
              <a:buNone/>
            </a:pPr>
            <a:r>
              <a:t/>
            </a:r>
            <a:endParaRPr sz="2400"/>
          </a:p>
          <a:p>
            <a:pPr indent="-381000" lvl="0" marL="457200" marR="0" rtl="0" algn="l">
              <a:lnSpc>
                <a:spcPct val="100000"/>
              </a:lnSpc>
              <a:spcBef>
                <a:spcPts val="0"/>
              </a:spcBef>
              <a:spcAft>
                <a:spcPts val="0"/>
              </a:spcAft>
              <a:buClr>
                <a:srgbClr val="000000"/>
              </a:buClr>
              <a:buSzPts val="2400"/>
              <a:buFont typeface="Arial"/>
              <a:buChar char="-"/>
            </a:pPr>
            <a:r>
              <a:rPr b="0" i="0" lang="en-US" sz="2400" u="none">
                <a:solidFill>
                  <a:srgbClr val="000000"/>
                </a:solidFill>
                <a:latin typeface="Arial"/>
                <a:ea typeface="Arial"/>
                <a:cs typeface="Arial"/>
                <a:sym typeface="Arial"/>
              </a:rPr>
              <a:t>keskeinen runomuoto: sonetti</a:t>
            </a:r>
            <a:endParaRPr/>
          </a:p>
          <a:p>
            <a:pPr indent="0" lvl="0" marL="0" marR="0" rtl="0" algn="l">
              <a:lnSpc>
                <a:spcPct val="100000"/>
              </a:lnSpc>
              <a:spcBef>
                <a:spcPts val="0"/>
              </a:spcBef>
              <a:spcAft>
                <a:spcPts val="0"/>
              </a:spcAft>
              <a:buClr>
                <a:srgbClr val="000000"/>
              </a:buClr>
              <a:buSzPts val="2400"/>
              <a:buFont typeface="Arial"/>
              <a:buNone/>
            </a:pPr>
            <a:r>
              <a:t/>
            </a:r>
            <a:endParaRPr b="0" i="0" sz="2400" u="none">
              <a:solidFill>
                <a:srgbClr val="000000"/>
              </a:solidFill>
              <a:latin typeface="Arial"/>
              <a:ea typeface="Arial"/>
              <a:cs typeface="Arial"/>
              <a:sym typeface="Arial"/>
            </a:endParaRPr>
          </a:p>
          <a:p>
            <a:pPr indent="-381000" lvl="0" marL="457200" marR="0" rtl="0" algn="l">
              <a:lnSpc>
                <a:spcPct val="100000"/>
              </a:lnSpc>
              <a:spcBef>
                <a:spcPts val="0"/>
              </a:spcBef>
              <a:spcAft>
                <a:spcPts val="0"/>
              </a:spcAft>
              <a:buSzPts val="2400"/>
              <a:buChar char="-"/>
            </a:pPr>
            <a:r>
              <a:rPr b="0" i="0" lang="en-US" sz="2400" u="none">
                <a:solidFill>
                  <a:srgbClr val="000000"/>
                </a:solidFill>
                <a:latin typeface="Arial"/>
                <a:ea typeface="Arial"/>
                <a:cs typeface="Arial"/>
                <a:sym typeface="Arial"/>
              </a:rPr>
              <a:t>esim. </a:t>
            </a:r>
            <a:r>
              <a:rPr lang="en-US" sz="2400"/>
              <a:t>Francesco Petrarca kirjoitti sonetteja italiaksi, William Shakespeare englanniksi</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21" name="Shape 321"/>
        <p:cNvGrpSpPr/>
        <p:nvPr/>
      </p:nvGrpSpPr>
      <p:grpSpPr>
        <a:xfrm>
          <a:off x="0" y="0"/>
          <a:ext cx="0" cy="0"/>
          <a:chOff x="0" y="0"/>
          <a:chExt cx="0" cy="0"/>
        </a:xfrm>
      </p:grpSpPr>
      <p:pic>
        <p:nvPicPr>
          <p:cNvPr id="322" name="Google Shape;322;p36"/>
          <p:cNvPicPr preferRelativeResize="0"/>
          <p:nvPr/>
        </p:nvPicPr>
        <p:blipFill rotWithShape="1">
          <a:blip r:embed="rId4">
            <a:alphaModFix/>
          </a:blip>
          <a:srcRect b="0" l="0" r="0" t="0"/>
          <a:stretch/>
        </p:blipFill>
        <p:spPr>
          <a:xfrm>
            <a:off x="344487" y="0"/>
            <a:ext cx="9375775" cy="7559675"/>
          </a:xfrm>
          <a:prstGeom prst="rect">
            <a:avLst/>
          </a:prstGeom>
          <a:noFill/>
          <a:ln>
            <a:noFill/>
          </a:ln>
        </p:spPr>
      </p:pic>
      <p:sp>
        <p:nvSpPr>
          <p:cNvPr id="323" name="Google Shape;323;p36"/>
          <p:cNvSpPr txBox="1"/>
          <p:nvPr/>
        </p:nvSpPr>
        <p:spPr>
          <a:xfrm>
            <a:off x="2054325" y="5552225"/>
            <a:ext cx="1935300" cy="15246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a:solidFill>
                  <a:srgbClr val="000000"/>
                </a:solidFill>
                <a:latin typeface="Arial"/>
                <a:ea typeface="Arial"/>
                <a:cs typeface="Arial"/>
                <a:sym typeface="Arial"/>
              </a:rPr>
              <a:t>Giova</a:t>
            </a:r>
            <a:r>
              <a:rPr lang="en-US" sz="1800"/>
              <a:t>nni Boccaccio: Decamerone</a:t>
            </a:r>
            <a:endParaRPr/>
          </a:p>
        </p:txBody>
      </p:sp>
      <p:sp>
        <p:nvSpPr>
          <p:cNvPr id="324" name="Google Shape;324;p36"/>
          <p:cNvSpPr txBox="1"/>
          <p:nvPr/>
        </p:nvSpPr>
        <p:spPr>
          <a:xfrm>
            <a:off x="4529125" y="3294058"/>
            <a:ext cx="1136700" cy="356100"/>
          </a:xfrm>
          <a:prstGeom prst="rect">
            <a:avLst/>
          </a:prstGeom>
          <a:noFill/>
          <a:ln>
            <a:noFill/>
          </a:ln>
        </p:spPr>
        <p:txBody>
          <a:bodyPr anchorCtr="0" anchor="t" bIns="45000" lIns="90000" spcFirstLastPara="1" rIns="90000" wrap="square" tIns="450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a:solidFill>
                  <a:srgbClr val="000000"/>
                </a:solidFill>
                <a:latin typeface="Arial"/>
                <a:ea typeface="Arial"/>
                <a:cs typeface="Arial"/>
                <a:sym typeface="Arial"/>
              </a:rPr>
              <a:t>Novelli</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29" name="Shape 329"/>
        <p:cNvGrpSpPr/>
        <p:nvPr/>
      </p:nvGrpSpPr>
      <p:grpSpPr>
        <a:xfrm>
          <a:off x="0" y="0"/>
          <a:ext cx="0" cy="0"/>
          <a:chOff x="0" y="0"/>
          <a:chExt cx="0" cy="0"/>
        </a:xfrm>
      </p:grpSpPr>
      <p:pic>
        <p:nvPicPr>
          <p:cNvPr id="330" name="Google Shape;330;p39"/>
          <p:cNvPicPr preferRelativeResize="0"/>
          <p:nvPr/>
        </p:nvPicPr>
        <p:blipFill rotWithShape="1">
          <a:blip r:embed="rId4">
            <a:alphaModFix/>
          </a:blip>
          <a:srcRect b="0" l="0" r="0" t="0"/>
          <a:stretch/>
        </p:blipFill>
        <p:spPr>
          <a:xfrm>
            <a:off x="2532537" y="1684550"/>
            <a:ext cx="5029200" cy="3886200"/>
          </a:xfrm>
          <a:prstGeom prst="rect">
            <a:avLst/>
          </a:prstGeom>
          <a:noFill/>
          <a:ln>
            <a:noFill/>
          </a:ln>
        </p:spPr>
      </p:pic>
      <p:sp>
        <p:nvSpPr>
          <p:cNvPr id="331" name="Google Shape;331;p39"/>
          <p:cNvSpPr txBox="1"/>
          <p:nvPr/>
        </p:nvSpPr>
        <p:spPr>
          <a:xfrm>
            <a:off x="3419475" y="5692775"/>
            <a:ext cx="3255300" cy="1184700"/>
          </a:xfrm>
          <a:prstGeom prst="rect">
            <a:avLst/>
          </a:prstGeom>
          <a:noFill/>
          <a:ln>
            <a:noFill/>
          </a:ln>
        </p:spPr>
        <p:txBody>
          <a:bodyPr anchorCtr="0" anchor="t" bIns="45000" lIns="90000" spcFirstLastPara="1" rIns="90000" wrap="square" tIns="45000">
            <a:noAutofit/>
          </a:bodyPr>
          <a:lstStyle/>
          <a:p>
            <a:pPr indent="0" lvl="0" marL="0" marR="0" rtl="0" algn="l">
              <a:lnSpc>
                <a:spcPct val="93000"/>
              </a:lnSpc>
              <a:spcBef>
                <a:spcPts val="0"/>
              </a:spcBef>
              <a:spcAft>
                <a:spcPts val="0"/>
              </a:spcAft>
              <a:buClr>
                <a:srgbClr val="000000"/>
              </a:buClr>
              <a:buSzPts val="1200"/>
              <a:buFont typeface="Times New Roman"/>
              <a:buNone/>
            </a:pPr>
            <a:r>
              <a:rPr b="0" i="0" lang="en-US" sz="1200" u="none">
                <a:solidFill>
                  <a:srgbClr val="000000"/>
                </a:solidFill>
                <a:latin typeface="Times New Roman"/>
                <a:ea typeface="Times New Roman"/>
                <a:cs typeface="Times New Roman"/>
                <a:sym typeface="Times New Roman"/>
              </a:rPr>
              <a:t>Gustave Doré (Strasbourg, 1832 – Paris, 1883)‏</a:t>
            </a:r>
            <a:endParaRPr/>
          </a:p>
          <a:p>
            <a:pPr indent="0" lvl="0" marL="0" marR="0" rtl="0" algn="l">
              <a:lnSpc>
                <a:spcPct val="93000"/>
              </a:lnSpc>
              <a:spcBef>
                <a:spcPts val="0"/>
              </a:spcBef>
              <a:spcAft>
                <a:spcPts val="0"/>
              </a:spcAft>
              <a:buClr>
                <a:srgbClr val="000000"/>
              </a:buClr>
              <a:buSzPts val="1200"/>
              <a:buFont typeface="Arial"/>
              <a:buNone/>
            </a:pPr>
            <a:r>
              <a:t/>
            </a:r>
            <a:endParaRPr b="0" i="0" sz="1200" u="none">
              <a:solidFill>
                <a:srgbClr val="000000"/>
              </a:solidFill>
              <a:latin typeface="Times New Roman"/>
              <a:ea typeface="Times New Roman"/>
              <a:cs typeface="Times New Roman"/>
              <a:sym typeface="Times New Roman"/>
            </a:endParaRPr>
          </a:p>
          <a:p>
            <a:pPr indent="0" lvl="0" marL="0" marR="0" rtl="0" algn="l">
              <a:lnSpc>
                <a:spcPct val="96000"/>
              </a:lnSpc>
              <a:spcBef>
                <a:spcPts val="0"/>
              </a:spcBef>
              <a:spcAft>
                <a:spcPts val="0"/>
              </a:spcAft>
              <a:buClr>
                <a:srgbClr val="000000"/>
              </a:buClr>
              <a:buSzPts val="1600"/>
              <a:buFont typeface="Geo"/>
              <a:buNone/>
            </a:pPr>
            <a:r>
              <a:rPr b="1" i="0" lang="en-US" sz="1600" u="none">
                <a:solidFill>
                  <a:srgbClr val="000000"/>
                </a:solidFill>
                <a:latin typeface="Geo"/>
                <a:ea typeface="Geo"/>
                <a:cs typeface="Geo"/>
                <a:sym typeface="Geo"/>
              </a:rPr>
              <a:t>L’enfance de Pantagruel</a:t>
            </a:r>
            <a:endParaRPr/>
          </a:p>
          <a:p>
            <a:pPr indent="0" lvl="0" marL="0" marR="0" rtl="0" algn="l">
              <a:lnSpc>
                <a:spcPct val="94000"/>
              </a:lnSpc>
              <a:spcBef>
                <a:spcPts val="0"/>
              </a:spcBef>
              <a:spcAft>
                <a:spcPts val="0"/>
              </a:spcAft>
              <a:buClr>
                <a:srgbClr val="000000"/>
              </a:buClr>
              <a:buSzPts val="1100"/>
              <a:buFont typeface="Arial"/>
              <a:buNone/>
            </a:pPr>
            <a:r>
              <a:rPr b="0" i="0" lang="en-US" sz="1100" u="none">
                <a:solidFill>
                  <a:srgbClr val="000000"/>
                </a:solidFill>
                <a:latin typeface="Arial"/>
                <a:ea typeface="Arial"/>
                <a:cs typeface="Arial"/>
                <a:sym typeface="Arial"/>
              </a:rPr>
              <a:t> XIXe siècle, Vers 1873</a:t>
            </a:r>
            <a:endParaRPr b="0" i="0" sz="1100" u="none">
              <a:solidFill>
                <a:srgbClr val="000000"/>
              </a:solidFill>
              <a:latin typeface="Arial"/>
              <a:ea typeface="Arial"/>
              <a:cs typeface="Arial"/>
              <a:sym typeface="Arial"/>
            </a:endParaRPr>
          </a:p>
          <a:p>
            <a:pPr indent="0" lvl="0" marL="0" marR="0" rtl="0" algn="l">
              <a:lnSpc>
                <a:spcPct val="94000"/>
              </a:lnSpc>
              <a:spcBef>
                <a:spcPts val="0"/>
              </a:spcBef>
              <a:spcAft>
                <a:spcPts val="0"/>
              </a:spcAft>
              <a:buClr>
                <a:srgbClr val="000000"/>
              </a:buClr>
              <a:buSzPts val="1100"/>
              <a:buFont typeface="Arial"/>
              <a:buNone/>
            </a:pPr>
            <a:r>
              <a:t/>
            </a:r>
            <a:endParaRPr sz="1100"/>
          </a:p>
        </p:txBody>
      </p:sp>
      <p:sp>
        <p:nvSpPr>
          <p:cNvPr id="332" name="Google Shape;332;p39"/>
          <p:cNvSpPr txBox="1"/>
          <p:nvPr/>
        </p:nvSpPr>
        <p:spPr>
          <a:xfrm>
            <a:off x="1216925" y="617825"/>
            <a:ext cx="8098200" cy="94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37" name="Shape 337"/>
        <p:cNvGrpSpPr/>
        <p:nvPr/>
      </p:nvGrpSpPr>
      <p:grpSpPr>
        <a:xfrm>
          <a:off x="0" y="0"/>
          <a:ext cx="0" cy="0"/>
          <a:chOff x="0" y="0"/>
          <a:chExt cx="0" cy="0"/>
        </a:xfrm>
      </p:grpSpPr>
      <p:sp>
        <p:nvSpPr>
          <p:cNvPr id="338" name="Google Shape;338;p40"/>
          <p:cNvSpPr txBox="1"/>
          <p:nvPr>
            <p:ph type="title"/>
          </p:nvPr>
        </p:nvSpPr>
        <p:spPr>
          <a:xfrm>
            <a:off x="503237" y="346075"/>
            <a:ext cx="9072562" cy="1177925"/>
          </a:xfrm>
          <a:prstGeom prst="rect">
            <a:avLst/>
          </a:prstGeom>
          <a:noFill/>
          <a:ln>
            <a:noFill/>
          </a:ln>
        </p:spPr>
        <p:txBody>
          <a:bodyPr anchorCtr="0" anchor="ctr" bIns="0" lIns="0" spcFirstLastPara="1" rIns="0" wrap="square" tIns="0">
            <a:noAutofit/>
          </a:bodyPr>
          <a:lstStyle/>
          <a:p>
            <a:pPr indent="0" lvl="0" marL="0" rtl="0" algn="ctr">
              <a:lnSpc>
                <a:spcPct val="94000"/>
              </a:lnSpc>
              <a:spcBef>
                <a:spcPts val="0"/>
              </a:spcBef>
              <a:spcAft>
                <a:spcPts val="0"/>
              </a:spcAft>
              <a:buClr>
                <a:srgbClr val="000000"/>
              </a:buClr>
              <a:buSzPts val="4400"/>
              <a:buFont typeface="Arial"/>
              <a:buNone/>
            </a:pPr>
            <a:r>
              <a:rPr b="0" i="0" lang="en-US" sz="4400" u="none">
                <a:solidFill>
                  <a:srgbClr val="000000"/>
                </a:solidFill>
                <a:latin typeface="Arial"/>
                <a:ea typeface="Arial"/>
                <a:cs typeface="Arial"/>
                <a:sym typeface="Arial"/>
              </a:rPr>
              <a:t>FRANÇOIS RABELAIS (1484-1553)‏</a:t>
            </a:r>
            <a:endParaRPr/>
          </a:p>
        </p:txBody>
      </p:sp>
      <p:sp>
        <p:nvSpPr>
          <p:cNvPr id="339" name="Google Shape;339;p40"/>
          <p:cNvSpPr txBox="1"/>
          <p:nvPr>
            <p:ph idx="1" type="body"/>
          </p:nvPr>
        </p:nvSpPr>
        <p:spPr>
          <a:xfrm>
            <a:off x="503237" y="1768475"/>
            <a:ext cx="9072562" cy="4900612"/>
          </a:xfrm>
          <a:prstGeom prst="rect">
            <a:avLst/>
          </a:prstGeom>
          <a:noFill/>
          <a:ln>
            <a:noFill/>
          </a:ln>
        </p:spPr>
        <p:txBody>
          <a:bodyPr anchorCtr="0" anchor="t" bIns="0" lIns="0" spcFirstLastPara="1" rIns="0" wrap="square" tIns="0">
            <a:noAutofit/>
          </a:bodyPr>
          <a:lstStyle/>
          <a:p>
            <a:pPr indent="-317500" lvl="0" marL="422275" marR="0" rtl="0" algn="l">
              <a:lnSpc>
                <a:spcPct val="94000"/>
              </a:lnSpc>
              <a:spcBef>
                <a:spcPts val="0"/>
              </a:spcBef>
              <a:spcAft>
                <a:spcPts val="0"/>
              </a:spcAft>
              <a:buClr>
                <a:srgbClr val="000000"/>
              </a:buClr>
              <a:buSzPts val="1440"/>
              <a:buFont typeface="Noto Sans Symbols"/>
              <a:buChar char="●"/>
            </a:pPr>
            <a:r>
              <a:rPr b="0" i="0" lang="en-US" sz="3200" u="none" cap="none" strike="noStrike">
                <a:solidFill>
                  <a:srgbClr val="000000"/>
                </a:solidFill>
                <a:latin typeface="Arial"/>
                <a:ea typeface="Arial"/>
                <a:cs typeface="Arial"/>
                <a:sym typeface="Arial"/>
              </a:rPr>
              <a:t>GARGANTUA &amp; PANTAGRUEL</a:t>
            </a:r>
            <a:endParaRPr/>
          </a:p>
          <a:p>
            <a:pPr indent="-317500" lvl="0" marL="422275" marR="0" rtl="0" algn="l">
              <a:lnSpc>
                <a:spcPct val="94000"/>
              </a:lnSpc>
              <a:spcBef>
                <a:spcPts val="1400"/>
              </a:spcBef>
              <a:spcAft>
                <a:spcPts val="0"/>
              </a:spcAft>
              <a:buClr>
                <a:srgbClr val="000000"/>
              </a:buClr>
              <a:buSzPts val="1440"/>
              <a:buFont typeface="Noto Sans Symbols"/>
              <a:buChar char="●"/>
            </a:pPr>
            <a:r>
              <a:rPr b="0" i="0" lang="en-US" sz="3200" u="none" cap="none" strike="noStrike">
                <a:solidFill>
                  <a:srgbClr val="000000"/>
                </a:solidFill>
                <a:latin typeface="Arial"/>
                <a:ea typeface="Arial"/>
                <a:cs typeface="Arial"/>
                <a:sym typeface="Arial"/>
              </a:rPr>
              <a:t>Satiireja Pantagruel-jättiläisen ja hänen isänsä suuren dipsodien kuninkaan Gargantuan elämästä</a:t>
            </a:r>
            <a:endParaRPr/>
          </a:p>
          <a:p>
            <a:pPr indent="-317500" lvl="0" marL="422275" marR="0" rtl="0" algn="l">
              <a:lnSpc>
                <a:spcPct val="94000"/>
              </a:lnSpc>
              <a:spcBef>
                <a:spcPts val="1400"/>
              </a:spcBef>
              <a:spcAft>
                <a:spcPts val="0"/>
              </a:spcAft>
              <a:buClr>
                <a:srgbClr val="000000"/>
              </a:buClr>
              <a:buSzPts val="1440"/>
              <a:buFont typeface="Noto Sans Symbols"/>
              <a:buChar char="●"/>
            </a:pPr>
            <a:r>
              <a:rPr b="0" i="0" lang="en-US" sz="3200" u="none" cap="none" strike="noStrike">
                <a:solidFill>
                  <a:srgbClr val="000000"/>
                </a:solidFill>
                <a:latin typeface="Arial"/>
                <a:ea typeface="Arial"/>
                <a:cs typeface="Arial"/>
                <a:sym typeface="Arial"/>
              </a:rPr>
              <a:t>Kirjailija, lääkäri &amp; pappi, joka arvosteli kirkkoa, Sorbonnen yliopistoa, virkamiehiä, oikeuslaitosta, vallankäyttöä, ahneutta, suvaitsemattomuutta, lääketiedettä ym.</a:t>
            </a:r>
            <a:endParaRPr/>
          </a:p>
          <a:p>
            <a:pPr indent="-317500" lvl="0" marL="422275" marR="0" rtl="0" algn="l">
              <a:lnSpc>
                <a:spcPct val="94000"/>
              </a:lnSpc>
              <a:spcBef>
                <a:spcPts val="1400"/>
              </a:spcBef>
              <a:spcAft>
                <a:spcPts val="0"/>
              </a:spcAft>
              <a:buClr>
                <a:srgbClr val="000000"/>
              </a:buClr>
              <a:buSzPts val="1440"/>
              <a:buFont typeface="Noto Sans Symbols"/>
              <a:buChar char="●"/>
            </a:pPr>
            <a:r>
              <a:rPr b="0" i="0" lang="en-US" sz="3200" u="none" cap="none" strike="noStrike">
                <a:solidFill>
                  <a:srgbClr val="000000"/>
                </a:solidFill>
                <a:latin typeface="Arial"/>
                <a:ea typeface="Arial"/>
                <a:cs typeface="Arial"/>
                <a:sym typeface="Arial"/>
              </a:rPr>
              <a:t>Suuri humoristi ja humanisti</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44" name="Shape 344"/>
        <p:cNvGrpSpPr/>
        <p:nvPr/>
      </p:nvGrpSpPr>
      <p:grpSpPr>
        <a:xfrm>
          <a:off x="0" y="0"/>
          <a:ext cx="0" cy="0"/>
          <a:chOff x="0" y="0"/>
          <a:chExt cx="0" cy="0"/>
        </a:xfrm>
      </p:grpSpPr>
      <p:pic>
        <p:nvPicPr>
          <p:cNvPr id="345" name="Google Shape;345;p42"/>
          <p:cNvPicPr preferRelativeResize="0"/>
          <p:nvPr/>
        </p:nvPicPr>
        <p:blipFill rotWithShape="1">
          <a:blip r:embed="rId4">
            <a:alphaModFix/>
          </a:blip>
          <a:srcRect b="0" l="0" r="0" t="0"/>
          <a:stretch/>
        </p:blipFill>
        <p:spPr>
          <a:xfrm>
            <a:off x="3259137" y="1819275"/>
            <a:ext cx="3581400" cy="35814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50" name="Shape 350"/>
        <p:cNvGrpSpPr/>
        <p:nvPr/>
      </p:nvGrpSpPr>
      <p:grpSpPr>
        <a:xfrm>
          <a:off x="0" y="0"/>
          <a:ext cx="0" cy="0"/>
          <a:chOff x="0" y="0"/>
          <a:chExt cx="0" cy="0"/>
        </a:xfrm>
      </p:grpSpPr>
      <p:sp>
        <p:nvSpPr>
          <p:cNvPr id="351" name="Google Shape;351;p43"/>
          <p:cNvSpPr txBox="1"/>
          <p:nvPr>
            <p:ph type="title"/>
          </p:nvPr>
        </p:nvSpPr>
        <p:spPr>
          <a:xfrm>
            <a:off x="503237" y="346075"/>
            <a:ext cx="9072562" cy="1177925"/>
          </a:xfrm>
          <a:prstGeom prst="rect">
            <a:avLst/>
          </a:prstGeom>
          <a:noFill/>
          <a:ln>
            <a:noFill/>
          </a:ln>
        </p:spPr>
        <p:txBody>
          <a:bodyPr anchorCtr="0" anchor="ctr" bIns="0" lIns="0" spcFirstLastPara="1" rIns="0" wrap="square" tIns="0">
            <a:noAutofit/>
          </a:bodyPr>
          <a:lstStyle/>
          <a:p>
            <a:pPr indent="0" lvl="0" marL="0" rtl="0" algn="ctr">
              <a:lnSpc>
                <a:spcPct val="94000"/>
              </a:lnSpc>
              <a:spcBef>
                <a:spcPts val="0"/>
              </a:spcBef>
              <a:spcAft>
                <a:spcPts val="0"/>
              </a:spcAft>
              <a:buClr>
                <a:srgbClr val="000000"/>
              </a:buClr>
              <a:buSzPts val="4400"/>
              <a:buFont typeface="Arial"/>
              <a:buNone/>
            </a:pPr>
            <a:r>
              <a:rPr b="0" i="0" lang="en-US" sz="4400" u="none">
                <a:solidFill>
                  <a:srgbClr val="000000"/>
                </a:solidFill>
                <a:latin typeface="Arial"/>
                <a:ea typeface="Arial"/>
                <a:cs typeface="Arial"/>
                <a:sym typeface="Arial"/>
              </a:rPr>
              <a:t>CERVANTES (1547-1616)‏</a:t>
            </a:r>
            <a:endParaRPr/>
          </a:p>
        </p:txBody>
      </p:sp>
      <p:sp>
        <p:nvSpPr>
          <p:cNvPr id="352" name="Google Shape;352;p43"/>
          <p:cNvSpPr txBox="1"/>
          <p:nvPr>
            <p:ph idx="1" type="body"/>
          </p:nvPr>
        </p:nvSpPr>
        <p:spPr>
          <a:xfrm>
            <a:off x="503237" y="1768475"/>
            <a:ext cx="9072562" cy="4900612"/>
          </a:xfrm>
          <a:prstGeom prst="rect">
            <a:avLst/>
          </a:prstGeom>
          <a:noFill/>
          <a:ln>
            <a:noFill/>
          </a:ln>
        </p:spPr>
        <p:txBody>
          <a:bodyPr anchorCtr="0" anchor="t" bIns="0" lIns="0" spcFirstLastPara="1" rIns="0" wrap="square" tIns="0">
            <a:noAutofit/>
          </a:bodyPr>
          <a:lstStyle/>
          <a:p>
            <a:pPr indent="-317500" lvl="0" marL="422275" marR="0" rtl="0" algn="l">
              <a:lnSpc>
                <a:spcPct val="94000"/>
              </a:lnSpc>
              <a:spcBef>
                <a:spcPts val="0"/>
              </a:spcBef>
              <a:spcAft>
                <a:spcPts val="0"/>
              </a:spcAft>
              <a:buClr>
                <a:srgbClr val="000000"/>
              </a:buClr>
              <a:buSzPts val="1440"/>
              <a:buFont typeface="Noto Sans Symbols"/>
              <a:buChar char="●"/>
            </a:pPr>
            <a:r>
              <a:rPr b="0" i="0" lang="en-US" sz="3200" u="none" cap="none" strike="noStrike">
                <a:solidFill>
                  <a:srgbClr val="000000"/>
                </a:solidFill>
                <a:latin typeface="Arial"/>
                <a:ea typeface="Arial"/>
                <a:cs typeface="Arial"/>
                <a:sym typeface="Arial"/>
              </a:rPr>
              <a:t>Nykyaikaisen romaanimuodon merkittävimpiä kehittäjiä.</a:t>
            </a:r>
            <a:endParaRPr/>
          </a:p>
          <a:p>
            <a:pPr indent="-317500" lvl="0" marL="422275" marR="0" rtl="0" algn="l">
              <a:lnSpc>
                <a:spcPct val="94000"/>
              </a:lnSpc>
              <a:spcBef>
                <a:spcPts val="1400"/>
              </a:spcBef>
              <a:spcAft>
                <a:spcPts val="0"/>
              </a:spcAft>
              <a:buClr>
                <a:srgbClr val="000000"/>
              </a:buClr>
              <a:buSzPts val="1440"/>
              <a:buFont typeface="Noto Sans Symbols"/>
              <a:buChar char="●"/>
            </a:pPr>
            <a:r>
              <a:rPr b="0" i="0" lang="en-US" sz="3200" u="none" cap="none" strike="noStrike">
                <a:solidFill>
                  <a:srgbClr val="000000"/>
                </a:solidFill>
                <a:latin typeface="Arial"/>
                <a:ea typeface="Arial"/>
                <a:cs typeface="Arial"/>
                <a:sym typeface="Arial"/>
              </a:rPr>
              <a:t>Parodia ritariromaaneista</a:t>
            </a:r>
            <a:r>
              <a:rPr lang="en-US">
                <a:solidFill>
                  <a:srgbClr val="000000"/>
                </a:solidFill>
              </a:rPr>
              <a:t> = Don Quijote</a:t>
            </a:r>
            <a:endParaRPr/>
          </a:p>
          <a:p>
            <a:pPr indent="-317500" lvl="0" marL="422275" marR="0" rtl="0" algn="l">
              <a:lnSpc>
                <a:spcPct val="94000"/>
              </a:lnSpc>
              <a:spcBef>
                <a:spcPts val="1400"/>
              </a:spcBef>
              <a:spcAft>
                <a:spcPts val="0"/>
              </a:spcAft>
              <a:buClr>
                <a:srgbClr val="000000"/>
              </a:buClr>
              <a:buSzPts val="1440"/>
              <a:buFont typeface="Noto Sans Symbols"/>
              <a:buChar char="●"/>
            </a:pPr>
            <a:r>
              <a:rPr b="0" i="0" lang="en-US" sz="3200" u="none" cap="none" strike="noStrike">
                <a:solidFill>
                  <a:srgbClr val="000000"/>
                </a:solidFill>
                <a:latin typeface="Arial"/>
                <a:ea typeface="Arial"/>
                <a:cs typeface="Arial"/>
                <a:sym typeface="Arial"/>
              </a:rPr>
              <a:t>Don Quijote kertoo miehestä, joka on ahminut liikaa ritariromaaneja ja mennyt päästään sekaisin. Hän unelmoi uroteoista ja lähtee Sancho Panza aseenkantajanaan ja aasi ratsunaan taistelemaan jättiläisiksi luulemiaan tuulimyllyjä vastaan.</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57" name="Shape 357"/>
        <p:cNvGrpSpPr/>
        <p:nvPr/>
      </p:nvGrpSpPr>
      <p:grpSpPr>
        <a:xfrm>
          <a:off x="0" y="0"/>
          <a:ext cx="0" cy="0"/>
          <a:chOff x="0" y="0"/>
          <a:chExt cx="0" cy="0"/>
        </a:xfrm>
      </p:grpSpPr>
      <p:pic>
        <p:nvPicPr>
          <p:cNvPr id="358" name="Google Shape;358;p44"/>
          <p:cNvPicPr preferRelativeResize="0"/>
          <p:nvPr/>
        </p:nvPicPr>
        <p:blipFill rotWithShape="1">
          <a:blip r:embed="rId4">
            <a:alphaModFix/>
          </a:blip>
          <a:srcRect b="0" l="0" r="0" t="0"/>
          <a:stretch/>
        </p:blipFill>
        <p:spPr>
          <a:xfrm>
            <a:off x="2120900" y="0"/>
            <a:ext cx="5619750" cy="755967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63" name="Shape 363"/>
        <p:cNvGrpSpPr/>
        <p:nvPr/>
      </p:nvGrpSpPr>
      <p:grpSpPr>
        <a:xfrm>
          <a:off x="0" y="0"/>
          <a:ext cx="0" cy="0"/>
          <a:chOff x="0" y="0"/>
          <a:chExt cx="0" cy="0"/>
        </a:xfrm>
      </p:grpSpPr>
      <p:sp>
        <p:nvSpPr>
          <p:cNvPr id="364" name="Google Shape;364;p45"/>
          <p:cNvSpPr txBox="1"/>
          <p:nvPr>
            <p:ph type="title"/>
          </p:nvPr>
        </p:nvSpPr>
        <p:spPr>
          <a:xfrm>
            <a:off x="503237" y="346075"/>
            <a:ext cx="9072562" cy="1177925"/>
          </a:xfrm>
          <a:prstGeom prst="rect">
            <a:avLst/>
          </a:prstGeom>
          <a:noFill/>
          <a:ln>
            <a:noFill/>
          </a:ln>
        </p:spPr>
        <p:txBody>
          <a:bodyPr anchorCtr="0" anchor="ctr" bIns="0" lIns="0" spcFirstLastPara="1" rIns="0" wrap="square" tIns="0">
            <a:noAutofit/>
          </a:bodyPr>
          <a:lstStyle/>
          <a:p>
            <a:pPr indent="0" lvl="0" marL="0" rtl="0" algn="ctr">
              <a:lnSpc>
                <a:spcPct val="94000"/>
              </a:lnSpc>
              <a:spcBef>
                <a:spcPts val="0"/>
              </a:spcBef>
              <a:spcAft>
                <a:spcPts val="0"/>
              </a:spcAft>
              <a:buClr>
                <a:srgbClr val="000000"/>
              </a:buClr>
              <a:buSzPts val="4400"/>
              <a:buFont typeface="Arial"/>
              <a:buNone/>
            </a:pPr>
            <a:r>
              <a:rPr b="0" i="0" lang="en-US" sz="4400" u="none">
                <a:solidFill>
                  <a:srgbClr val="000000"/>
                </a:solidFill>
                <a:latin typeface="Arial"/>
                <a:ea typeface="Arial"/>
                <a:cs typeface="Arial"/>
                <a:sym typeface="Arial"/>
              </a:rPr>
              <a:t>William Shakespeare</a:t>
            </a:r>
            <a:endParaRPr/>
          </a:p>
        </p:txBody>
      </p:sp>
      <p:sp>
        <p:nvSpPr>
          <p:cNvPr id="365" name="Google Shape;365;p45"/>
          <p:cNvSpPr txBox="1"/>
          <p:nvPr>
            <p:ph idx="1" type="body"/>
          </p:nvPr>
        </p:nvSpPr>
        <p:spPr>
          <a:xfrm>
            <a:off x="503237" y="1768475"/>
            <a:ext cx="9072562" cy="4932362"/>
          </a:xfrm>
          <a:prstGeom prst="rect">
            <a:avLst/>
          </a:prstGeom>
          <a:noFill/>
          <a:ln>
            <a:noFill/>
          </a:ln>
        </p:spPr>
        <p:txBody>
          <a:bodyPr anchorCtr="0" anchor="t" bIns="0" lIns="0" spcFirstLastPara="1" rIns="0" wrap="square" tIns="0">
            <a:noAutofit/>
          </a:bodyPr>
          <a:lstStyle/>
          <a:p>
            <a:pPr indent="-317500" lvl="0" marL="422275" marR="0" rtl="0" algn="l">
              <a:lnSpc>
                <a:spcPct val="94000"/>
              </a:lnSpc>
              <a:spcBef>
                <a:spcPts val="0"/>
              </a:spcBef>
              <a:spcAft>
                <a:spcPts val="0"/>
              </a:spcAft>
              <a:buClr>
                <a:srgbClr val="000000"/>
              </a:buClr>
              <a:buSzPts val="1440"/>
              <a:buFont typeface="Noto Sans Symbols"/>
              <a:buChar char="●"/>
            </a:pPr>
            <a:r>
              <a:rPr b="0" i="0" lang="en-US" sz="3200" u="none" cap="none" strike="noStrike">
                <a:solidFill>
                  <a:srgbClr val="000000"/>
                </a:solidFill>
                <a:latin typeface="Arial"/>
                <a:ea typeface="Arial"/>
                <a:cs typeface="Arial"/>
                <a:sym typeface="Arial"/>
              </a:rPr>
              <a:t>Romeo ja Julia</a:t>
            </a:r>
            <a:endParaRPr/>
          </a:p>
          <a:p>
            <a:pPr indent="-317500" lvl="0" marL="422275" marR="0" rtl="0" algn="l">
              <a:lnSpc>
                <a:spcPct val="94000"/>
              </a:lnSpc>
              <a:spcBef>
                <a:spcPts val="1400"/>
              </a:spcBef>
              <a:spcAft>
                <a:spcPts val="0"/>
              </a:spcAft>
              <a:buClr>
                <a:srgbClr val="000000"/>
              </a:buClr>
              <a:buSzPts val="1440"/>
              <a:buFont typeface="Noto Sans Symbols"/>
              <a:buChar char="●"/>
            </a:pPr>
            <a:r>
              <a:rPr b="0" i="0" lang="en-US" sz="3200" u="none" cap="none" strike="noStrike">
                <a:solidFill>
                  <a:srgbClr val="000000"/>
                </a:solidFill>
                <a:latin typeface="Arial"/>
                <a:ea typeface="Arial"/>
                <a:cs typeface="Arial"/>
                <a:sym typeface="Arial"/>
              </a:rPr>
              <a:t>Kesäyön unelma</a:t>
            </a:r>
            <a:endParaRPr/>
          </a:p>
          <a:p>
            <a:pPr indent="-317500" lvl="0" marL="422275" marR="0" rtl="0" algn="l">
              <a:lnSpc>
                <a:spcPct val="94000"/>
              </a:lnSpc>
              <a:spcBef>
                <a:spcPts val="1400"/>
              </a:spcBef>
              <a:spcAft>
                <a:spcPts val="0"/>
              </a:spcAft>
              <a:buClr>
                <a:srgbClr val="000000"/>
              </a:buClr>
              <a:buSzPts val="1440"/>
              <a:buFont typeface="Noto Sans Symbols"/>
              <a:buChar char="●"/>
            </a:pPr>
            <a:r>
              <a:rPr b="0" i="0" lang="en-US" sz="3200" u="none" cap="none" strike="noStrike">
                <a:solidFill>
                  <a:srgbClr val="000000"/>
                </a:solidFill>
                <a:latin typeface="Arial"/>
                <a:ea typeface="Arial"/>
                <a:cs typeface="Arial"/>
                <a:sym typeface="Arial"/>
              </a:rPr>
              <a:t>Hamlet</a:t>
            </a:r>
            <a:endParaRPr/>
          </a:p>
          <a:p>
            <a:pPr indent="-317500" lvl="0" marL="422275" marR="0" rtl="0" algn="l">
              <a:lnSpc>
                <a:spcPct val="94000"/>
              </a:lnSpc>
              <a:spcBef>
                <a:spcPts val="1400"/>
              </a:spcBef>
              <a:spcAft>
                <a:spcPts val="0"/>
              </a:spcAft>
              <a:buClr>
                <a:srgbClr val="000000"/>
              </a:buClr>
              <a:buSzPts val="1440"/>
              <a:buFont typeface="Noto Sans Symbols"/>
              <a:buChar char="●"/>
            </a:pPr>
            <a:r>
              <a:rPr b="0" i="0" lang="en-US" sz="3200" u="none" cap="none" strike="noStrike">
                <a:solidFill>
                  <a:srgbClr val="000000"/>
                </a:solidFill>
                <a:latin typeface="Arial"/>
                <a:ea typeface="Arial"/>
                <a:cs typeface="Arial"/>
                <a:sym typeface="Arial"/>
              </a:rPr>
              <a:t>Macbeth</a:t>
            </a:r>
            <a:endParaRPr/>
          </a:p>
          <a:p>
            <a:pPr indent="-317500" lvl="0" marL="422275" marR="0" rtl="0" algn="l">
              <a:lnSpc>
                <a:spcPct val="94000"/>
              </a:lnSpc>
              <a:spcBef>
                <a:spcPts val="1400"/>
              </a:spcBef>
              <a:spcAft>
                <a:spcPts val="0"/>
              </a:spcAft>
              <a:buClr>
                <a:srgbClr val="000000"/>
              </a:buClr>
              <a:buSzPts val="1440"/>
              <a:buFont typeface="Noto Sans Symbols"/>
              <a:buChar char="●"/>
            </a:pPr>
            <a:r>
              <a:rPr b="0" i="0" lang="en-US" sz="3200" u="none" cap="none" strike="noStrike">
                <a:solidFill>
                  <a:srgbClr val="000000"/>
                </a:solidFill>
                <a:latin typeface="Arial"/>
                <a:ea typeface="Arial"/>
                <a:cs typeface="Arial"/>
                <a:sym typeface="Arial"/>
              </a:rPr>
              <a:t>Myrsky</a:t>
            </a:r>
            <a:endParaRPr/>
          </a:p>
          <a:p>
            <a:pPr indent="-317500" lvl="0" marL="422275" marR="0" rtl="0" algn="l">
              <a:lnSpc>
                <a:spcPct val="94000"/>
              </a:lnSpc>
              <a:spcBef>
                <a:spcPts val="1400"/>
              </a:spcBef>
              <a:spcAft>
                <a:spcPts val="0"/>
              </a:spcAft>
              <a:buClr>
                <a:srgbClr val="000000"/>
              </a:buClr>
              <a:buSzPts val="1440"/>
              <a:buFont typeface="Noto Sans Symbols"/>
              <a:buChar char="●"/>
            </a:pPr>
            <a:r>
              <a:rPr b="0" i="0" lang="en-US" sz="3200" u="none" cap="none" strike="noStrike">
                <a:solidFill>
                  <a:srgbClr val="000000"/>
                </a:solidFill>
                <a:latin typeface="Arial"/>
                <a:ea typeface="Arial"/>
                <a:cs typeface="Arial"/>
                <a:sym typeface="Arial"/>
              </a:rPr>
              <a:t>Kuningas Lear</a:t>
            </a:r>
            <a:endParaRPr/>
          </a:p>
          <a:p>
            <a:pPr indent="-317500" lvl="0" marL="422275" marR="0" rtl="0" algn="l">
              <a:lnSpc>
                <a:spcPct val="94000"/>
              </a:lnSpc>
              <a:spcBef>
                <a:spcPts val="1400"/>
              </a:spcBef>
              <a:spcAft>
                <a:spcPts val="0"/>
              </a:spcAft>
              <a:buClr>
                <a:srgbClr val="000000"/>
              </a:buClr>
              <a:buSzPts val="1440"/>
              <a:buFont typeface="Noto Sans Symbols"/>
              <a:buChar char="●"/>
            </a:pPr>
            <a:r>
              <a:rPr b="0" i="0" lang="en-US" sz="3200" u="none" cap="none" strike="noStrike">
                <a:solidFill>
                  <a:srgbClr val="000000"/>
                </a:solidFill>
                <a:latin typeface="Arial"/>
                <a:ea typeface="Arial"/>
                <a:cs typeface="Arial"/>
                <a:sym typeface="Arial"/>
              </a:rPr>
              <a:t>Othello</a:t>
            </a:r>
            <a:endParaRPr/>
          </a:p>
          <a:p>
            <a:pPr indent="-317500" lvl="0" marL="422275" marR="0" rtl="0" algn="l">
              <a:lnSpc>
                <a:spcPct val="94000"/>
              </a:lnSpc>
              <a:spcBef>
                <a:spcPts val="1400"/>
              </a:spcBef>
              <a:spcAft>
                <a:spcPts val="0"/>
              </a:spcAft>
              <a:buClr>
                <a:srgbClr val="000000"/>
              </a:buClr>
              <a:buSzPts val="1440"/>
              <a:buFont typeface="Noto Sans Symbols"/>
              <a:buChar char="●"/>
            </a:pPr>
            <a:r>
              <a:rPr b="0" i="0" lang="en-US" sz="3200" u="none" cap="none" strike="noStrike">
                <a:solidFill>
                  <a:srgbClr val="000000"/>
                </a:solidFill>
                <a:latin typeface="Arial"/>
                <a:ea typeface="Arial"/>
                <a:cs typeface="Arial"/>
                <a:sym typeface="Arial"/>
              </a:rPr>
              <a:t>Julius Caesar</a:t>
            </a:r>
            <a:endParaRPr/>
          </a:p>
        </p:txBody>
      </p:sp>
      <p:pic>
        <p:nvPicPr>
          <p:cNvPr id="366" name="Google Shape;366;p45"/>
          <p:cNvPicPr preferRelativeResize="0"/>
          <p:nvPr/>
        </p:nvPicPr>
        <p:blipFill rotWithShape="1">
          <a:blip r:embed="rId4">
            <a:alphaModFix/>
          </a:blip>
          <a:srcRect b="0" l="0" r="0" t="0"/>
          <a:stretch/>
        </p:blipFill>
        <p:spPr>
          <a:xfrm>
            <a:off x="3959225" y="1619250"/>
            <a:ext cx="5943600" cy="586581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3" name="Shape 73"/>
        <p:cNvGrpSpPr/>
        <p:nvPr/>
      </p:nvGrpSpPr>
      <p:grpSpPr>
        <a:xfrm>
          <a:off x="0" y="0"/>
          <a:ext cx="0" cy="0"/>
          <a:chOff x="0" y="0"/>
          <a:chExt cx="0" cy="0"/>
        </a:xfrm>
      </p:grpSpPr>
      <p:pic>
        <p:nvPicPr>
          <p:cNvPr id="74" name="Google Shape;74;p4"/>
          <p:cNvPicPr preferRelativeResize="0"/>
          <p:nvPr/>
        </p:nvPicPr>
        <p:blipFill rotWithShape="1">
          <a:blip r:embed="rId4">
            <a:alphaModFix/>
          </a:blip>
          <a:srcRect b="0" l="0" r="0" t="0"/>
          <a:stretch/>
        </p:blipFill>
        <p:spPr>
          <a:xfrm>
            <a:off x="2339975" y="0"/>
            <a:ext cx="5186362" cy="7559675"/>
          </a:xfrm>
          <a:prstGeom prst="rect">
            <a:avLst/>
          </a:prstGeom>
          <a:noFill/>
          <a:ln>
            <a:noFill/>
          </a:ln>
        </p:spPr>
      </p:pic>
      <p:sp>
        <p:nvSpPr>
          <p:cNvPr id="75" name="Google Shape;75;p4"/>
          <p:cNvSpPr txBox="1"/>
          <p:nvPr/>
        </p:nvSpPr>
        <p:spPr>
          <a:xfrm>
            <a:off x="7920037" y="7019925"/>
            <a:ext cx="1631950" cy="292100"/>
          </a:xfrm>
          <a:prstGeom prst="rect">
            <a:avLst/>
          </a:prstGeom>
          <a:noFill/>
          <a:ln>
            <a:noFill/>
          </a:ln>
        </p:spPr>
        <p:txBody>
          <a:bodyPr anchorCtr="0" anchor="t" bIns="45000" lIns="90000" spcFirstLastPara="1" rIns="90000" wrap="square" tIns="45000">
            <a:noAutofit/>
          </a:bodyPr>
          <a:lstStyle/>
          <a:p>
            <a:pPr indent="0" lvl="0" marL="0" marR="0" rtl="0" algn="l">
              <a:lnSpc>
                <a:spcPct val="94000"/>
              </a:lnSpc>
              <a:spcBef>
                <a:spcPts val="0"/>
              </a:spcBef>
              <a:spcAft>
                <a:spcPts val="0"/>
              </a:spcAft>
              <a:buClr>
                <a:srgbClr val="000000"/>
              </a:buClr>
              <a:buSzPts val="1400"/>
              <a:buFont typeface="Arial"/>
              <a:buNone/>
            </a:pPr>
            <a:r>
              <a:rPr b="0" i="0" lang="en-US" sz="1400" u="none">
                <a:solidFill>
                  <a:srgbClr val="000000"/>
                </a:solidFill>
                <a:latin typeface="Arial"/>
                <a:ea typeface="Arial"/>
                <a:cs typeface="Arial"/>
                <a:sym typeface="Arial"/>
              </a:rPr>
              <a:t>Waterhouse, 1901</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70" name="Shape 370"/>
        <p:cNvGrpSpPr/>
        <p:nvPr/>
      </p:nvGrpSpPr>
      <p:grpSpPr>
        <a:xfrm>
          <a:off x="0" y="0"/>
          <a:ext cx="0" cy="0"/>
          <a:chOff x="0" y="0"/>
          <a:chExt cx="0" cy="0"/>
        </a:xfrm>
      </p:grpSpPr>
      <p:sp>
        <p:nvSpPr>
          <p:cNvPr id="371" name="Google Shape;371;p46"/>
          <p:cNvSpPr txBox="1"/>
          <p:nvPr>
            <p:ph type="title"/>
          </p:nvPr>
        </p:nvSpPr>
        <p:spPr>
          <a:xfrm>
            <a:off x="503237" y="290512"/>
            <a:ext cx="9070975" cy="1285875"/>
          </a:xfrm>
          <a:prstGeom prst="rect">
            <a:avLst/>
          </a:prstGeom>
          <a:noFill/>
          <a:ln>
            <a:noFill/>
          </a:ln>
        </p:spPr>
        <p:txBody>
          <a:bodyPr anchorCtr="0" anchor="ctr" bIns="0" lIns="0" spcFirstLastPara="1" rIns="0" wrap="square" tIns="38875">
            <a:noAutofit/>
          </a:bodyPr>
          <a:lstStyle/>
          <a:p>
            <a:pPr indent="0" lvl="0" marL="0" rtl="0" algn="ctr">
              <a:lnSpc>
                <a:spcPct val="93000"/>
              </a:lnSpc>
              <a:spcBef>
                <a:spcPts val="0"/>
              </a:spcBef>
              <a:spcAft>
                <a:spcPts val="0"/>
              </a:spcAft>
              <a:buClr>
                <a:srgbClr val="280099"/>
              </a:buClr>
              <a:buSzPts val="4400"/>
              <a:buFont typeface="Arial"/>
              <a:buNone/>
            </a:pPr>
            <a:r>
              <a:rPr b="0" i="0" lang="en-US" sz="4400" u="none">
                <a:solidFill>
                  <a:srgbClr val="280099"/>
                </a:solidFill>
                <a:latin typeface="Arial"/>
                <a:ea typeface="Arial"/>
                <a:cs typeface="Arial"/>
                <a:sym typeface="Arial"/>
              </a:rPr>
              <a:t>Tyypillistä renessanssin kirjallisuudelle</a:t>
            </a:r>
            <a:endParaRPr/>
          </a:p>
        </p:txBody>
      </p:sp>
      <p:sp>
        <p:nvSpPr>
          <p:cNvPr id="372" name="Google Shape;372;p46"/>
          <p:cNvSpPr txBox="1"/>
          <p:nvPr>
            <p:ph idx="1" type="body"/>
          </p:nvPr>
        </p:nvSpPr>
        <p:spPr>
          <a:xfrm>
            <a:off x="720725" y="1979612"/>
            <a:ext cx="8855075" cy="4140200"/>
          </a:xfrm>
          <a:prstGeom prst="rect">
            <a:avLst/>
          </a:prstGeom>
          <a:noFill/>
          <a:ln>
            <a:noFill/>
          </a:ln>
        </p:spPr>
        <p:txBody>
          <a:bodyPr anchorCtr="0" anchor="t" bIns="0" lIns="0" spcFirstLastPara="1" rIns="0" wrap="square" tIns="28075">
            <a:noAutofit/>
          </a:bodyPr>
          <a:lstStyle/>
          <a:p>
            <a:pPr indent="-323850" lvl="0" marL="428625" marR="0" rtl="0" algn="l">
              <a:lnSpc>
                <a:spcPct val="93000"/>
              </a:lnSpc>
              <a:spcBef>
                <a:spcPts val="0"/>
              </a:spcBef>
              <a:spcAft>
                <a:spcPts val="0"/>
              </a:spcAft>
              <a:buClr>
                <a:srgbClr val="FF6633"/>
              </a:buClr>
              <a:buSzPts val="1440"/>
              <a:buFont typeface="Noto Sans Symbols"/>
              <a:buChar char="●"/>
            </a:pPr>
            <a:r>
              <a:rPr lang="en-US"/>
              <a:t>K</a:t>
            </a:r>
            <a:r>
              <a:rPr b="0" i="0" lang="en-US" sz="3200" u="none" cap="none" strike="noStrike">
                <a:solidFill>
                  <a:srgbClr val="000080"/>
                </a:solidFill>
                <a:latin typeface="Arial"/>
                <a:ea typeface="Arial"/>
                <a:cs typeface="Arial"/>
                <a:sym typeface="Arial"/>
              </a:rPr>
              <a:t>ristinuskon ylivalta alkoi murtua.</a:t>
            </a:r>
            <a:endParaRPr/>
          </a:p>
          <a:p>
            <a:pPr indent="-323850" lvl="0" marL="428625" marR="0" rtl="0" algn="l">
              <a:lnSpc>
                <a:spcPct val="93000"/>
              </a:lnSpc>
              <a:spcBef>
                <a:spcPts val="1400"/>
              </a:spcBef>
              <a:spcAft>
                <a:spcPts val="0"/>
              </a:spcAft>
              <a:buClr>
                <a:srgbClr val="FF6633"/>
              </a:buClr>
              <a:buSzPts val="1440"/>
              <a:buFont typeface="Noto Sans Symbols"/>
              <a:buChar char="●"/>
            </a:pPr>
            <a:r>
              <a:rPr b="0" i="0" lang="en-US" sz="3200" u="none" cap="none" strike="noStrike">
                <a:solidFill>
                  <a:srgbClr val="000080"/>
                </a:solidFill>
                <a:latin typeface="Arial"/>
                <a:ea typeface="Arial"/>
                <a:cs typeface="Arial"/>
                <a:sym typeface="Arial"/>
              </a:rPr>
              <a:t>Elämänilo ja aistillisuus, huumori, hilpeys, kepeys</a:t>
            </a:r>
            <a:endParaRPr/>
          </a:p>
          <a:p>
            <a:pPr indent="-323850" lvl="0" marL="428625" marR="0" rtl="0" algn="l">
              <a:lnSpc>
                <a:spcPct val="93000"/>
              </a:lnSpc>
              <a:spcBef>
                <a:spcPts val="1400"/>
              </a:spcBef>
              <a:spcAft>
                <a:spcPts val="0"/>
              </a:spcAft>
              <a:buClr>
                <a:srgbClr val="FF6633"/>
              </a:buClr>
              <a:buSzPts val="1440"/>
              <a:buFont typeface="Noto Sans Symbols"/>
              <a:buChar char="●"/>
            </a:pPr>
            <a:r>
              <a:rPr lang="en-US">
                <a:solidFill>
                  <a:schemeClr val="dk1"/>
                </a:solidFill>
              </a:rPr>
              <a:t>Ihminen syntyi yksilöksi.</a:t>
            </a:r>
            <a:endParaRPr/>
          </a:p>
          <a:p>
            <a:pPr indent="-321310" lvl="0" marL="428625" marR="0" rtl="0" algn="l">
              <a:lnSpc>
                <a:spcPct val="93000"/>
              </a:lnSpc>
              <a:spcBef>
                <a:spcPts val="1400"/>
              </a:spcBef>
              <a:spcAft>
                <a:spcPts val="0"/>
              </a:spcAft>
              <a:buClr>
                <a:schemeClr val="dk1"/>
              </a:buClr>
              <a:buSzPts val="1400"/>
              <a:buChar char="●"/>
            </a:pPr>
            <a:r>
              <a:rPr lang="en-US">
                <a:solidFill>
                  <a:schemeClr val="dk1"/>
                </a:solidFill>
              </a:rPr>
              <a:t>Latinan tilalle kansankieli</a:t>
            </a:r>
            <a:endParaRPr>
              <a:solidFill>
                <a:schemeClr val="dk1"/>
              </a:solidFill>
            </a:endParaRPr>
          </a:p>
          <a:p>
            <a:pPr indent="-321310" lvl="0" marL="428625" marR="0" rtl="0" algn="l">
              <a:lnSpc>
                <a:spcPct val="93000"/>
              </a:lnSpc>
              <a:spcBef>
                <a:spcPts val="1400"/>
              </a:spcBef>
              <a:spcAft>
                <a:spcPts val="0"/>
              </a:spcAft>
              <a:buClr>
                <a:schemeClr val="dk1"/>
              </a:buClr>
              <a:buSzPts val="1400"/>
              <a:buChar char="●"/>
            </a:pPr>
            <a:r>
              <a:rPr lang="en-US">
                <a:solidFill>
                  <a:schemeClr val="dk1"/>
                </a:solidFill>
              </a:rPr>
              <a:t>Genret: novelli, romaani, parodia, satiiri, sonetti, draama</a:t>
            </a:r>
            <a:endParaRPr>
              <a:solidFill>
                <a:schemeClr val="dk1"/>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77" name="Shape 377"/>
        <p:cNvGrpSpPr/>
        <p:nvPr/>
      </p:nvGrpSpPr>
      <p:grpSpPr>
        <a:xfrm>
          <a:off x="0" y="0"/>
          <a:ext cx="0" cy="0"/>
          <a:chOff x="0" y="0"/>
          <a:chExt cx="0" cy="0"/>
        </a:xfrm>
      </p:grpSpPr>
      <p:sp>
        <p:nvSpPr>
          <p:cNvPr id="378" name="Google Shape;378;p51"/>
          <p:cNvSpPr txBox="1"/>
          <p:nvPr>
            <p:ph type="title"/>
          </p:nvPr>
        </p:nvSpPr>
        <p:spPr>
          <a:xfrm>
            <a:off x="503237" y="301625"/>
            <a:ext cx="9072562" cy="1263650"/>
          </a:xfrm>
          <a:prstGeom prst="rect">
            <a:avLst/>
          </a:prstGeom>
          <a:noFill/>
          <a:ln>
            <a:noFill/>
          </a:ln>
        </p:spPr>
        <p:txBody>
          <a:bodyPr anchorCtr="0" anchor="ctr" bIns="0" lIns="0" spcFirstLastPara="1" rIns="0" wrap="square" tIns="0">
            <a:noAutofit/>
          </a:bodyPr>
          <a:lstStyle/>
          <a:p>
            <a:pPr indent="0" lvl="0" marL="0" rtl="0" algn="ctr">
              <a:lnSpc>
                <a:spcPct val="94000"/>
              </a:lnSpc>
              <a:spcBef>
                <a:spcPts val="0"/>
              </a:spcBef>
              <a:spcAft>
                <a:spcPts val="0"/>
              </a:spcAft>
              <a:buClr>
                <a:srgbClr val="000000"/>
              </a:buClr>
              <a:buSzPts val="4400"/>
              <a:buFont typeface="Arial"/>
              <a:buNone/>
            </a:pPr>
            <a:r>
              <a:rPr b="0" i="0" lang="en-US" sz="4400" u="none">
                <a:solidFill>
                  <a:srgbClr val="000000"/>
                </a:solidFill>
                <a:latin typeface="Arial"/>
                <a:ea typeface="Arial"/>
                <a:cs typeface="Arial"/>
                <a:sym typeface="Arial"/>
              </a:rPr>
              <a:t>Valistus 1700-l.</a:t>
            </a:r>
            <a:endParaRPr/>
          </a:p>
        </p:txBody>
      </p:sp>
      <p:sp>
        <p:nvSpPr>
          <p:cNvPr id="379" name="Google Shape;379;p51"/>
          <p:cNvSpPr txBox="1"/>
          <p:nvPr>
            <p:ph idx="1" type="body"/>
          </p:nvPr>
        </p:nvSpPr>
        <p:spPr>
          <a:xfrm>
            <a:off x="503237" y="1768475"/>
            <a:ext cx="9072562" cy="4994275"/>
          </a:xfrm>
          <a:prstGeom prst="rect">
            <a:avLst/>
          </a:prstGeom>
          <a:noFill/>
          <a:ln>
            <a:noFill/>
          </a:ln>
        </p:spPr>
        <p:txBody>
          <a:bodyPr anchorCtr="0" anchor="t" bIns="0" lIns="0" spcFirstLastPara="1" rIns="0" wrap="square" tIns="0">
            <a:noAutofit/>
          </a:bodyPr>
          <a:lstStyle/>
          <a:p>
            <a:pPr indent="-317500" lvl="0" marL="422275" marR="0" rtl="0" algn="l">
              <a:lnSpc>
                <a:spcPct val="94000"/>
              </a:lnSpc>
              <a:spcBef>
                <a:spcPts val="0"/>
              </a:spcBef>
              <a:spcAft>
                <a:spcPts val="0"/>
              </a:spcAft>
              <a:buClr>
                <a:srgbClr val="000000"/>
              </a:buClr>
              <a:buSzPts val="1440"/>
              <a:buFont typeface="Noto Sans Symbols"/>
              <a:buChar char="●"/>
            </a:pPr>
            <a:r>
              <a:rPr b="0" i="0" lang="en-US" sz="3200" u="none" cap="none" strike="noStrike">
                <a:solidFill>
                  <a:srgbClr val="000000"/>
                </a:solidFill>
                <a:latin typeface="Arial"/>
                <a:ea typeface="Arial"/>
                <a:cs typeface="Arial"/>
                <a:sym typeface="Arial"/>
              </a:rPr>
              <a:t>Terveen järjen filosofia, rationalismi.</a:t>
            </a:r>
            <a:endParaRPr/>
          </a:p>
          <a:p>
            <a:pPr indent="-317500" lvl="0" marL="422275" marR="0" rtl="0" algn="l">
              <a:lnSpc>
                <a:spcPct val="94000"/>
              </a:lnSpc>
              <a:spcBef>
                <a:spcPts val="1400"/>
              </a:spcBef>
              <a:spcAft>
                <a:spcPts val="0"/>
              </a:spcAft>
              <a:buClr>
                <a:srgbClr val="000000"/>
              </a:buClr>
              <a:buSzPts val="1440"/>
              <a:buFont typeface="Noto Sans Symbols"/>
              <a:buChar char="●"/>
            </a:pPr>
            <a:r>
              <a:rPr b="0" i="0" lang="en-US" sz="3200" u="none" cap="none" strike="noStrike">
                <a:solidFill>
                  <a:srgbClr val="000000"/>
                </a:solidFill>
                <a:latin typeface="Arial"/>
                <a:ea typeface="Arial"/>
                <a:cs typeface="Arial"/>
                <a:sym typeface="Arial"/>
              </a:rPr>
              <a:t>Taustalla tieteen kehitys. Sivistyneistö ajoi vapaamielisiä aatteita ja vastusti taikauskoa.</a:t>
            </a:r>
            <a:endParaRPr/>
          </a:p>
          <a:p>
            <a:pPr indent="-317500" lvl="0" marL="422275" marR="0" rtl="0" algn="l">
              <a:lnSpc>
                <a:spcPct val="94000"/>
              </a:lnSpc>
              <a:spcBef>
                <a:spcPts val="1400"/>
              </a:spcBef>
              <a:spcAft>
                <a:spcPts val="0"/>
              </a:spcAft>
              <a:buClr>
                <a:srgbClr val="000000"/>
              </a:buClr>
              <a:buSzPts val="1440"/>
              <a:buFont typeface="Noto Sans Symbols"/>
              <a:buChar char="●"/>
            </a:pPr>
            <a:r>
              <a:rPr b="0" i="0" lang="en-US" sz="3200" u="none" cap="none" strike="noStrike">
                <a:solidFill>
                  <a:srgbClr val="000000"/>
                </a:solidFill>
                <a:latin typeface="Arial"/>
                <a:ea typeface="Arial"/>
                <a:cs typeface="Arial"/>
                <a:sym typeface="Arial"/>
              </a:rPr>
              <a:t>Luotettiin ihmisen kykyyn oppia: moraaliset viikkolehdet, tehtävä porvariston valistaminen</a:t>
            </a:r>
            <a:endParaRPr/>
          </a:p>
          <a:p>
            <a:pPr indent="-317500" lvl="0" marL="422275" marR="0" rtl="0" algn="l">
              <a:lnSpc>
                <a:spcPct val="94000"/>
              </a:lnSpc>
              <a:spcBef>
                <a:spcPts val="1400"/>
              </a:spcBef>
              <a:spcAft>
                <a:spcPts val="0"/>
              </a:spcAft>
              <a:buClr>
                <a:srgbClr val="000000"/>
              </a:buClr>
              <a:buSzPts val="1440"/>
              <a:buFont typeface="Noto Sans Symbols"/>
              <a:buChar char="●"/>
            </a:pPr>
            <a:r>
              <a:rPr b="0" i="0" lang="en-US" sz="3200" u="none" cap="none" strike="noStrike">
                <a:solidFill>
                  <a:srgbClr val="000000"/>
                </a:solidFill>
                <a:latin typeface="Arial"/>
                <a:ea typeface="Arial"/>
                <a:cs typeface="Arial"/>
                <a:sym typeface="Arial"/>
              </a:rPr>
              <a:t>Ihmisihanne = filosofi</a:t>
            </a:r>
            <a:endParaRPr/>
          </a:p>
          <a:p>
            <a:pPr indent="-317500" lvl="0" marL="422275" marR="0" rtl="0" algn="l">
              <a:lnSpc>
                <a:spcPct val="94000"/>
              </a:lnSpc>
              <a:spcBef>
                <a:spcPts val="1400"/>
              </a:spcBef>
              <a:spcAft>
                <a:spcPts val="0"/>
              </a:spcAft>
              <a:buClr>
                <a:srgbClr val="000000"/>
              </a:buClr>
              <a:buSzPts val="1440"/>
              <a:buFont typeface="Noto Sans Symbols"/>
              <a:buChar char="●"/>
            </a:pPr>
            <a:r>
              <a:rPr b="0" i="0" lang="en-US" sz="3200" u="none" cap="none" strike="noStrike">
                <a:solidFill>
                  <a:srgbClr val="000000"/>
                </a:solidFill>
                <a:latin typeface="Arial"/>
                <a:ea typeface="Arial"/>
                <a:cs typeface="Arial"/>
                <a:sym typeface="Arial"/>
              </a:rPr>
              <a:t>Voltaire (Cand</a:t>
            </a:r>
            <a:r>
              <a:rPr lang="en-US">
                <a:solidFill>
                  <a:srgbClr val="000000"/>
                </a:solidFill>
              </a:rPr>
              <a:t>ide)</a:t>
            </a:r>
            <a:r>
              <a:rPr b="0" i="0" lang="en-US" sz="3200" u="none" cap="none" strike="noStrike">
                <a:solidFill>
                  <a:srgbClr val="000000"/>
                </a:solidFill>
                <a:latin typeface="Arial"/>
                <a:ea typeface="Arial"/>
                <a:cs typeface="Arial"/>
                <a:sym typeface="Arial"/>
              </a:rPr>
              <a:t> julisti sodan suvaitsemattomuudelle, uskonnolliselle tyrannialle ja kuningashuoneiden auktoriteetille.</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sp>
        <p:nvSpPr>
          <p:cNvPr id="386" name="Google Shape;386;gccd35f0739_0_6"/>
          <p:cNvSpPr txBox="1"/>
          <p:nvPr>
            <p:ph type="title"/>
          </p:nvPr>
        </p:nvSpPr>
        <p:spPr>
          <a:xfrm>
            <a:off x="503237" y="301625"/>
            <a:ext cx="9066300" cy="12573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lang="en-US"/>
              <a:t>Valistuskirjallisuuden avainsanoja</a:t>
            </a:r>
            <a:endParaRPr/>
          </a:p>
        </p:txBody>
      </p:sp>
      <p:sp>
        <p:nvSpPr>
          <p:cNvPr id="387" name="Google Shape;387;gccd35f0739_0_6"/>
          <p:cNvSpPr txBox="1"/>
          <p:nvPr>
            <p:ph idx="1" type="body"/>
          </p:nvPr>
        </p:nvSpPr>
        <p:spPr>
          <a:xfrm>
            <a:off x="720725" y="1979612"/>
            <a:ext cx="8850300" cy="4135500"/>
          </a:xfrm>
          <a:prstGeom prst="rect">
            <a:avLst/>
          </a:prstGeom>
        </p:spPr>
        <p:txBody>
          <a:bodyPr anchorCtr="0" anchor="t" bIns="0" lIns="0" spcFirstLastPara="1" rIns="0" wrap="square" tIns="28075">
            <a:noAutofit/>
          </a:bodyPr>
          <a:lstStyle/>
          <a:p>
            <a:pPr indent="-317500" lvl="0" marL="457200" rtl="0" algn="l">
              <a:spcBef>
                <a:spcPts val="0"/>
              </a:spcBef>
              <a:spcAft>
                <a:spcPts val="0"/>
              </a:spcAft>
              <a:buSzPts val="1400"/>
              <a:buChar char="-"/>
            </a:pPr>
            <a:r>
              <a:rPr lang="en-US"/>
              <a:t>Järkeen pohjautuva maailmankuva näkyi kirjallisuuden aiheissa ja hahmoissa</a:t>
            </a:r>
            <a:endParaRPr/>
          </a:p>
          <a:p>
            <a:pPr indent="-317500" lvl="0" marL="457200" rtl="0" algn="l">
              <a:spcBef>
                <a:spcPts val="0"/>
              </a:spcBef>
              <a:spcAft>
                <a:spcPts val="0"/>
              </a:spcAft>
              <a:buSzPts val="1400"/>
              <a:buChar char="-"/>
            </a:pPr>
            <a:r>
              <a:rPr lang="en-US"/>
              <a:t>Opettavaisuus ja sivistäminen</a:t>
            </a:r>
            <a:endParaRPr/>
          </a:p>
          <a:p>
            <a:pPr indent="-317500" lvl="0" marL="457200" rtl="0" algn="l">
              <a:spcBef>
                <a:spcPts val="0"/>
              </a:spcBef>
              <a:spcAft>
                <a:spcPts val="0"/>
              </a:spcAft>
              <a:buSzPts val="1400"/>
              <a:buChar char="-"/>
            </a:pPr>
            <a:r>
              <a:rPr lang="en-US"/>
              <a:t>Keskeinen laji: satiiri</a:t>
            </a:r>
            <a:endParaRPr/>
          </a:p>
          <a:p>
            <a:pPr indent="-317500" lvl="0" marL="457200" rtl="0" algn="l">
              <a:spcBef>
                <a:spcPts val="0"/>
              </a:spcBef>
              <a:spcAft>
                <a:spcPts val="0"/>
              </a:spcAft>
              <a:buSzPts val="1400"/>
              <a:buChar char="-"/>
            </a:pPr>
            <a:r>
              <a:rPr lang="en-US"/>
              <a:t>Ensimmäinen tietosanakirja: Denis Diderot’n Ensyklopedia</a:t>
            </a:r>
            <a:endParaRPr/>
          </a:p>
          <a:p>
            <a:pPr indent="-317500" lvl="0" marL="457200" rtl="0" algn="l">
              <a:spcBef>
                <a:spcPts val="0"/>
              </a:spcBef>
              <a:spcAft>
                <a:spcPts val="0"/>
              </a:spcAft>
              <a:buSzPts val="1400"/>
              <a:buChar char="-"/>
            </a:pPr>
            <a:r>
              <a:rPr lang="en-US"/>
              <a:t>Daniel Defoe uudisti romaania käyttämällä minäkertojaa: Robinson Crusoe</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92" name="Shape 392"/>
        <p:cNvGrpSpPr/>
        <p:nvPr/>
      </p:nvGrpSpPr>
      <p:grpSpPr>
        <a:xfrm>
          <a:off x="0" y="0"/>
          <a:ext cx="0" cy="0"/>
          <a:chOff x="0" y="0"/>
          <a:chExt cx="0" cy="0"/>
        </a:xfrm>
      </p:grpSpPr>
      <p:pic>
        <p:nvPicPr>
          <p:cNvPr id="393" name="Google Shape;393;p52"/>
          <p:cNvPicPr preferRelativeResize="0"/>
          <p:nvPr/>
        </p:nvPicPr>
        <p:blipFill rotWithShape="1">
          <a:blip r:embed="rId4">
            <a:alphaModFix/>
          </a:blip>
          <a:srcRect b="0" l="0" r="0" t="0"/>
          <a:stretch/>
        </p:blipFill>
        <p:spPr>
          <a:xfrm>
            <a:off x="5732462" y="1979612"/>
            <a:ext cx="2908300" cy="3340100"/>
          </a:xfrm>
          <a:prstGeom prst="rect">
            <a:avLst/>
          </a:prstGeom>
          <a:noFill/>
          <a:ln>
            <a:noFill/>
          </a:ln>
        </p:spPr>
      </p:pic>
      <p:pic>
        <p:nvPicPr>
          <p:cNvPr id="394" name="Google Shape;394;p52"/>
          <p:cNvPicPr preferRelativeResize="0"/>
          <p:nvPr/>
        </p:nvPicPr>
        <p:blipFill rotWithShape="1">
          <a:blip r:embed="rId5">
            <a:alphaModFix/>
          </a:blip>
          <a:srcRect b="0" l="0" r="0" t="0"/>
          <a:stretch/>
        </p:blipFill>
        <p:spPr>
          <a:xfrm>
            <a:off x="720725" y="673100"/>
            <a:ext cx="3784600" cy="65278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99" name="Shape 399"/>
        <p:cNvGrpSpPr/>
        <p:nvPr/>
      </p:nvGrpSpPr>
      <p:grpSpPr>
        <a:xfrm>
          <a:off x="0" y="0"/>
          <a:ext cx="0" cy="0"/>
          <a:chOff x="0" y="0"/>
          <a:chExt cx="0" cy="0"/>
        </a:xfrm>
      </p:grpSpPr>
      <p:pic>
        <p:nvPicPr>
          <p:cNvPr id="400" name="Google Shape;400;p53"/>
          <p:cNvPicPr preferRelativeResize="0"/>
          <p:nvPr/>
        </p:nvPicPr>
        <p:blipFill rotWithShape="1">
          <a:blip r:embed="rId4">
            <a:alphaModFix/>
          </a:blip>
          <a:srcRect b="0" l="0" r="0" t="0"/>
          <a:stretch/>
        </p:blipFill>
        <p:spPr>
          <a:xfrm>
            <a:off x="2519362" y="196850"/>
            <a:ext cx="5080000" cy="6462712"/>
          </a:xfrm>
          <a:prstGeom prst="rect">
            <a:avLst/>
          </a:prstGeom>
          <a:noFill/>
          <a:ln>
            <a:noFill/>
          </a:ln>
        </p:spPr>
      </p:pic>
      <p:sp>
        <p:nvSpPr>
          <p:cNvPr id="401" name="Google Shape;401;p53"/>
          <p:cNvSpPr txBox="1"/>
          <p:nvPr/>
        </p:nvSpPr>
        <p:spPr>
          <a:xfrm>
            <a:off x="1800225" y="6840537"/>
            <a:ext cx="6189662" cy="604837"/>
          </a:xfrm>
          <a:prstGeom prst="rect">
            <a:avLst/>
          </a:prstGeom>
          <a:noFill/>
          <a:ln>
            <a:noFill/>
          </a:ln>
        </p:spPr>
        <p:txBody>
          <a:bodyPr anchorCtr="0" anchor="t" bIns="45000" lIns="90000" spcFirstLastPara="1" rIns="90000" wrap="square" tIns="45000">
            <a:noAutofit/>
          </a:bodyPr>
          <a:lstStyle/>
          <a:p>
            <a:pPr indent="0" lvl="0" marL="0" marR="0" rtl="0" algn="l">
              <a:lnSpc>
                <a:spcPct val="94000"/>
              </a:lnSpc>
              <a:spcBef>
                <a:spcPts val="0"/>
              </a:spcBef>
              <a:spcAft>
                <a:spcPts val="0"/>
              </a:spcAft>
              <a:buClr>
                <a:srgbClr val="000000"/>
              </a:buClr>
              <a:buSzPts val="3600"/>
              <a:buFont typeface="Arial"/>
              <a:buNone/>
            </a:pPr>
            <a:r>
              <a:rPr lang="en-US" sz="3600"/>
              <a:t>ROMANTIKKO</a:t>
            </a:r>
            <a:r>
              <a:rPr b="0" i="0" lang="en-US" sz="3600" u="none">
                <a:solidFill>
                  <a:srgbClr val="000000"/>
                </a:solidFill>
                <a:latin typeface="Arial"/>
                <a:ea typeface="Arial"/>
                <a:cs typeface="Arial"/>
                <a:sym typeface="Arial"/>
              </a:rPr>
              <a:t>PROFEETTA</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06" name="Shape 406"/>
        <p:cNvGrpSpPr/>
        <p:nvPr/>
      </p:nvGrpSpPr>
      <p:grpSpPr>
        <a:xfrm>
          <a:off x="0" y="0"/>
          <a:ext cx="0" cy="0"/>
          <a:chOff x="0" y="0"/>
          <a:chExt cx="0" cy="0"/>
        </a:xfrm>
      </p:grpSpPr>
      <p:sp>
        <p:nvSpPr>
          <p:cNvPr id="407" name="Google Shape;407;p54"/>
          <p:cNvSpPr txBox="1"/>
          <p:nvPr>
            <p:ph type="title"/>
          </p:nvPr>
        </p:nvSpPr>
        <p:spPr>
          <a:xfrm>
            <a:off x="503237" y="303212"/>
            <a:ext cx="9072562" cy="1263650"/>
          </a:xfrm>
          <a:prstGeom prst="rect">
            <a:avLst/>
          </a:prstGeom>
          <a:noFill/>
          <a:ln>
            <a:noFill/>
          </a:ln>
        </p:spPr>
        <p:txBody>
          <a:bodyPr anchorCtr="0" anchor="ctr" bIns="0" lIns="0" spcFirstLastPara="1" rIns="0" wrap="square" tIns="0">
            <a:noAutofit/>
          </a:bodyPr>
          <a:lstStyle/>
          <a:p>
            <a:pPr indent="0" lvl="0" marL="0" rtl="0" algn="ctr">
              <a:lnSpc>
                <a:spcPct val="94000"/>
              </a:lnSpc>
              <a:spcBef>
                <a:spcPts val="0"/>
              </a:spcBef>
              <a:spcAft>
                <a:spcPts val="0"/>
              </a:spcAft>
              <a:buClr>
                <a:srgbClr val="000000"/>
              </a:buClr>
              <a:buSzPts val="4400"/>
              <a:buFont typeface="Arial"/>
              <a:buNone/>
            </a:pPr>
            <a:r>
              <a:rPr b="0" i="0" lang="en-US" sz="4400" u="none">
                <a:solidFill>
                  <a:srgbClr val="000000"/>
                </a:solidFill>
                <a:latin typeface="Arial"/>
                <a:ea typeface="Arial"/>
                <a:cs typeface="Arial"/>
                <a:sym typeface="Arial"/>
              </a:rPr>
              <a:t>JEAN-JACQUES ROUSSEAU (1712-1778)‏</a:t>
            </a:r>
            <a:endParaRPr/>
          </a:p>
        </p:txBody>
      </p:sp>
      <p:sp>
        <p:nvSpPr>
          <p:cNvPr id="408" name="Google Shape;408;p54"/>
          <p:cNvSpPr txBox="1"/>
          <p:nvPr>
            <p:ph idx="1" type="body"/>
          </p:nvPr>
        </p:nvSpPr>
        <p:spPr>
          <a:xfrm>
            <a:off x="503237" y="1768475"/>
            <a:ext cx="9072562" cy="5029200"/>
          </a:xfrm>
          <a:prstGeom prst="rect">
            <a:avLst/>
          </a:prstGeom>
          <a:noFill/>
          <a:ln>
            <a:noFill/>
          </a:ln>
        </p:spPr>
        <p:txBody>
          <a:bodyPr anchorCtr="0" anchor="t" bIns="0" lIns="0" spcFirstLastPara="1" rIns="0" wrap="square" tIns="0">
            <a:noAutofit/>
          </a:bodyPr>
          <a:lstStyle/>
          <a:p>
            <a:pPr indent="-317500" lvl="0" marL="422275" marR="0" rtl="0" algn="l">
              <a:lnSpc>
                <a:spcPct val="94000"/>
              </a:lnSpc>
              <a:spcBef>
                <a:spcPts val="0"/>
              </a:spcBef>
              <a:spcAft>
                <a:spcPts val="0"/>
              </a:spcAft>
              <a:buClr>
                <a:srgbClr val="000000"/>
              </a:buClr>
              <a:buSzPts val="1440"/>
              <a:buFont typeface="Noto Sans Symbols"/>
              <a:buChar char="●"/>
            </a:pPr>
            <a:r>
              <a:rPr b="0" i="0" lang="en-US" sz="3200" u="none" cap="none" strike="noStrike">
                <a:solidFill>
                  <a:srgbClr val="000000"/>
                </a:solidFill>
                <a:latin typeface="Arial"/>
                <a:ea typeface="Arial"/>
                <a:cs typeface="Arial"/>
                <a:sym typeface="Arial"/>
              </a:rPr>
              <a:t>Antifilosofi</a:t>
            </a:r>
            <a:endParaRPr/>
          </a:p>
          <a:p>
            <a:pPr indent="-317500" lvl="0" marL="422275" marR="0" rtl="0" algn="l">
              <a:lnSpc>
                <a:spcPct val="94000"/>
              </a:lnSpc>
              <a:spcBef>
                <a:spcPts val="1400"/>
              </a:spcBef>
              <a:spcAft>
                <a:spcPts val="0"/>
              </a:spcAft>
              <a:buClr>
                <a:srgbClr val="000000"/>
              </a:buClr>
              <a:buSzPts val="1440"/>
              <a:buFont typeface="Noto Sans Symbols"/>
              <a:buChar char="●"/>
            </a:pPr>
            <a:r>
              <a:rPr b="0" i="0" lang="en-US" sz="3200" u="none" cap="none" strike="noStrike">
                <a:solidFill>
                  <a:srgbClr val="000000"/>
                </a:solidFill>
                <a:latin typeface="Arial"/>
                <a:ea typeface="Arial"/>
                <a:cs typeface="Arial"/>
                <a:sym typeface="Arial"/>
              </a:rPr>
              <a:t>Ilmiöitä ymmärrettävä myötäelävän tunteen, ei järjen avulla</a:t>
            </a:r>
            <a:endParaRPr/>
          </a:p>
          <a:p>
            <a:pPr indent="-317500" lvl="0" marL="422275" marR="0" rtl="0" algn="l">
              <a:lnSpc>
                <a:spcPct val="94000"/>
              </a:lnSpc>
              <a:spcBef>
                <a:spcPts val="1400"/>
              </a:spcBef>
              <a:spcAft>
                <a:spcPts val="0"/>
              </a:spcAft>
              <a:buClr>
                <a:srgbClr val="000000"/>
              </a:buClr>
              <a:buSzPts val="1440"/>
              <a:buFont typeface="Noto Sans Symbols"/>
              <a:buChar char="●"/>
            </a:pPr>
            <a:r>
              <a:rPr b="0" i="0" lang="en-US" sz="3200" u="none" cap="none" strike="noStrike">
                <a:solidFill>
                  <a:srgbClr val="000000"/>
                </a:solidFill>
                <a:latin typeface="Arial"/>
                <a:ea typeface="Arial"/>
                <a:cs typeface="Arial"/>
                <a:sym typeface="Arial"/>
              </a:rPr>
              <a:t>mielikuvitus = myötäelämisen kyky</a:t>
            </a:r>
            <a:endParaRPr/>
          </a:p>
          <a:p>
            <a:pPr indent="-317500" lvl="0" marL="422275" marR="0" rtl="0" algn="l">
              <a:lnSpc>
                <a:spcPct val="94000"/>
              </a:lnSpc>
              <a:spcBef>
                <a:spcPts val="1400"/>
              </a:spcBef>
              <a:spcAft>
                <a:spcPts val="0"/>
              </a:spcAft>
              <a:buClr>
                <a:srgbClr val="000000"/>
              </a:buClr>
              <a:buSzPts val="1440"/>
              <a:buFont typeface="Noto Sans Symbols"/>
              <a:buChar char="●"/>
            </a:pPr>
            <a:r>
              <a:rPr b="0" i="0" lang="en-US" sz="3200" u="none" cap="none" strike="noStrike">
                <a:solidFill>
                  <a:srgbClr val="000000"/>
                </a:solidFill>
                <a:latin typeface="Arial"/>
                <a:ea typeface="Arial"/>
                <a:cs typeface="Arial"/>
                <a:sym typeface="Arial"/>
              </a:rPr>
              <a:t>”Takaisin luontoon!” Yhteiskunta on pilannut ihmiset.</a:t>
            </a:r>
            <a:endParaRPr/>
          </a:p>
          <a:p>
            <a:pPr indent="-317500" lvl="0" marL="422275" marR="0" rtl="0" algn="l">
              <a:lnSpc>
                <a:spcPct val="94000"/>
              </a:lnSpc>
              <a:spcBef>
                <a:spcPts val="1400"/>
              </a:spcBef>
              <a:spcAft>
                <a:spcPts val="0"/>
              </a:spcAft>
              <a:buClr>
                <a:srgbClr val="000000"/>
              </a:buClr>
              <a:buSzPts val="1440"/>
              <a:buFont typeface="Noto Sans Symbols"/>
              <a:buChar char="●"/>
            </a:pPr>
            <a:r>
              <a:rPr b="0" i="0" lang="en-US" sz="3200" u="none" cap="none" strike="noStrike">
                <a:solidFill>
                  <a:srgbClr val="000000"/>
                </a:solidFill>
                <a:latin typeface="Arial"/>
                <a:ea typeface="Arial"/>
                <a:cs typeface="Arial"/>
                <a:sym typeface="Arial"/>
              </a:rPr>
              <a:t>Pakkomielteinen tunnustaja</a:t>
            </a:r>
            <a:endParaRPr/>
          </a:p>
          <a:p>
            <a:pPr indent="-317500" lvl="0" marL="422275" marR="0" rtl="0" algn="l">
              <a:lnSpc>
                <a:spcPct val="94000"/>
              </a:lnSpc>
              <a:spcBef>
                <a:spcPts val="1400"/>
              </a:spcBef>
              <a:spcAft>
                <a:spcPts val="0"/>
              </a:spcAft>
              <a:buClr>
                <a:srgbClr val="000000"/>
              </a:buClr>
              <a:buSzPts val="1440"/>
              <a:buFont typeface="Noto Sans Symbols"/>
              <a:buChar char="●"/>
            </a:pPr>
            <a:r>
              <a:rPr b="0" i="0" lang="en-US" sz="3200" u="none" cap="none" strike="noStrike">
                <a:solidFill>
                  <a:srgbClr val="000000"/>
                </a:solidFill>
                <a:latin typeface="Arial"/>
                <a:ea typeface="Arial"/>
                <a:cs typeface="Arial"/>
                <a:sym typeface="Arial"/>
              </a:rPr>
              <a:t>Kirjoitti tunnetun teoksen ”Kasvatuksesta”, mutta lähetti omat lapsensa orpokotiin.</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13" name="Shape 413"/>
        <p:cNvGrpSpPr/>
        <p:nvPr/>
      </p:nvGrpSpPr>
      <p:grpSpPr>
        <a:xfrm>
          <a:off x="0" y="0"/>
          <a:ext cx="0" cy="0"/>
          <a:chOff x="0" y="0"/>
          <a:chExt cx="0" cy="0"/>
        </a:xfrm>
      </p:grpSpPr>
      <p:sp>
        <p:nvSpPr>
          <p:cNvPr id="414" name="Google Shape;414;p55"/>
          <p:cNvSpPr txBox="1"/>
          <p:nvPr>
            <p:ph type="title"/>
          </p:nvPr>
        </p:nvSpPr>
        <p:spPr>
          <a:xfrm>
            <a:off x="503237" y="301625"/>
            <a:ext cx="9072562" cy="1263650"/>
          </a:xfrm>
          <a:prstGeom prst="rect">
            <a:avLst/>
          </a:prstGeom>
          <a:noFill/>
          <a:ln>
            <a:noFill/>
          </a:ln>
        </p:spPr>
        <p:txBody>
          <a:bodyPr anchorCtr="0" anchor="ctr" bIns="0" lIns="0" spcFirstLastPara="1" rIns="0" wrap="square" tIns="0">
            <a:noAutofit/>
          </a:bodyPr>
          <a:lstStyle/>
          <a:p>
            <a:pPr indent="0" lvl="0" marL="0" rtl="0" algn="ctr">
              <a:lnSpc>
                <a:spcPct val="94000"/>
              </a:lnSpc>
              <a:spcBef>
                <a:spcPts val="0"/>
              </a:spcBef>
              <a:spcAft>
                <a:spcPts val="0"/>
              </a:spcAft>
              <a:buClr>
                <a:srgbClr val="000000"/>
              </a:buClr>
              <a:buSzPts val="4400"/>
              <a:buFont typeface="Arial"/>
              <a:buNone/>
            </a:pPr>
            <a:r>
              <a:rPr b="0" i="0" lang="en-US" sz="4400" u="none">
                <a:solidFill>
                  <a:srgbClr val="000000"/>
                </a:solidFill>
                <a:latin typeface="Arial"/>
                <a:ea typeface="Arial"/>
                <a:cs typeface="Arial"/>
                <a:sym typeface="Arial"/>
              </a:rPr>
              <a:t>ROMANTIIKKA</a:t>
            </a:r>
            <a:endParaRPr/>
          </a:p>
        </p:txBody>
      </p:sp>
      <p:sp>
        <p:nvSpPr>
          <p:cNvPr id="415" name="Google Shape;415;p55"/>
          <p:cNvSpPr txBox="1"/>
          <p:nvPr>
            <p:ph idx="1" type="body"/>
          </p:nvPr>
        </p:nvSpPr>
        <p:spPr>
          <a:xfrm>
            <a:off x="503237" y="1768475"/>
            <a:ext cx="9072562" cy="4994275"/>
          </a:xfrm>
          <a:prstGeom prst="rect">
            <a:avLst/>
          </a:prstGeom>
          <a:noFill/>
          <a:ln>
            <a:noFill/>
          </a:ln>
        </p:spPr>
        <p:txBody>
          <a:bodyPr anchorCtr="0" anchor="t" bIns="0" lIns="0" spcFirstLastPara="1" rIns="0" wrap="square" tIns="0">
            <a:noAutofit/>
          </a:bodyPr>
          <a:lstStyle/>
          <a:p>
            <a:pPr indent="-317500" lvl="0" marL="422275" marR="0" rtl="0" algn="l">
              <a:lnSpc>
                <a:spcPct val="94000"/>
              </a:lnSpc>
              <a:spcBef>
                <a:spcPts val="0"/>
              </a:spcBef>
              <a:spcAft>
                <a:spcPts val="0"/>
              </a:spcAft>
              <a:buClr>
                <a:srgbClr val="000000"/>
              </a:buClr>
              <a:buSzPts val="1440"/>
              <a:buFont typeface="Noto Sans Symbols"/>
              <a:buChar char="●"/>
            </a:pPr>
            <a:r>
              <a:rPr b="0" i="0" lang="en-US" sz="3200" u="none" cap="none" strike="noStrike">
                <a:solidFill>
                  <a:srgbClr val="000000"/>
                </a:solidFill>
                <a:latin typeface="Arial"/>
                <a:ea typeface="Arial"/>
                <a:cs typeface="Arial"/>
                <a:sym typeface="Arial"/>
              </a:rPr>
              <a:t>STURM UND DRANG, Frankfurt 1770</a:t>
            </a:r>
            <a:endParaRPr/>
          </a:p>
          <a:p>
            <a:pPr indent="-317500" lvl="0" marL="422275" marR="0" rtl="0" algn="l">
              <a:lnSpc>
                <a:spcPct val="94000"/>
              </a:lnSpc>
              <a:spcBef>
                <a:spcPts val="1400"/>
              </a:spcBef>
              <a:spcAft>
                <a:spcPts val="0"/>
              </a:spcAft>
              <a:buClr>
                <a:srgbClr val="000000"/>
              </a:buClr>
              <a:buSzPts val="1440"/>
              <a:buFont typeface="Noto Sans Symbols"/>
              <a:buChar char="●"/>
            </a:pPr>
            <a:r>
              <a:rPr b="0" i="0" lang="en-US" sz="3200" u="none" cap="none" strike="noStrike">
                <a:solidFill>
                  <a:srgbClr val="000000"/>
                </a:solidFill>
                <a:latin typeface="Arial"/>
                <a:ea typeface="Arial"/>
                <a:cs typeface="Arial"/>
                <a:sym typeface="Arial"/>
              </a:rPr>
              <a:t>Goethe: Nuoren Wertherin kärsimykset 1774</a:t>
            </a:r>
            <a:endParaRPr/>
          </a:p>
          <a:p>
            <a:pPr indent="-317500" lvl="0" marL="422275" marR="0" rtl="0" algn="l">
              <a:lnSpc>
                <a:spcPct val="94000"/>
              </a:lnSpc>
              <a:spcBef>
                <a:spcPts val="1400"/>
              </a:spcBef>
              <a:spcAft>
                <a:spcPts val="0"/>
              </a:spcAft>
              <a:buClr>
                <a:srgbClr val="000000"/>
              </a:buClr>
              <a:buSzPts val="1440"/>
              <a:buFont typeface="Noto Sans Symbols"/>
              <a:buChar char="●"/>
            </a:pPr>
            <a:r>
              <a:rPr lang="en-US">
                <a:solidFill>
                  <a:srgbClr val="000000"/>
                </a:solidFill>
              </a:rPr>
              <a:t>Ihanteelliset sankarit. </a:t>
            </a:r>
            <a:r>
              <a:rPr b="0" i="0" lang="en-US" sz="3200" u="none" cap="none" strike="noStrike">
                <a:solidFill>
                  <a:srgbClr val="000000"/>
                </a:solidFill>
                <a:latin typeface="Arial"/>
                <a:ea typeface="Arial"/>
                <a:cs typeface="Arial"/>
                <a:sym typeface="Arial"/>
              </a:rPr>
              <a:t>Romanttisen sankarin prototyyppi: tunteellinen, lahjakas, väärinymmärretty, kapinallinen, mielipuoli.</a:t>
            </a:r>
            <a:endParaRPr/>
          </a:p>
          <a:p>
            <a:pPr indent="-317500" lvl="0" marL="422275" marR="0" rtl="0" algn="l">
              <a:lnSpc>
                <a:spcPct val="94000"/>
              </a:lnSpc>
              <a:spcBef>
                <a:spcPts val="1400"/>
              </a:spcBef>
              <a:spcAft>
                <a:spcPts val="0"/>
              </a:spcAft>
              <a:buClr>
                <a:srgbClr val="000000"/>
              </a:buClr>
              <a:buSzPts val="1440"/>
              <a:buFont typeface="Noto Sans Symbols"/>
              <a:buChar char="●"/>
            </a:pPr>
            <a:r>
              <a:rPr b="0" i="0" lang="en-US" sz="3200" u="none" cap="none" strike="noStrike">
                <a:solidFill>
                  <a:srgbClr val="000000"/>
                </a:solidFill>
                <a:latin typeface="Arial"/>
                <a:ea typeface="Arial"/>
                <a:cs typeface="Arial"/>
                <a:sym typeface="Arial"/>
              </a:rPr>
              <a:t>Kaipuu pois tässä ja nyt -elämästä</a:t>
            </a:r>
            <a:endParaRPr b="0" i="0" sz="3200" u="none" cap="none" strike="noStrike">
              <a:solidFill>
                <a:srgbClr val="000000"/>
              </a:solidFill>
              <a:latin typeface="Arial"/>
              <a:ea typeface="Arial"/>
              <a:cs typeface="Arial"/>
              <a:sym typeface="Arial"/>
            </a:endParaRPr>
          </a:p>
          <a:p>
            <a:pPr indent="-314960" lvl="0" marL="422275" marR="0" rtl="0" algn="l">
              <a:lnSpc>
                <a:spcPct val="94000"/>
              </a:lnSpc>
              <a:spcBef>
                <a:spcPts val="1400"/>
              </a:spcBef>
              <a:spcAft>
                <a:spcPts val="0"/>
              </a:spcAft>
              <a:buClr>
                <a:srgbClr val="000000"/>
              </a:buClr>
              <a:buSzPts val="1400"/>
              <a:buChar char="●"/>
            </a:pPr>
            <a:r>
              <a:rPr lang="en-US">
                <a:solidFill>
                  <a:srgbClr val="000000"/>
                </a:solidFill>
              </a:rPr>
              <a:t>Sijoittuu 1700-luvun lopulta 1800-luvun alkuvuosikymmenille</a:t>
            </a:r>
            <a:endParaRPr>
              <a:solidFill>
                <a:srgbClr val="000000"/>
              </a:solidFill>
            </a:endParaRPr>
          </a:p>
          <a:p>
            <a:pPr indent="-314960" lvl="0" marL="422275" marR="0" rtl="0" algn="l">
              <a:lnSpc>
                <a:spcPct val="94000"/>
              </a:lnSpc>
              <a:spcBef>
                <a:spcPts val="1400"/>
              </a:spcBef>
              <a:spcAft>
                <a:spcPts val="0"/>
              </a:spcAft>
              <a:buClr>
                <a:srgbClr val="000000"/>
              </a:buClr>
              <a:buSzPts val="1400"/>
              <a:buChar char="●"/>
            </a:pPr>
            <a:r>
              <a:rPr lang="en-US">
                <a:solidFill>
                  <a:srgbClr val="000000"/>
                </a:solidFill>
              </a:rPr>
              <a:t>Kuvauksen kohteena tunteet</a:t>
            </a:r>
            <a:endParaRPr>
              <a:solidFill>
                <a:srgbClr val="000000"/>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20" name="Shape 420"/>
        <p:cNvGrpSpPr/>
        <p:nvPr/>
      </p:nvGrpSpPr>
      <p:grpSpPr>
        <a:xfrm>
          <a:off x="0" y="0"/>
          <a:ext cx="0" cy="0"/>
          <a:chOff x="0" y="0"/>
          <a:chExt cx="0" cy="0"/>
        </a:xfrm>
      </p:grpSpPr>
      <p:sp>
        <p:nvSpPr>
          <p:cNvPr id="421" name="Google Shape;421;p56"/>
          <p:cNvSpPr txBox="1"/>
          <p:nvPr>
            <p:ph type="title"/>
          </p:nvPr>
        </p:nvSpPr>
        <p:spPr>
          <a:xfrm>
            <a:off x="503237" y="346075"/>
            <a:ext cx="9072562" cy="1177925"/>
          </a:xfrm>
          <a:prstGeom prst="rect">
            <a:avLst/>
          </a:prstGeom>
          <a:noFill/>
          <a:ln>
            <a:noFill/>
          </a:ln>
        </p:spPr>
        <p:txBody>
          <a:bodyPr anchorCtr="0" anchor="ctr" bIns="0" lIns="0" spcFirstLastPara="1" rIns="0" wrap="square" tIns="0">
            <a:noAutofit/>
          </a:bodyPr>
          <a:lstStyle/>
          <a:p>
            <a:pPr indent="0" lvl="0" marL="0" rtl="0" algn="ctr">
              <a:lnSpc>
                <a:spcPct val="94000"/>
              </a:lnSpc>
              <a:spcBef>
                <a:spcPts val="0"/>
              </a:spcBef>
              <a:spcAft>
                <a:spcPts val="0"/>
              </a:spcAft>
              <a:buClr>
                <a:srgbClr val="000000"/>
              </a:buClr>
              <a:buSzPts val="4400"/>
              <a:buFont typeface="Arial"/>
              <a:buNone/>
            </a:pPr>
            <a:r>
              <a:rPr b="0" i="0" lang="en-US" sz="4400" u="none">
                <a:solidFill>
                  <a:srgbClr val="000000"/>
                </a:solidFill>
                <a:latin typeface="Arial"/>
                <a:ea typeface="Arial"/>
                <a:cs typeface="Arial"/>
                <a:sym typeface="Arial"/>
              </a:rPr>
              <a:t>ROMANTIIKAN POETIIKKA</a:t>
            </a:r>
            <a:endParaRPr/>
          </a:p>
        </p:txBody>
      </p:sp>
      <p:sp>
        <p:nvSpPr>
          <p:cNvPr id="422" name="Google Shape;422;p56"/>
          <p:cNvSpPr txBox="1"/>
          <p:nvPr>
            <p:ph idx="1" type="body"/>
          </p:nvPr>
        </p:nvSpPr>
        <p:spPr>
          <a:xfrm>
            <a:off x="503237" y="1768475"/>
            <a:ext cx="9072562" cy="5486400"/>
          </a:xfrm>
          <a:prstGeom prst="rect">
            <a:avLst/>
          </a:prstGeom>
          <a:noFill/>
          <a:ln>
            <a:noFill/>
          </a:ln>
        </p:spPr>
        <p:txBody>
          <a:bodyPr anchorCtr="0" anchor="t" bIns="0" lIns="0" spcFirstLastPara="1" rIns="0" wrap="square" tIns="0">
            <a:noAutofit/>
          </a:bodyPr>
          <a:lstStyle/>
          <a:p>
            <a:pPr indent="-317500" lvl="0" marL="422275" marR="0" rtl="0" algn="l">
              <a:lnSpc>
                <a:spcPct val="94000"/>
              </a:lnSpc>
              <a:spcBef>
                <a:spcPts val="0"/>
              </a:spcBef>
              <a:spcAft>
                <a:spcPts val="0"/>
              </a:spcAft>
              <a:buClr>
                <a:srgbClr val="000000"/>
              </a:buClr>
              <a:buSzPts val="1440"/>
              <a:buFont typeface="Noto Sans Symbols"/>
              <a:buChar char="●"/>
            </a:pPr>
            <a:r>
              <a:rPr b="0" i="0" lang="en-US" sz="3200" u="none" cap="none" strike="noStrike">
                <a:solidFill>
                  <a:srgbClr val="000000"/>
                </a:solidFill>
                <a:latin typeface="Arial"/>
                <a:ea typeface="Arial"/>
                <a:cs typeface="Arial"/>
                <a:sym typeface="Arial"/>
              </a:rPr>
              <a:t>Yksilökeskeisyys, yksilöllisyys, originaalisuus</a:t>
            </a:r>
            <a:endParaRPr/>
          </a:p>
          <a:p>
            <a:pPr indent="-317500" lvl="0" marL="422275" marR="0" rtl="0" algn="l">
              <a:lnSpc>
                <a:spcPct val="94000"/>
              </a:lnSpc>
              <a:spcBef>
                <a:spcPts val="1400"/>
              </a:spcBef>
              <a:spcAft>
                <a:spcPts val="0"/>
              </a:spcAft>
              <a:buClr>
                <a:srgbClr val="000000"/>
              </a:buClr>
              <a:buSzPts val="1440"/>
              <a:buFont typeface="Noto Sans Symbols"/>
              <a:buChar char="●"/>
            </a:pPr>
            <a:r>
              <a:rPr b="0" i="0" lang="en-US" sz="3200" u="none" cap="none" strike="noStrike">
                <a:solidFill>
                  <a:srgbClr val="000000"/>
                </a:solidFill>
                <a:latin typeface="Arial"/>
                <a:ea typeface="Arial"/>
                <a:cs typeface="Arial"/>
                <a:sym typeface="Arial"/>
              </a:rPr>
              <a:t>Mielikuvitus, unet, alitajunta</a:t>
            </a:r>
            <a:endParaRPr/>
          </a:p>
          <a:p>
            <a:pPr indent="-317500" lvl="0" marL="422275" marR="0" rtl="0" algn="l">
              <a:lnSpc>
                <a:spcPct val="94000"/>
              </a:lnSpc>
              <a:spcBef>
                <a:spcPts val="1400"/>
              </a:spcBef>
              <a:spcAft>
                <a:spcPts val="0"/>
              </a:spcAft>
              <a:buClr>
                <a:srgbClr val="000000"/>
              </a:buClr>
              <a:buSzPts val="1440"/>
              <a:buFont typeface="Noto Sans Symbols"/>
              <a:buChar char="●"/>
            </a:pPr>
            <a:r>
              <a:rPr b="0" i="0" lang="en-US" sz="3200" u="none" cap="none" strike="noStrike">
                <a:solidFill>
                  <a:srgbClr val="000000"/>
                </a:solidFill>
                <a:latin typeface="Arial"/>
                <a:ea typeface="Arial"/>
                <a:cs typeface="Arial"/>
                <a:sym typeface="Arial"/>
              </a:rPr>
              <a:t>Tunteet ylittävät järjen, ihanteellinen ylittää todellisen</a:t>
            </a:r>
            <a:endParaRPr/>
          </a:p>
          <a:p>
            <a:pPr indent="-317500" lvl="0" marL="422275" marR="0" rtl="0" algn="l">
              <a:lnSpc>
                <a:spcPct val="94000"/>
              </a:lnSpc>
              <a:spcBef>
                <a:spcPts val="1400"/>
              </a:spcBef>
              <a:spcAft>
                <a:spcPts val="0"/>
              </a:spcAft>
              <a:buClr>
                <a:srgbClr val="000000"/>
              </a:buClr>
              <a:buSzPts val="1440"/>
              <a:buFont typeface="Noto Sans Symbols"/>
              <a:buChar char="●"/>
            </a:pPr>
            <a:r>
              <a:rPr b="0" i="0" lang="en-US" sz="3200" u="none" cap="none" strike="noStrike">
                <a:solidFill>
                  <a:srgbClr val="000000"/>
                </a:solidFill>
                <a:latin typeface="Arial"/>
                <a:ea typeface="Arial"/>
                <a:cs typeface="Arial"/>
                <a:sym typeface="Arial"/>
              </a:rPr>
              <a:t>Perusaiheistoa: luonto (ja sen yhteys henkilökohtaisiin kokemuksiin), öiset tunnelmat, kuolemaan liittyvät aiheet</a:t>
            </a:r>
            <a:endParaRPr/>
          </a:p>
          <a:p>
            <a:pPr indent="-317500" lvl="0" marL="422275" marR="0" rtl="0" algn="l">
              <a:lnSpc>
                <a:spcPct val="94000"/>
              </a:lnSpc>
              <a:spcBef>
                <a:spcPts val="1400"/>
              </a:spcBef>
              <a:spcAft>
                <a:spcPts val="0"/>
              </a:spcAft>
              <a:buClr>
                <a:srgbClr val="000000"/>
              </a:buClr>
              <a:buSzPts val="1440"/>
              <a:buFont typeface="Noto Sans Symbols"/>
              <a:buChar char="●"/>
            </a:pPr>
            <a:r>
              <a:rPr b="0" i="0" lang="en-US" sz="3200" u="none" cap="none" strike="noStrike">
                <a:solidFill>
                  <a:srgbClr val="000000"/>
                </a:solidFill>
                <a:latin typeface="Arial"/>
                <a:ea typeface="Arial"/>
                <a:cs typeface="Arial"/>
                <a:sym typeface="Arial"/>
              </a:rPr>
              <a:t>Kiinnostus kansallisesta menneisyydestä (Suomessa kansallisromantiikka)</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27" name="Shape 427"/>
        <p:cNvGrpSpPr/>
        <p:nvPr/>
      </p:nvGrpSpPr>
      <p:grpSpPr>
        <a:xfrm>
          <a:off x="0" y="0"/>
          <a:ext cx="0" cy="0"/>
          <a:chOff x="0" y="0"/>
          <a:chExt cx="0" cy="0"/>
        </a:xfrm>
      </p:grpSpPr>
      <p:sp>
        <p:nvSpPr>
          <p:cNvPr id="428" name="Google Shape;428;p57"/>
          <p:cNvSpPr txBox="1"/>
          <p:nvPr>
            <p:ph idx="4294967295" type="title"/>
          </p:nvPr>
        </p:nvSpPr>
        <p:spPr>
          <a:xfrm>
            <a:off x="503237" y="301625"/>
            <a:ext cx="9070975" cy="1263650"/>
          </a:xfrm>
          <a:prstGeom prst="rect">
            <a:avLst/>
          </a:prstGeom>
          <a:noFill/>
          <a:ln>
            <a:noFill/>
          </a:ln>
        </p:spPr>
        <p:txBody>
          <a:bodyPr anchorCtr="0" anchor="ctr" bIns="0" lIns="0" spcFirstLastPara="1" rIns="0" wrap="square" tIns="0">
            <a:noAutofit/>
          </a:bodyPr>
          <a:lstStyle/>
          <a:p>
            <a:pPr indent="0" lvl="0" marL="0" marR="0" rtl="0" algn="ctr">
              <a:lnSpc>
                <a:spcPct val="94000"/>
              </a:lnSpc>
              <a:spcBef>
                <a:spcPts val="0"/>
              </a:spcBef>
              <a:spcAft>
                <a:spcPts val="0"/>
              </a:spcAft>
              <a:buClr>
                <a:srgbClr val="000000"/>
              </a:buClr>
              <a:buSzPts val="4400"/>
              <a:buFont typeface="Arial"/>
              <a:buNone/>
            </a:pPr>
            <a:r>
              <a:rPr b="0" i="0" lang="en-US" sz="4400" u="none">
                <a:solidFill>
                  <a:srgbClr val="000000"/>
                </a:solidFill>
                <a:latin typeface="Arial"/>
                <a:ea typeface="Arial"/>
                <a:cs typeface="Arial"/>
                <a:sym typeface="Arial"/>
              </a:rPr>
              <a:t>KAUHUROMANTIIKKA</a:t>
            </a:r>
            <a:endParaRPr/>
          </a:p>
        </p:txBody>
      </p:sp>
      <p:sp>
        <p:nvSpPr>
          <p:cNvPr id="429" name="Google Shape;429;p57"/>
          <p:cNvSpPr txBox="1"/>
          <p:nvPr>
            <p:ph idx="4294967295" type="body"/>
          </p:nvPr>
        </p:nvSpPr>
        <p:spPr>
          <a:xfrm>
            <a:off x="5149850" y="1768475"/>
            <a:ext cx="4425950" cy="4992687"/>
          </a:xfrm>
          <a:prstGeom prst="rect">
            <a:avLst/>
          </a:prstGeom>
          <a:noFill/>
          <a:ln>
            <a:noFill/>
          </a:ln>
        </p:spPr>
        <p:txBody>
          <a:bodyPr anchorCtr="0" anchor="t" bIns="0" lIns="0" spcFirstLastPara="1" rIns="0" wrap="square" tIns="0">
            <a:noAutofit/>
          </a:bodyPr>
          <a:lstStyle/>
          <a:p>
            <a:pPr indent="-317500" lvl="0" marL="422275" marR="0" rtl="0" algn="l">
              <a:lnSpc>
                <a:spcPct val="94000"/>
              </a:lnSpc>
              <a:spcBef>
                <a:spcPts val="0"/>
              </a:spcBef>
              <a:spcAft>
                <a:spcPts val="0"/>
              </a:spcAft>
              <a:buClr>
                <a:srgbClr val="000000"/>
              </a:buClr>
              <a:buSzPts val="1440"/>
              <a:buFont typeface="Noto Sans Symbols"/>
              <a:buChar char="●"/>
            </a:pPr>
            <a:r>
              <a:rPr b="0" i="0" lang="en-US" sz="3200" u="none" cap="none" strike="noStrike">
                <a:solidFill>
                  <a:srgbClr val="000000"/>
                </a:solidFill>
                <a:latin typeface="Arial"/>
                <a:ea typeface="Arial"/>
                <a:cs typeface="Arial"/>
                <a:sym typeface="Arial"/>
              </a:rPr>
              <a:t>Yliluonnollisuuden korostus</a:t>
            </a:r>
            <a:endParaRPr/>
          </a:p>
          <a:p>
            <a:pPr indent="-317500" lvl="0" marL="422275" marR="0" rtl="0" algn="l">
              <a:lnSpc>
                <a:spcPct val="94000"/>
              </a:lnSpc>
              <a:spcBef>
                <a:spcPts val="1400"/>
              </a:spcBef>
              <a:spcAft>
                <a:spcPts val="0"/>
              </a:spcAft>
              <a:buClr>
                <a:srgbClr val="000000"/>
              </a:buClr>
              <a:buSzPts val="1440"/>
              <a:buFont typeface="Noto Sans Symbols"/>
              <a:buChar char="●"/>
            </a:pPr>
            <a:r>
              <a:rPr b="0" i="0" lang="en-US" sz="3200" u="none" cap="none" strike="noStrike">
                <a:solidFill>
                  <a:srgbClr val="000000"/>
                </a:solidFill>
                <a:latin typeface="Arial"/>
                <a:ea typeface="Arial"/>
                <a:cs typeface="Arial"/>
                <a:sym typeface="Arial"/>
              </a:rPr>
              <a:t>Kaikki eloton tuntuu elävältä, kaikkea elävää väijyy kuolema</a:t>
            </a:r>
            <a:endParaRPr/>
          </a:p>
          <a:p>
            <a:pPr indent="-317500" lvl="0" marL="422275" marR="0" rtl="0" algn="l">
              <a:lnSpc>
                <a:spcPct val="94000"/>
              </a:lnSpc>
              <a:spcBef>
                <a:spcPts val="1400"/>
              </a:spcBef>
              <a:spcAft>
                <a:spcPts val="0"/>
              </a:spcAft>
              <a:buClr>
                <a:srgbClr val="000000"/>
              </a:buClr>
              <a:buSzPts val="1440"/>
              <a:buFont typeface="Noto Sans Symbols"/>
              <a:buChar char="●"/>
            </a:pPr>
            <a:r>
              <a:rPr b="0" i="0" lang="en-US" sz="3200" u="none" cap="none" strike="noStrike">
                <a:solidFill>
                  <a:srgbClr val="000000"/>
                </a:solidFill>
                <a:latin typeface="Arial"/>
                <a:ea typeface="Arial"/>
                <a:cs typeface="Arial"/>
                <a:sym typeface="Arial"/>
              </a:rPr>
              <a:t>Brontë</a:t>
            </a:r>
            <a:r>
              <a:rPr lang="en-US">
                <a:solidFill>
                  <a:srgbClr val="000000"/>
                </a:solidFill>
              </a:rPr>
              <a:t>: Humiseva harju</a:t>
            </a:r>
            <a:endParaRPr>
              <a:solidFill>
                <a:srgbClr val="000000"/>
              </a:solidFill>
            </a:endParaRPr>
          </a:p>
          <a:p>
            <a:pPr indent="-317500" lvl="0" marL="422275" marR="0" rtl="0" algn="l">
              <a:lnSpc>
                <a:spcPct val="94000"/>
              </a:lnSpc>
              <a:spcBef>
                <a:spcPts val="1400"/>
              </a:spcBef>
              <a:spcAft>
                <a:spcPts val="0"/>
              </a:spcAft>
              <a:buClr>
                <a:srgbClr val="000000"/>
              </a:buClr>
              <a:buSzPts val="1440"/>
              <a:buFont typeface="Noto Sans Symbols"/>
              <a:buChar char="●"/>
            </a:pPr>
            <a:r>
              <a:rPr b="0" i="0" lang="en-US" sz="3200" u="none" cap="none" strike="noStrike">
                <a:solidFill>
                  <a:srgbClr val="000000"/>
                </a:solidFill>
                <a:latin typeface="Arial"/>
                <a:ea typeface="Arial"/>
                <a:cs typeface="Arial"/>
                <a:sym typeface="Arial"/>
              </a:rPr>
              <a:t>Poe: Kauhutarinoita</a:t>
            </a:r>
            <a:endParaRPr/>
          </a:p>
        </p:txBody>
      </p:sp>
      <p:pic>
        <p:nvPicPr>
          <p:cNvPr id="430" name="Google Shape;430;p57"/>
          <p:cNvPicPr preferRelativeResize="0"/>
          <p:nvPr/>
        </p:nvPicPr>
        <p:blipFill rotWithShape="1">
          <a:blip r:embed="rId4">
            <a:alphaModFix/>
          </a:blip>
          <a:srcRect b="0" l="0" r="0" t="0"/>
          <a:stretch/>
        </p:blipFill>
        <p:spPr>
          <a:xfrm>
            <a:off x="1011237" y="1768475"/>
            <a:ext cx="3409950" cy="4989512"/>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35" name="Shape 435"/>
        <p:cNvGrpSpPr/>
        <p:nvPr/>
      </p:nvGrpSpPr>
      <p:grpSpPr>
        <a:xfrm>
          <a:off x="0" y="0"/>
          <a:ext cx="0" cy="0"/>
          <a:chOff x="0" y="0"/>
          <a:chExt cx="0" cy="0"/>
        </a:xfrm>
      </p:grpSpPr>
      <p:pic>
        <p:nvPicPr>
          <p:cNvPr id="436" name="Google Shape;436;p58"/>
          <p:cNvPicPr preferRelativeResize="0"/>
          <p:nvPr/>
        </p:nvPicPr>
        <p:blipFill rotWithShape="1">
          <a:blip r:embed="rId4">
            <a:alphaModFix/>
          </a:blip>
          <a:srcRect b="0" l="0" r="0" t="0"/>
          <a:stretch/>
        </p:blipFill>
        <p:spPr>
          <a:xfrm>
            <a:off x="1079500" y="4859337"/>
            <a:ext cx="3048000" cy="2286000"/>
          </a:xfrm>
          <a:prstGeom prst="rect">
            <a:avLst/>
          </a:prstGeom>
          <a:noFill/>
          <a:ln>
            <a:noFill/>
          </a:ln>
        </p:spPr>
      </p:pic>
      <p:sp>
        <p:nvSpPr>
          <p:cNvPr id="437" name="Google Shape;437;p58"/>
          <p:cNvSpPr txBox="1"/>
          <p:nvPr>
            <p:ph type="title"/>
          </p:nvPr>
        </p:nvSpPr>
        <p:spPr>
          <a:xfrm>
            <a:off x="503237" y="346075"/>
            <a:ext cx="9070975" cy="1174750"/>
          </a:xfrm>
          <a:prstGeom prst="rect">
            <a:avLst/>
          </a:prstGeom>
          <a:noFill/>
          <a:ln>
            <a:noFill/>
          </a:ln>
        </p:spPr>
        <p:txBody>
          <a:bodyPr anchorCtr="0" anchor="ctr" bIns="0" lIns="0" spcFirstLastPara="1" rIns="0" wrap="square" tIns="0">
            <a:noAutofit/>
          </a:bodyPr>
          <a:lstStyle/>
          <a:p>
            <a:pPr indent="0" lvl="0" marL="0" rtl="0" algn="ctr">
              <a:lnSpc>
                <a:spcPct val="89000"/>
              </a:lnSpc>
              <a:spcBef>
                <a:spcPts val="0"/>
              </a:spcBef>
              <a:spcAft>
                <a:spcPts val="0"/>
              </a:spcAft>
              <a:buClr>
                <a:srgbClr val="280099"/>
              </a:buClr>
              <a:buSzPts val="4400"/>
              <a:buFont typeface="Arial"/>
              <a:buNone/>
            </a:pPr>
            <a:r>
              <a:rPr b="0" i="0" lang="en-US" sz="4400" u="none">
                <a:solidFill>
                  <a:srgbClr val="280099"/>
                </a:solidFill>
                <a:latin typeface="Arial"/>
                <a:ea typeface="Arial"/>
                <a:cs typeface="Arial"/>
                <a:sym typeface="Arial"/>
              </a:rPr>
              <a:t>Kauhuromantiikan peruskuvastoa</a:t>
            </a:r>
            <a:endParaRPr/>
          </a:p>
        </p:txBody>
      </p:sp>
      <p:pic>
        <p:nvPicPr>
          <p:cNvPr id="438" name="Google Shape;438;p58"/>
          <p:cNvPicPr preferRelativeResize="0"/>
          <p:nvPr/>
        </p:nvPicPr>
        <p:blipFill rotWithShape="1">
          <a:blip r:embed="rId5">
            <a:alphaModFix/>
          </a:blip>
          <a:srcRect b="0" l="0" r="0" t="0"/>
          <a:stretch/>
        </p:blipFill>
        <p:spPr>
          <a:xfrm>
            <a:off x="5219700" y="4946650"/>
            <a:ext cx="4338637" cy="2433637"/>
          </a:xfrm>
          <a:prstGeom prst="rect">
            <a:avLst/>
          </a:prstGeom>
          <a:noFill/>
          <a:ln>
            <a:noFill/>
          </a:ln>
        </p:spPr>
      </p:pic>
      <p:pic>
        <p:nvPicPr>
          <p:cNvPr id="439" name="Google Shape;439;p58"/>
          <p:cNvPicPr preferRelativeResize="0"/>
          <p:nvPr/>
        </p:nvPicPr>
        <p:blipFill rotWithShape="1">
          <a:blip r:embed="rId6">
            <a:alphaModFix/>
          </a:blip>
          <a:srcRect b="0" l="0" r="0" t="0"/>
          <a:stretch/>
        </p:blipFill>
        <p:spPr>
          <a:xfrm>
            <a:off x="720725" y="1479550"/>
            <a:ext cx="4422775" cy="3019425"/>
          </a:xfrm>
          <a:prstGeom prst="rect">
            <a:avLst/>
          </a:prstGeom>
          <a:noFill/>
          <a:ln>
            <a:noFill/>
          </a:ln>
        </p:spPr>
      </p:pic>
      <p:pic>
        <p:nvPicPr>
          <p:cNvPr id="440" name="Google Shape;440;p58"/>
          <p:cNvPicPr preferRelativeResize="0"/>
          <p:nvPr/>
        </p:nvPicPr>
        <p:blipFill rotWithShape="1">
          <a:blip r:embed="rId7">
            <a:alphaModFix/>
          </a:blip>
          <a:srcRect b="0" l="0" r="0" t="0"/>
          <a:stretch/>
        </p:blipFill>
        <p:spPr>
          <a:xfrm>
            <a:off x="5400675" y="1260475"/>
            <a:ext cx="2803525" cy="3600450"/>
          </a:xfrm>
          <a:prstGeom prst="rect">
            <a:avLst/>
          </a:prstGeom>
          <a:noFill/>
          <a:ln>
            <a:noFill/>
          </a:ln>
        </p:spPr>
      </p:pic>
      <p:pic>
        <p:nvPicPr>
          <p:cNvPr id="441" name="Google Shape;441;p58"/>
          <p:cNvPicPr preferRelativeResize="0"/>
          <p:nvPr/>
        </p:nvPicPr>
        <p:blipFill rotWithShape="1">
          <a:blip r:embed="rId8">
            <a:alphaModFix/>
          </a:blip>
          <a:srcRect b="0" l="0" r="0" t="0"/>
          <a:stretch/>
        </p:blipFill>
        <p:spPr>
          <a:xfrm>
            <a:off x="8459787" y="1568450"/>
            <a:ext cx="1270000" cy="952500"/>
          </a:xfrm>
          <a:prstGeom prst="rect">
            <a:avLst/>
          </a:prstGeom>
          <a:noFill/>
          <a:ln>
            <a:noFill/>
          </a:ln>
        </p:spPr>
      </p:pic>
      <p:pic>
        <p:nvPicPr>
          <p:cNvPr id="442" name="Google Shape;442;p58"/>
          <p:cNvPicPr preferRelativeResize="0"/>
          <p:nvPr/>
        </p:nvPicPr>
        <p:blipFill rotWithShape="1">
          <a:blip r:embed="rId9">
            <a:alphaModFix/>
          </a:blip>
          <a:srcRect b="0" l="0" r="0" t="0"/>
          <a:stretch/>
        </p:blipFill>
        <p:spPr>
          <a:xfrm>
            <a:off x="8448675" y="2700337"/>
            <a:ext cx="1092200" cy="16510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0" name="Shape 80"/>
        <p:cNvGrpSpPr/>
        <p:nvPr/>
      </p:nvGrpSpPr>
      <p:grpSpPr>
        <a:xfrm>
          <a:off x="0" y="0"/>
          <a:ext cx="0" cy="0"/>
          <a:chOff x="0" y="0"/>
          <a:chExt cx="0" cy="0"/>
        </a:xfrm>
      </p:grpSpPr>
      <p:pic>
        <p:nvPicPr>
          <p:cNvPr id="81" name="Google Shape;81;p5"/>
          <p:cNvPicPr preferRelativeResize="0"/>
          <p:nvPr/>
        </p:nvPicPr>
        <p:blipFill rotWithShape="1">
          <a:blip r:embed="rId4">
            <a:alphaModFix/>
          </a:blip>
          <a:srcRect b="0" l="0" r="0" t="0"/>
          <a:stretch/>
        </p:blipFill>
        <p:spPr>
          <a:xfrm>
            <a:off x="1979612" y="0"/>
            <a:ext cx="5956300" cy="7559675"/>
          </a:xfrm>
          <a:prstGeom prst="rect">
            <a:avLst/>
          </a:prstGeom>
          <a:noFill/>
          <a:ln>
            <a:noFill/>
          </a:ln>
        </p:spPr>
      </p:pic>
      <p:sp>
        <p:nvSpPr>
          <p:cNvPr id="82" name="Google Shape;82;p5"/>
          <p:cNvSpPr txBox="1"/>
          <p:nvPr/>
        </p:nvSpPr>
        <p:spPr>
          <a:xfrm>
            <a:off x="8280400" y="6480175"/>
            <a:ext cx="1271587" cy="450850"/>
          </a:xfrm>
          <a:prstGeom prst="rect">
            <a:avLst/>
          </a:prstGeom>
          <a:noFill/>
          <a:ln>
            <a:noFill/>
          </a:ln>
        </p:spPr>
        <p:txBody>
          <a:bodyPr anchorCtr="0" anchor="t" bIns="45000" lIns="90000" spcFirstLastPara="1" rIns="90000" wrap="square" tIns="45000">
            <a:noAutofit/>
          </a:bodyPr>
          <a:lstStyle/>
          <a:p>
            <a:pPr indent="0" lvl="0" marL="0" marR="0" rtl="0" algn="l">
              <a:lnSpc>
                <a:spcPct val="84000"/>
              </a:lnSpc>
              <a:spcBef>
                <a:spcPts val="0"/>
              </a:spcBef>
              <a:spcAft>
                <a:spcPts val="0"/>
              </a:spcAft>
              <a:buClr>
                <a:srgbClr val="000000"/>
              </a:buClr>
              <a:buSzPts val="1400"/>
              <a:buFont typeface="Arial"/>
              <a:buNone/>
            </a:pPr>
            <a:r>
              <a:rPr b="0" i="0" lang="en-US" sz="1400" u="none">
                <a:solidFill>
                  <a:srgbClr val="000000"/>
                </a:solidFill>
                <a:latin typeface="Arial"/>
                <a:ea typeface="Arial"/>
                <a:cs typeface="Arial"/>
                <a:sym typeface="Arial"/>
              </a:rPr>
              <a:t>Odilon Redon</a:t>
            </a:r>
            <a:endParaRPr/>
          </a:p>
          <a:p>
            <a:pPr indent="0" lvl="0" marL="0" marR="0" rtl="0" algn="l">
              <a:lnSpc>
                <a:spcPct val="84000"/>
              </a:lnSpc>
              <a:spcBef>
                <a:spcPts val="0"/>
              </a:spcBef>
              <a:spcAft>
                <a:spcPts val="0"/>
              </a:spcAft>
              <a:buClr>
                <a:srgbClr val="000000"/>
              </a:buClr>
              <a:buSzPts val="1400"/>
              <a:buFont typeface="Arial"/>
              <a:buNone/>
            </a:pPr>
            <a:r>
              <a:rPr b="0" i="0" lang="en-US" sz="1400" u="none">
                <a:solidFill>
                  <a:srgbClr val="000000"/>
                </a:solidFill>
                <a:latin typeface="Arial"/>
                <a:ea typeface="Arial"/>
                <a:cs typeface="Arial"/>
                <a:sym typeface="Arial"/>
              </a:rPr>
              <a:t>(1914)‏</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47" name="Shape 447"/>
        <p:cNvGrpSpPr/>
        <p:nvPr/>
      </p:nvGrpSpPr>
      <p:grpSpPr>
        <a:xfrm>
          <a:off x="0" y="0"/>
          <a:ext cx="0" cy="0"/>
          <a:chOff x="0" y="0"/>
          <a:chExt cx="0" cy="0"/>
        </a:xfrm>
      </p:grpSpPr>
      <p:sp>
        <p:nvSpPr>
          <p:cNvPr id="448" name="Google Shape;448;p59"/>
          <p:cNvSpPr txBox="1"/>
          <p:nvPr>
            <p:ph type="title"/>
          </p:nvPr>
        </p:nvSpPr>
        <p:spPr>
          <a:xfrm>
            <a:off x="503237" y="346075"/>
            <a:ext cx="9072562" cy="1177925"/>
          </a:xfrm>
          <a:prstGeom prst="rect">
            <a:avLst/>
          </a:prstGeom>
          <a:noFill/>
          <a:ln>
            <a:noFill/>
          </a:ln>
        </p:spPr>
        <p:txBody>
          <a:bodyPr anchorCtr="0" anchor="ctr" bIns="0" lIns="0" spcFirstLastPara="1" rIns="0" wrap="square" tIns="0">
            <a:noAutofit/>
          </a:bodyPr>
          <a:lstStyle/>
          <a:p>
            <a:pPr indent="0" lvl="0" marL="0" rtl="0" algn="ctr">
              <a:lnSpc>
                <a:spcPct val="94000"/>
              </a:lnSpc>
              <a:spcBef>
                <a:spcPts val="0"/>
              </a:spcBef>
              <a:spcAft>
                <a:spcPts val="0"/>
              </a:spcAft>
              <a:buClr>
                <a:srgbClr val="000000"/>
              </a:buClr>
              <a:buSzPts val="4400"/>
              <a:buFont typeface="Arial"/>
              <a:buNone/>
            </a:pPr>
            <a:r>
              <a:rPr b="0" i="0" lang="en-US" sz="4400" u="none">
                <a:solidFill>
                  <a:srgbClr val="000000"/>
                </a:solidFill>
                <a:latin typeface="Arial"/>
                <a:ea typeface="Arial"/>
                <a:cs typeface="Arial"/>
                <a:sym typeface="Arial"/>
              </a:rPr>
              <a:t>REALISMI 1800-l</a:t>
            </a:r>
            <a:r>
              <a:rPr lang="en-US">
                <a:solidFill>
                  <a:srgbClr val="000000"/>
                </a:solidFill>
              </a:rPr>
              <a:t>uvulla</a:t>
            </a:r>
            <a:endParaRPr/>
          </a:p>
        </p:txBody>
      </p:sp>
      <p:sp>
        <p:nvSpPr>
          <p:cNvPr id="449" name="Google Shape;449;p59"/>
          <p:cNvSpPr txBox="1"/>
          <p:nvPr>
            <p:ph idx="1" type="body"/>
          </p:nvPr>
        </p:nvSpPr>
        <p:spPr>
          <a:xfrm>
            <a:off x="503237" y="1768475"/>
            <a:ext cx="9072562" cy="5856287"/>
          </a:xfrm>
          <a:prstGeom prst="rect">
            <a:avLst/>
          </a:prstGeom>
          <a:noFill/>
          <a:ln>
            <a:noFill/>
          </a:ln>
        </p:spPr>
        <p:txBody>
          <a:bodyPr anchorCtr="0" anchor="t" bIns="0" lIns="0" spcFirstLastPara="1" rIns="0" wrap="square" tIns="0">
            <a:noAutofit/>
          </a:bodyPr>
          <a:lstStyle/>
          <a:p>
            <a:pPr indent="-317500" lvl="0" marL="422275" marR="0" rtl="0" algn="l">
              <a:lnSpc>
                <a:spcPct val="94000"/>
              </a:lnSpc>
              <a:spcBef>
                <a:spcPts val="0"/>
              </a:spcBef>
              <a:spcAft>
                <a:spcPts val="0"/>
              </a:spcAft>
              <a:buClr>
                <a:srgbClr val="000000"/>
              </a:buClr>
              <a:buSzPts val="1440"/>
              <a:buFont typeface="Noto Sans Symbols"/>
              <a:buChar char="●"/>
            </a:pPr>
            <a:r>
              <a:rPr b="0" i="0" lang="en-US" sz="3200" u="none" cap="none" strike="noStrike">
                <a:solidFill>
                  <a:srgbClr val="000000"/>
                </a:solidFill>
                <a:latin typeface="Arial"/>
                <a:ea typeface="Arial"/>
                <a:cs typeface="Arial"/>
                <a:sym typeface="Arial"/>
              </a:rPr>
              <a:t>Kirjallisuudella eettinen tehtävä, oikeus moralisoida yhteiskuntaa, joka pahan lähde: teollistuminen, saasteet, surkeat työolot, asuntotilanne, lapsityövoima ym.</a:t>
            </a:r>
            <a:endParaRPr/>
          </a:p>
          <a:p>
            <a:pPr indent="-317500" lvl="0" marL="422275" marR="0" rtl="0" algn="l">
              <a:lnSpc>
                <a:spcPct val="94000"/>
              </a:lnSpc>
              <a:spcBef>
                <a:spcPts val="1400"/>
              </a:spcBef>
              <a:spcAft>
                <a:spcPts val="0"/>
              </a:spcAft>
              <a:buClr>
                <a:srgbClr val="000000"/>
              </a:buClr>
              <a:buSzPts val="1440"/>
              <a:buFont typeface="Noto Sans Symbols"/>
              <a:buChar char="●"/>
            </a:pPr>
            <a:r>
              <a:rPr b="0" i="0" lang="en-US" sz="3200" u="none" cap="none" strike="noStrike">
                <a:solidFill>
                  <a:srgbClr val="000000"/>
                </a:solidFill>
                <a:latin typeface="Arial"/>
                <a:ea typeface="Arial"/>
                <a:cs typeface="Arial"/>
                <a:sym typeface="Arial"/>
              </a:rPr>
              <a:t>ROMAANI hallitseva laji: luotava uskottava arkipäiväinen maailma</a:t>
            </a:r>
            <a:endParaRPr/>
          </a:p>
          <a:p>
            <a:pPr indent="-317500" lvl="0" marL="422275" marR="0" rtl="0" algn="l">
              <a:lnSpc>
                <a:spcPct val="94000"/>
              </a:lnSpc>
              <a:spcBef>
                <a:spcPts val="1400"/>
              </a:spcBef>
              <a:spcAft>
                <a:spcPts val="0"/>
              </a:spcAft>
              <a:buClr>
                <a:srgbClr val="000000"/>
              </a:buClr>
              <a:buSzPts val="1440"/>
              <a:buFont typeface="Noto Sans Symbols"/>
              <a:buChar char="●"/>
            </a:pPr>
            <a:r>
              <a:rPr b="0" i="0" lang="en-US" sz="3200" u="none" cap="none" strike="noStrike">
                <a:solidFill>
                  <a:srgbClr val="000000"/>
                </a:solidFill>
                <a:latin typeface="Arial"/>
                <a:ea typeface="Arial"/>
                <a:cs typeface="Arial"/>
                <a:sym typeface="Arial"/>
              </a:rPr>
              <a:t>Kaikkitietävä, </a:t>
            </a:r>
            <a:r>
              <a:rPr lang="en-US">
                <a:solidFill>
                  <a:srgbClr val="000000"/>
                </a:solidFill>
              </a:rPr>
              <a:t>luotettava</a:t>
            </a:r>
            <a:r>
              <a:rPr b="0" i="0" lang="en-US" sz="3200" u="none" cap="none" strike="noStrike">
                <a:solidFill>
                  <a:srgbClr val="000000"/>
                </a:solidFill>
                <a:latin typeface="Arial"/>
                <a:ea typeface="Arial"/>
                <a:cs typeface="Arial"/>
                <a:sym typeface="Arial"/>
              </a:rPr>
              <a:t> kertoja kuvaa ja raportoi tapahtumia tarkasti, kiinnittää huomiota ympäristöön yksityiskohtineen (maisemat, puvut, ihmisten ulkomuoto) ja myös henkilöiden sisäiseen maailmaan.‏</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53" name="Shape 453"/>
        <p:cNvGrpSpPr/>
        <p:nvPr/>
      </p:nvGrpSpPr>
      <p:grpSpPr>
        <a:xfrm>
          <a:off x="0" y="0"/>
          <a:ext cx="0" cy="0"/>
          <a:chOff x="0" y="0"/>
          <a:chExt cx="0" cy="0"/>
        </a:xfrm>
      </p:grpSpPr>
      <p:sp>
        <p:nvSpPr>
          <p:cNvPr id="454" name="Google Shape;454;p60"/>
          <p:cNvSpPr txBox="1"/>
          <p:nvPr>
            <p:ph type="title"/>
          </p:nvPr>
        </p:nvSpPr>
        <p:spPr>
          <a:xfrm>
            <a:off x="503237" y="301625"/>
            <a:ext cx="9070975" cy="1262062"/>
          </a:xfrm>
          <a:prstGeom prst="rect">
            <a:avLst/>
          </a:prstGeom>
          <a:noFill/>
          <a:ln>
            <a:noFill/>
          </a:ln>
        </p:spPr>
        <p:txBody>
          <a:bodyPr anchorCtr="0" anchor="ctr" bIns="0" lIns="0" spcFirstLastPara="1" rIns="0" wrap="square" tIns="38875">
            <a:noAutofit/>
          </a:bodyPr>
          <a:lstStyle/>
          <a:p>
            <a:pPr indent="0" lvl="0" marL="0" rtl="0" algn="ctr">
              <a:lnSpc>
                <a:spcPct val="93000"/>
              </a:lnSpc>
              <a:spcBef>
                <a:spcPts val="0"/>
              </a:spcBef>
              <a:spcAft>
                <a:spcPts val="0"/>
              </a:spcAft>
              <a:buClr>
                <a:srgbClr val="280099"/>
              </a:buClr>
              <a:buSzPts val="4400"/>
              <a:buFont typeface="Arial"/>
              <a:buNone/>
            </a:pPr>
            <a:r>
              <a:rPr b="0" i="0" lang="en-US" sz="4400" u="none">
                <a:solidFill>
                  <a:srgbClr val="280099"/>
                </a:solidFill>
                <a:latin typeface="Arial"/>
                <a:ea typeface="Arial"/>
                <a:cs typeface="Arial"/>
                <a:sym typeface="Arial"/>
              </a:rPr>
              <a:t>Realistinen kirjallisuus</a:t>
            </a:r>
            <a:endParaRPr/>
          </a:p>
        </p:txBody>
      </p:sp>
      <p:sp>
        <p:nvSpPr>
          <p:cNvPr id="455" name="Google Shape;455;p60"/>
          <p:cNvSpPr txBox="1"/>
          <p:nvPr>
            <p:ph idx="1" type="body"/>
          </p:nvPr>
        </p:nvSpPr>
        <p:spPr>
          <a:xfrm>
            <a:off x="720725" y="1979600"/>
            <a:ext cx="8970900" cy="5109300"/>
          </a:xfrm>
          <a:prstGeom prst="rect">
            <a:avLst/>
          </a:prstGeom>
          <a:noFill/>
          <a:ln>
            <a:noFill/>
          </a:ln>
        </p:spPr>
        <p:txBody>
          <a:bodyPr anchorCtr="0" anchor="t" bIns="0" lIns="0" spcFirstLastPara="1" rIns="0" wrap="square" tIns="28075">
            <a:noAutofit/>
          </a:bodyPr>
          <a:lstStyle/>
          <a:p>
            <a:pPr indent="-323850" lvl="0" marL="428625" marR="0" rtl="0" algn="l">
              <a:lnSpc>
                <a:spcPct val="93000"/>
              </a:lnSpc>
              <a:spcBef>
                <a:spcPts val="0"/>
              </a:spcBef>
              <a:spcAft>
                <a:spcPts val="0"/>
              </a:spcAft>
              <a:buClr>
                <a:srgbClr val="FF6633"/>
              </a:buClr>
              <a:buSzPts val="1440"/>
              <a:buFont typeface="Noto Sans Symbols"/>
              <a:buChar char="●"/>
            </a:pPr>
            <a:r>
              <a:rPr b="0" i="0" lang="en-US" sz="3200" u="none" cap="none" strike="noStrike">
                <a:solidFill>
                  <a:srgbClr val="000080"/>
                </a:solidFill>
                <a:latin typeface="Arial"/>
                <a:ea typeface="Arial"/>
                <a:cs typeface="Arial"/>
                <a:sym typeface="Arial"/>
              </a:rPr>
              <a:t>Paljastaa ongelmia ja pyrkii saa</a:t>
            </a:r>
            <a:r>
              <a:rPr lang="en-US"/>
              <a:t>maan</a:t>
            </a:r>
            <a:r>
              <a:rPr b="0" i="0" lang="en-US" sz="3200" u="none" cap="none" strike="noStrike">
                <a:solidFill>
                  <a:srgbClr val="000080"/>
                </a:solidFill>
                <a:latin typeface="Arial"/>
                <a:ea typeface="Arial"/>
                <a:cs typeface="Arial"/>
                <a:sym typeface="Arial"/>
              </a:rPr>
              <a:t> ihmisille parem</a:t>
            </a:r>
            <a:r>
              <a:rPr lang="en-US"/>
              <a:t>man</a:t>
            </a:r>
            <a:r>
              <a:rPr b="0" i="0" lang="en-US" sz="3200" u="none" cap="none" strike="noStrike">
                <a:solidFill>
                  <a:srgbClr val="000080"/>
                </a:solidFill>
                <a:latin typeface="Arial"/>
                <a:ea typeface="Arial"/>
                <a:cs typeface="Arial"/>
                <a:sym typeface="Arial"/>
              </a:rPr>
              <a:t> tulevaisuu</a:t>
            </a:r>
            <a:r>
              <a:rPr lang="en-US"/>
              <a:t>den</a:t>
            </a:r>
            <a:r>
              <a:rPr b="0" i="0" lang="en-US" sz="3200" u="none" cap="none" strike="noStrike">
                <a:solidFill>
                  <a:srgbClr val="000080"/>
                </a:solidFill>
                <a:latin typeface="Arial"/>
                <a:ea typeface="Arial"/>
                <a:cs typeface="Arial"/>
                <a:sym typeface="Arial"/>
              </a:rPr>
              <a:t> epäkohtiin puuttumalla</a:t>
            </a:r>
            <a:endParaRPr/>
          </a:p>
          <a:p>
            <a:pPr indent="-323850" lvl="0" marL="428625" marR="0" rtl="0" algn="l">
              <a:lnSpc>
                <a:spcPct val="93000"/>
              </a:lnSpc>
              <a:spcBef>
                <a:spcPts val="1400"/>
              </a:spcBef>
              <a:spcAft>
                <a:spcPts val="0"/>
              </a:spcAft>
              <a:buClr>
                <a:srgbClr val="FF6633"/>
              </a:buClr>
              <a:buSzPts val="1440"/>
              <a:buFont typeface="Noto Sans Symbols"/>
              <a:buChar char="●"/>
            </a:pPr>
            <a:r>
              <a:rPr b="0" i="0" lang="en-US" sz="3200" u="none" cap="none" strike="noStrike">
                <a:solidFill>
                  <a:srgbClr val="000080"/>
                </a:solidFill>
                <a:latin typeface="Arial"/>
                <a:ea typeface="Arial"/>
                <a:cs typeface="Arial"/>
                <a:sym typeface="Arial"/>
              </a:rPr>
              <a:t>Arkikieli</a:t>
            </a:r>
            <a:endParaRPr/>
          </a:p>
          <a:p>
            <a:pPr indent="-323850" lvl="0" marL="428625" marR="0" rtl="0" algn="l">
              <a:lnSpc>
                <a:spcPct val="93000"/>
              </a:lnSpc>
              <a:spcBef>
                <a:spcPts val="1400"/>
              </a:spcBef>
              <a:spcAft>
                <a:spcPts val="0"/>
              </a:spcAft>
              <a:buClr>
                <a:srgbClr val="FF6633"/>
              </a:buClr>
              <a:buSzPts val="1440"/>
              <a:buFont typeface="Noto Sans Symbols"/>
              <a:buChar char="●"/>
            </a:pPr>
            <a:r>
              <a:rPr b="0" i="0" lang="en-US" sz="3200" u="none" cap="none" strike="noStrike">
                <a:solidFill>
                  <a:srgbClr val="000080"/>
                </a:solidFill>
                <a:latin typeface="Arial"/>
                <a:ea typeface="Arial"/>
                <a:cs typeface="Arial"/>
                <a:sym typeface="Arial"/>
              </a:rPr>
              <a:t>Tyypillinen sankari = arjen eläjä</a:t>
            </a:r>
            <a:endParaRPr/>
          </a:p>
          <a:p>
            <a:pPr indent="-323850" lvl="0" marL="428625" marR="0" rtl="0" algn="l">
              <a:lnSpc>
                <a:spcPct val="93000"/>
              </a:lnSpc>
              <a:spcBef>
                <a:spcPts val="1400"/>
              </a:spcBef>
              <a:spcAft>
                <a:spcPts val="0"/>
              </a:spcAft>
              <a:buClr>
                <a:srgbClr val="FF6633"/>
              </a:buClr>
              <a:buSzPts val="1440"/>
              <a:buFont typeface="Noto Sans Symbols"/>
              <a:buChar char="●"/>
            </a:pPr>
            <a:r>
              <a:rPr b="0" i="0" lang="en-US" sz="3200" u="none" cap="none" strike="noStrike">
                <a:solidFill>
                  <a:srgbClr val="000080"/>
                </a:solidFill>
                <a:latin typeface="Arial"/>
                <a:ea typeface="Arial"/>
                <a:cs typeface="Arial"/>
                <a:sym typeface="Arial"/>
              </a:rPr>
              <a:t>Äärimmilleen vietynä naturalismia</a:t>
            </a:r>
            <a:endParaRPr b="0" i="0" sz="3200" u="none" cap="none" strike="noStrike">
              <a:solidFill>
                <a:srgbClr val="000080"/>
              </a:solidFill>
              <a:latin typeface="Arial"/>
              <a:ea typeface="Arial"/>
              <a:cs typeface="Arial"/>
              <a:sym typeface="Arial"/>
            </a:endParaRPr>
          </a:p>
          <a:p>
            <a:pPr indent="-321310" lvl="0" marL="428625" marR="0" rtl="0" algn="l">
              <a:lnSpc>
                <a:spcPct val="93000"/>
              </a:lnSpc>
              <a:spcBef>
                <a:spcPts val="1400"/>
              </a:spcBef>
              <a:spcAft>
                <a:spcPts val="0"/>
              </a:spcAft>
              <a:buSzPts val="1400"/>
              <a:buChar char="●"/>
            </a:pPr>
            <a:r>
              <a:rPr lang="en-US"/>
              <a:t>Tyypillisiä aiheita: köyhyys, luokkaerot, naisen asema, naisten ja miesten välinen epätasa-arvo</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60" name="Shape 460"/>
        <p:cNvGrpSpPr/>
        <p:nvPr/>
      </p:nvGrpSpPr>
      <p:grpSpPr>
        <a:xfrm>
          <a:off x="0" y="0"/>
          <a:ext cx="0" cy="0"/>
          <a:chOff x="0" y="0"/>
          <a:chExt cx="0" cy="0"/>
        </a:xfrm>
      </p:grpSpPr>
      <p:sp>
        <p:nvSpPr>
          <p:cNvPr id="461" name="Google Shape;461;p61"/>
          <p:cNvSpPr txBox="1"/>
          <p:nvPr/>
        </p:nvSpPr>
        <p:spPr>
          <a:xfrm>
            <a:off x="503237" y="301625"/>
            <a:ext cx="9072562" cy="1263650"/>
          </a:xfrm>
          <a:prstGeom prst="rect">
            <a:avLst/>
          </a:prstGeom>
          <a:noFill/>
          <a:ln>
            <a:noFill/>
          </a:ln>
        </p:spPr>
        <p:txBody>
          <a:bodyPr anchorCtr="0" anchor="ctr" bIns="0" lIns="0" spcFirstLastPara="1" rIns="0" wrap="square" tIns="0">
            <a:noAutofit/>
          </a:bodyPr>
          <a:lstStyle/>
          <a:p>
            <a:pPr indent="0" lvl="0" marL="0" marR="0" rtl="0" algn="ctr">
              <a:lnSpc>
                <a:spcPct val="94000"/>
              </a:lnSpc>
              <a:spcBef>
                <a:spcPts val="0"/>
              </a:spcBef>
              <a:spcAft>
                <a:spcPts val="0"/>
              </a:spcAft>
              <a:buClr>
                <a:srgbClr val="000000"/>
              </a:buClr>
              <a:buSzPts val="4400"/>
              <a:buFont typeface="Arial"/>
              <a:buNone/>
            </a:pPr>
            <a:r>
              <a:rPr b="0" i="0" lang="en-US" sz="4400" u="none">
                <a:solidFill>
                  <a:srgbClr val="000000"/>
                </a:solidFill>
                <a:latin typeface="Arial"/>
                <a:ea typeface="Arial"/>
                <a:cs typeface="Arial"/>
                <a:sym typeface="Arial"/>
              </a:rPr>
              <a:t>”Kirjailija on yhteiskunnan epävirallinen historiankirjoittaja.”</a:t>
            </a:r>
            <a:endParaRPr/>
          </a:p>
        </p:txBody>
      </p:sp>
      <p:pic>
        <p:nvPicPr>
          <p:cNvPr id="462" name="Google Shape;462;p61"/>
          <p:cNvPicPr preferRelativeResize="0"/>
          <p:nvPr/>
        </p:nvPicPr>
        <p:blipFill rotWithShape="1">
          <a:blip r:embed="rId4">
            <a:alphaModFix/>
          </a:blip>
          <a:srcRect b="0" l="0" r="0" t="0"/>
          <a:stretch/>
        </p:blipFill>
        <p:spPr>
          <a:xfrm>
            <a:off x="3060700" y="1800225"/>
            <a:ext cx="3810000" cy="4838700"/>
          </a:xfrm>
          <a:prstGeom prst="rect">
            <a:avLst/>
          </a:prstGeom>
          <a:noFill/>
          <a:ln>
            <a:noFill/>
          </a:ln>
        </p:spPr>
      </p:pic>
      <p:sp>
        <p:nvSpPr>
          <p:cNvPr id="463" name="Google Shape;463;p61"/>
          <p:cNvSpPr txBox="1"/>
          <p:nvPr/>
        </p:nvSpPr>
        <p:spPr>
          <a:xfrm>
            <a:off x="7199312" y="6480175"/>
            <a:ext cx="1992312" cy="347662"/>
          </a:xfrm>
          <a:prstGeom prst="rect">
            <a:avLst/>
          </a:prstGeom>
          <a:noFill/>
          <a:ln>
            <a:noFill/>
          </a:ln>
        </p:spPr>
        <p:txBody>
          <a:bodyPr anchorCtr="0" anchor="t" bIns="45000" lIns="90000" spcFirstLastPara="1" rIns="90000" wrap="square" tIns="45000">
            <a:noAutofit/>
          </a:bodyPr>
          <a:lstStyle/>
          <a:p>
            <a:pPr indent="0" lvl="0" marL="0" marR="0" rtl="0" algn="l">
              <a:lnSpc>
                <a:spcPct val="94000"/>
              </a:lnSpc>
              <a:spcBef>
                <a:spcPts val="0"/>
              </a:spcBef>
              <a:spcAft>
                <a:spcPts val="0"/>
              </a:spcAft>
              <a:buClr>
                <a:srgbClr val="000000"/>
              </a:buClr>
              <a:buSzPts val="1800"/>
              <a:buFont typeface="Arial"/>
              <a:buNone/>
            </a:pPr>
            <a:r>
              <a:rPr b="0" i="0" lang="en-US" sz="1800" u="none">
                <a:solidFill>
                  <a:srgbClr val="000000"/>
                </a:solidFill>
                <a:latin typeface="Arial"/>
                <a:ea typeface="Arial"/>
                <a:cs typeface="Arial"/>
                <a:sym typeface="Arial"/>
              </a:rPr>
              <a:t>Honoré de Balzac</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68" name="Shape 468"/>
        <p:cNvGrpSpPr/>
        <p:nvPr/>
      </p:nvGrpSpPr>
      <p:grpSpPr>
        <a:xfrm>
          <a:off x="0" y="0"/>
          <a:ext cx="0" cy="0"/>
          <a:chOff x="0" y="0"/>
          <a:chExt cx="0" cy="0"/>
        </a:xfrm>
      </p:grpSpPr>
      <p:sp>
        <p:nvSpPr>
          <p:cNvPr id="469" name="Google Shape;469;p62"/>
          <p:cNvSpPr txBox="1"/>
          <p:nvPr>
            <p:ph type="title"/>
          </p:nvPr>
        </p:nvSpPr>
        <p:spPr>
          <a:xfrm>
            <a:off x="503237" y="346075"/>
            <a:ext cx="9072562" cy="1177925"/>
          </a:xfrm>
          <a:prstGeom prst="rect">
            <a:avLst/>
          </a:prstGeom>
          <a:noFill/>
          <a:ln>
            <a:noFill/>
          </a:ln>
        </p:spPr>
        <p:txBody>
          <a:bodyPr anchorCtr="0" anchor="ctr" bIns="0" lIns="0" spcFirstLastPara="1" rIns="0" wrap="square" tIns="0">
            <a:noAutofit/>
          </a:bodyPr>
          <a:lstStyle/>
          <a:p>
            <a:pPr indent="0" lvl="0" marL="0" rtl="0" algn="ctr">
              <a:lnSpc>
                <a:spcPct val="94000"/>
              </a:lnSpc>
              <a:spcBef>
                <a:spcPts val="0"/>
              </a:spcBef>
              <a:spcAft>
                <a:spcPts val="0"/>
              </a:spcAft>
              <a:buClr>
                <a:srgbClr val="000000"/>
              </a:buClr>
              <a:buSzPts val="4400"/>
              <a:buFont typeface="Arial"/>
              <a:buNone/>
            </a:pPr>
            <a:r>
              <a:rPr b="0" i="0" lang="en-US" sz="4400" u="none">
                <a:solidFill>
                  <a:srgbClr val="000000"/>
                </a:solidFill>
                <a:latin typeface="Arial"/>
                <a:ea typeface="Arial"/>
                <a:cs typeface="Arial"/>
                <a:sym typeface="Arial"/>
              </a:rPr>
              <a:t>Kuuluisia realisteja</a:t>
            </a:r>
            <a:endParaRPr/>
          </a:p>
        </p:txBody>
      </p:sp>
      <p:sp>
        <p:nvSpPr>
          <p:cNvPr id="470" name="Google Shape;470;p62"/>
          <p:cNvSpPr txBox="1"/>
          <p:nvPr>
            <p:ph idx="1" type="body"/>
          </p:nvPr>
        </p:nvSpPr>
        <p:spPr>
          <a:xfrm>
            <a:off x="503237" y="1768475"/>
            <a:ext cx="9072562" cy="4900612"/>
          </a:xfrm>
          <a:prstGeom prst="rect">
            <a:avLst/>
          </a:prstGeom>
          <a:noFill/>
          <a:ln>
            <a:noFill/>
          </a:ln>
        </p:spPr>
        <p:txBody>
          <a:bodyPr anchorCtr="0" anchor="t" bIns="0" lIns="0" spcFirstLastPara="1" rIns="0" wrap="square" tIns="0">
            <a:noAutofit/>
          </a:bodyPr>
          <a:lstStyle/>
          <a:p>
            <a:pPr indent="-317500" lvl="0" marL="422275" marR="0" rtl="0" algn="l">
              <a:lnSpc>
                <a:spcPct val="94000"/>
              </a:lnSpc>
              <a:spcBef>
                <a:spcPts val="0"/>
              </a:spcBef>
              <a:spcAft>
                <a:spcPts val="0"/>
              </a:spcAft>
              <a:buClr>
                <a:srgbClr val="000000"/>
              </a:buClr>
              <a:buSzPts val="1440"/>
              <a:buFont typeface="Noto Sans Symbols"/>
              <a:buChar char="●"/>
            </a:pPr>
            <a:r>
              <a:rPr b="0" i="0" lang="en-US" sz="3200" u="none" cap="none" strike="noStrike">
                <a:solidFill>
                  <a:srgbClr val="000000"/>
                </a:solidFill>
                <a:latin typeface="Arial"/>
                <a:ea typeface="Arial"/>
                <a:cs typeface="Arial"/>
                <a:sym typeface="Arial"/>
              </a:rPr>
              <a:t>Gustave FLAUBERT (</a:t>
            </a:r>
            <a:r>
              <a:rPr lang="en-US">
                <a:solidFill>
                  <a:srgbClr val="000000"/>
                </a:solidFill>
              </a:rPr>
              <a:t>Rouva</a:t>
            </a:r>
            <a:r>
              <a:rPr b="0" i="0" lang="en-US" sz="3200" u="none" cap="none" strike="noStrike">
                <a:solidFill>
                  <a:srgbClr val="000000"/>
                </a:solidFill>
                <a:latin typeface="Arial"/>
                <a:ea typeface="Arial"/>
                <a:cs typeface="Arial"/>
                <a:sym typeface="Arial"/>
              </a:rPr>
              <a:t> Bovary)‏</a:t>
            </a:r>
            <a:endParaRPr b="0" i="0" sz="3200" u="none" cap="none" strike="noStrike">
              <a:solidFill>
                <a:srgbClr val="000000"/>
              </a:solidFill>
              <a:latin typeface="Arial"/>
              <a:ea typeface="Arial"/>
              <a:cs typeface="Arial"/>
              <a:sym typeface="Arial"/>
            </a:endParaRPr>
          </a:p>
          <a:p>
            <a:pPr indent="-434340" lvl="0" marL="342900" rtl="0" algn="l">
              <a:lnSpc>
                <a:spcPct val="94000"/>
              </a:lnSpc>
              <a:spcBef>
                <a:spcPts val="1400"/>
              </a:spcBef>
              <a:spcAft>
                <a:spcPts val="0"/>
              </a:spcAft>
              <a:buClr>
                <a:schemeClr val="dk1"/>
              </a:buClr>
              <a:buSzPts val="1440"/>
              <a:buFont typeface="Noto Sans Symbols"/>
              <a:buChar char="●"/>
            </a:pPr>
            <a:r>
              <a:rPr lang="en-US">
                <a:solidFill>
                  <a:schemeClr val="dk1"/>
                </a:solidFill>
              </a:rPr>
              <a:t>Leo TOLSTOI (Anna Karenina)‏</a:t>
            </a:r>
            <a:endParaRPr>
              <a:solidFill>
                <a:schemeClr val="dk1"/>
              </a:solidFill>
            </a:endParaRPr>
          </a:p>
          <a:p>
            <a:pPr indent="-431800" lvl="0" marL="342900" rtl="0" algn="l">
              <a:lnSpc>
                <a:spcPct val="94000"/>
              </a:lnSpc>
              <a:spcBef>
                <a:spcPts val="1400"/>
              </a:spcBef>
              <a:spcAft>
                <a:spcPts val="0"/>
              </a:spcAft>
              <a:buClr>
                <a:schemeClr val="dk1"/>
              </a:buClr>
              <a:buSzPts val="1400"/>
              <a:buChar char="●"/>
            </a:pPr>
            <a:r>
              <a:rPr lang="en-US">
                <a:solidFill>
                  <a:schemeClr val="dk1"/>
                </a:solidFill>
              </a:rPr>
              <a:t>Juhani AHO (Papin rouva)</a:t>
            </a:r>
            <a:endParaRPr>
              <a:solidFill>
                <a:schemeClr val="dk1"/>
              </a:solidFill>
            </a:endParaRPr>
          </a:p>
          <a:p>
            <a:pPr indent="-431800" lvl="0" marL="342900" rtl="0" algn="l">
              <a:lnSpc>
                <a:spcPct val="94000"/>
              </a:lnSpc>
              <a:spcBef>
                <a:spcPts val="1400"/>
              </a:spcBef>
              <a:spcAft>
                <a:spcPts val="0"/>
              </a:spcAft>
              <a:buClr>
                <a:schemeClr val="dk1"/>
              </a:buClr>
              <a:buSzPts val="1400"/>
              <a:buChar char="●"/>
            </a:pPr>
            <a:r>
              <a:rPr lang="en-US">
                <a:solidFill>
                  <a:schemeClr val="dk1"/>
                </a:solidFill>
              </a:rPr>
              <a:t>Henrik IBSEN (Nukkekoti)</a:t>
            </a:r>
            <a:endParaRPr>
              <a:solidFill>
                <a:schemeClr val="dk1"/>
              </a:solidFill>
            </a:endParaRPr>
          </a:p>
          <a:p>
            <a:pPr indent="-431800" lvl="0" marL="342900" rtl="0" algn="l">
              <a:lnSpc>
                <a:spcPct val="94000"/>
              </a:lnSpc>
              <a:spcBef>
                <a:spcPts val="1400"/>
              </a:spcBef>
              <a:spcAft>
                <a:spcPts val="0"/>
              </a:spcAft>
              <a:buClr>
                <a:schemeClr val="dk1"/>
              </a:buClr>
              <a:buSzPts val="1400"/>
              <a:buChar char="●"/>
            </a:pPr>
            <a:r>
              <a:rPr lang="en-US">
                <a:solidFill>
                  <a:schemeClr val="dk1"/>
                </a:solidFill>
              </a:rPr>
              <a:t>Minna CANTH (Työmiehen vaimo, Anna Liisa)</a:t>
            </a:r>
            <a:endParaRPr>
              <a:solidFill>
                <a:schemeClr val="dk1"/>
              </a:solidFill>
            </a:endParaRPr>
          </a:p>
          <a:p>
            <a:pPr indent="-317500" lvl="0" marL="422275" marR="0" rtl="0" algn="l">
              <a:lnSpc>
                <a:spcPct val="94000"/>
              </a:lnSpc>
              <a:spcBef>
                <a:spcPts val="1400"/>
              </a:spcBef>
              <a:spcAft>
                <a:spcPts val="0"/>
              </a:spcAft>
              <a:buClr>
                <a:srgbClr val="000000"/>
              </a:buClr>
              <a:buSzPts val="1440"/>
              <a:buFont typeface="Noto Sans Symbols"/>
              <a:buChar char="●"/>
            </a:pPr>
            <a:r>
              <a:rPr b="0" i="0" lang="en-US" sz="3200" u="none" cap="none" strike="noStrike">
                <a:solidFill>
                  <a:srgbClr val="000000"/>
                </a:solidFill>
                <a:latin typeface="Arial"/>
                <a:ea typeface="Arial"/>
                <a:cs typeface="Arial"/>
                <a:sym typeface="Arial"/>
              </a:rPr>
              <a:t>Emile ZOLA (Nana, Naisten aarreaitta)‏</a:t>
            </a:r>
            <a:endParaRPr/>
          </a:p>
          <a:p>
            <a:pPr indent="-317500" lvl="0" marL="422275" marR="0" rtl="0" algn="l">
              <a:lnSpc>
                <a:spcPct val="94000"/>
              </a:lnSpc>
              <a:spcBef>
                <a:spcPts val="1400"/>
              </a:spcBef>
              <a:spcAft>
                <a:spcPts val="0"/>
              </a:spcAft>
              <a:buClr>
                <a:srgbClr val="000000"/>
              </a:buClr>
              <a:buSzPts val="1440"/>
              <a:buFont typeface="Noto Sans Symbols"/>
              <a:buChar char="●"/>
            </a:pPr>
            <a:r>
              <a:rPr b="0" i="0" lang="en-US" sz="3200" u="none" cap="none" strike="noStrike">
                <a:solidFill>
                  <a:srgbClr val="000000"/>
                </a:solidFill>
                <a:latin typeface="Arial"/>
                <a:ea typeface="Arial"/>
                <a:cs typeface="Arial"/>
                <a:sym typeface="Arial"/>
              </a:rPr>
              <a:t>Fjodor DOSTOJEVSKI (Rikos ja rangaistus)‏</a:t>
            </a:r>
            <a:endParaRPr b="0" i="0" sz="3200" u="none" cap="none" strike="noStrike">
              <a:solidFill>
                <a:srgbClr val="000000"/>
              </a:solidFill>
              <a:latin typeface="Arial"/>
              <a:ea typeface="Arial"/>
              <a:cs typeface="Arial"/>
              <a:sym typeface="Arial"/>
            </a:endParaRPr>
          </a:p>
          <a:p>
            <a:pPr indent="-314960" lvl="0" marL="422275" marR="0" rtl="0" algn="l">
              <a:lnSpc>
                <a:spcPct val="94000"/>
              </a:lnSpc>
              <a:spcBef>
                <a:spcPts val="1400"/>
              </a:spcBef>
              <a:spcAft>
                <a:spcPts val="0"/>
              </a:spcAft>
              <a:buClr>
                <a:srgbClr val="000000"/>
              </a:buClr>
              <a:buSzPts val="1400"/>
              <a:buChar char="●"/>
            </a:pPr>
            <a:r>
              <a:rPr lang="en-US">
                <a:solidFill>
                  <a:srgbClr val="000000"/>
                </a:solidFill>
              </a:rPr>
              <a:t>Charles DICKENS (Joulukertomus)</a:t>
            </a:r>
            <a:endParaRPr>
              <a:solidFill>
                <a:srgbClr val="000000"/>
              </a:solidFill>
            </a:endParaRPr>
          </a:p>
          <a:p>
            <a:pPr indent="0" lvl="0" marL="0" marR="0" rtl="0" algn="l">
              <a:lnSpc>
                <a:spcPct val="94000"/>
              </a:lnSpc>
              <a:spcBef>
                <a:spcPts val="1400"/>
              </a:spcBef>
              <a:spcAft>
                <a:spcPts val="0"/>
              </a:spcAft>
              <a:buNone/>
            </a:pPr>
            <a:r>
              <a:t/>
            </a:r>
            <a:endParaRPr>
              <a:solidFill>
                <a:srgbClr val="000000"/>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7" name="Shape 87"/>
        <p:cNvGrpSpPr/>
        <p:nvPr/>
      </p:nvGrpSpPr>
      <p:grpSpPr>
        <a:xfrm>
          <a:off x="0" y="0"/>
          <a:ext cx="0" cy="0"/>
          <a:chOff x="0" y="0"/>
          <a:chExt cx="0" cy="0"/>
        </a:xfrm>
      </p:grpSpPr>
      <p:pic>
        <p:nvPicPr>
          <p:cNvPr id="88" name="Google Shape;88;p6"/>
          <p:cNvPicPr preferRelativeResize="0"/>
          <p:nvPr/>
        </p:nvPicPr>
        <p:blipFill rotWithShape="1">
          <a:blip r:embed="rId4">
            <a:alphaModFix/>
          </a:blip>
          <a:srcRect b="0" l="0" r="0" t="0"/>
          <a:stretch/>
        </p:blipFill>
        <p:spPr>
          <a:xfrm>
            <a:off x="3060700" y="720725"/>
            <a:ext cx="4191000" cy="5981700"/>
          </a:xfrm>
          <a:prstGeom prst="rect">
            <a:avLst/>
          </a:prstGeom>
          <a:noFill/>
          <a:ln>
            <a:noFill/>
          </a:ln>
        </p:spPr>
      </p:pic>
      <p:sp>
        <p:nvSpPr>
          <p:cNvPr id="89" name="Google Shape;89;p6"/>
          <p:cNvSpPr txBox="1"/>
          <p:nvPr/>
        </p:nvSpPr>
        <p:spPr>
          <a:xfrm>
            <a:off x="720725" y="6659562"/>
            <a:ext cx="2063750" cy="271462"/>
          </a:xfrm>
          <a:prstGeom prst="rect">
            <a:avLst/>
          </a:prstGeom>
          <a:noFill/>
          <a:ln>
            <a:noFill/>
          </a:ln>
        </p:spPr>
        <p:txBody>
          <a:bodyPr anchorCtr="0" anchor="t" bIns="45000" lIns="90000" spcFirstLastPara="1" rIns="90000" wrap="square" tIns="45000">
            <a:noAutofit/>
          </a:bodyPr>
          <a:lstStyle/>
          <a:p>
            <a:pPr indent="0" lvl="0" marL="0" marR="0" rtl="0" algn="l">
              <a:lnSpc>
                <a:spcPct val="84000"/>
              </a:lnSpc>
              <a:spcBef>
                <a:spcPts val="0"/>
              </a:spcBef>
              <a:spcAft>
                <a:spcPts val="0"/>
              </a:spcAft>
              <a:buClr>
                <a:srgbClr val="000000"/>
              </a:buClr>
              <a:buSzPts val="1400"/>
              <a:buFont typeface="Arial"/>
              <a:buNone/>
            </a:pPr>
            <a:r>
              <a:rPr b="0" i="0" lang="en-US" sz="1400" u="none">
                <a:solidFill>
                  <a:srgbClr val="000000"/>
                </a:solidFill>
                <a:latin typeface="Arial"/>
                <a:ea typeface="Arial"/>
                <a:cs typeface="Arial"/>
                <a:sym typeface="Arial"/>
              </a:rPr>
              <a:t>Heinrich Fueger (1817)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4" name="Shape 94"/>
        <p:cNvGrpSpPr/>
        <p:nvPr/>
      </p:nvGrpSpPr>
      <p:grpSpPr>
        <a:xfrm>
          <a:off x="0" y="0"/>
          <a:ext cx="0" cy="0"/>
          <a:chOff x="0" y="0"/>
          <a:chExt cx="0" cy="0"/>
        </a:xfrm>
      </p:grpSpPr>
      <p:pic>
        <p:nvPicPr>
          <p:cNvPr id="95" name="Google Shape;95;p8"/>
          <p:cNvPicPr preferRelativeResize="0"/>
          <p:nvPr/>
        </p:nvPicPr>
        <p:blipFill rotWithShape="1">
          <a:blip r:embed="rId4">
            <a:alphaModFix/>
          </a:blip>
          <a:srcRect b="0" l="0" r="0" t="0"/>
          <a:stretch/>
        </p:blipFill>
        <p:spPr>
          <a:xfrm>
            <a:off x="0" y="539750"/>
            <a:ext cx="10080626" cy="6249987"/>
          </a:xfrm>
          <a:prstGeom prst="rect">
            <a:avLst/>
          </a:prstGeom>
          <a:noFill/>
          <a:ln>
            <a:noFill/>
          </a:ln>
        </p:spPr>
      </p:pic>
      <p:sp>
        <p:nvSpPr>
          <p:cNvPr id="96" name="Google Shape;96;p8"/>
          <p:cNvSpPr txBox="1"/>
          <p:nvPr/>
        </p:nvSpPr>
        <p:spPr>
          <a:xfrm>
            <a:off x="3600450" y="6908800"/>
            <a:ext cx="2760600" cy="292200"/>
          </a:xfrm>
          <a:prstGeom prst="rect">
            <a:avLst/>
          </a:prstGeom>
          <a:noFill/>
          <a:ln>
            <a:noFill/>
          </a:ln>
        </p:spPr>
        <p:txBody>
          <a:bodyPr anchorCtr="0" anchor="t" bIns="45000" lIns="90000" spcFirstLastPara="1" rIns="90000" wrap="square" tIns="45000">
            <a:noAutofit/>
          </a:bodyPr>
          <a:lstStyle/>
          <a:p>
            <a:pPr indent="0" lvl="0" marL="0" marR="0" rtl="0" algn="l">
              <a:lnSpc>
                <a:spcPct val="94000"/>
              </a:lnSpc>
              <a:spcBef>
                <a:spcPts val="0"/>
              </a:spcBef>
              <a:spcAft>
                <a:spcPts val="0"/>
              </a:spcAft>
              <a:buClr>
                <a:srgbClr val="CCCCFF"/>
              </a:buClr>
              <a:buSzPts val="1400"/>
              <a:buFont typeface="Arial"/>
              <a:buNone/>
            </a:pPr>
            <a:r>
              <a:rPr b="0" i="1" lang="en-US" sz="1400" u="sng">
                <a:solidFill>
                  <a:srgbClr val="CCCCFF"/>
                </a:solidFill>
                <a:latin typeface="Arial"/>
                <a:ea typeface="Arial"/>
                <a:cs typeface="Arial"/>
                <a:sym typeface="Arial"/>
                <a:hlinkClick r:id="rId5">
                  <a:extLst>
                    <a:ext uri="{A12FA001-AC4F-418D-AE19-62706E023703}">
                      <ahyp:hlinkClr val="tx"/>
                    </a:ext>
                  </a:extLst>
                </a:hlinkClick>
              </a:rPr>
              <a:t>John William Waterhouse</a:t>
            </a:r>
            <a:r>
              <a:rPr b="0" i="1" lang="en-US" sz="1400" u="none">
                <a:solidFill>
                  <a:srgbClr val="000000"/>
                </a:solidFill>
                <a:latin typeface="Helvetica Neue"/>
                <a:ea typeface="Helvetica Neue"/>
                <a:cs typeface="Helvetica Neue"/>
                <a:sym typeface="Helvetica Neue"/>
              </a:rPr>
              <a:t> (1896)‏</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1" name="Shape 101"/>
        <p:cNvGrpSpPr/>
        <p:nvPr/>
      </p:nvGrpSpPr>
      <p:grpSpPr>
        <a:xfrm>
          <a:off x="0" y="0"/>
          <a:ext cx="0" cy="0"/>
          <a:chOff x="0" y="0"/>
          <a:chExt cx="0" cy="0"/>
        </a:xfrm>
      </p:grpSpPr>
      <p:pic>
        <p:nvPicPr>
          <p:cNvPr id="102" name="Google Shape;102;p9"/>
          <p:cNvPicPr preferRelativeResize="0"/>
          <p:nvPr/>
        </p:nvPicPr>
        <p:blipFill rotWithShape="1">
          <a:blip r:embed="rId4">
            <a:alphaModFix/>
          </a:blip>
          <a:srcRect b="0" l="0" r="0" t="0"/>
          <a:stretch/>
        </p:blipFill>
        <p:spPr>
          <a:xfrm>
            <a:off x="1733550" y="0"/>
            <a:ext cx="5286375" cy="7559675"/>
          </a:xfrm>
          <a:prstGeom prst="rect">
            <a:avLst/>
          </a:prstGeom>
          <a:noFill/>
          <a:ln>
            <a:noFill/>
          </a:ln>
        </p:spPr>
      </p:pic>
      <p:sp>
        <p:nvSpPr>
          <p:cNvPr id="103" name="Google Shape;103;p9"/>
          <p:cNvSpPr txBox="1"/>
          <p:nvPr/>
        </p:nvSpPr>
        <p:spPr>
          <a:xfrm>
            <a:off x="7559675" y="7199312"/>
            <a:ext cx="1560512" cy="292100"/>
          </a:xfrm>
          <a:prstGeom prst="rect">
            <a:avLst/>
          </a:prstGeom>
          <a:noFill/>
          <a:ln>
            <a:noFill/>
          </a:ln>
        </p:spPr>
        <p:txBody>
          <a:bodyPr anchorCtr="0" anchor="t" bIns="45000" lIns="90000" spcFirstLastPara="1" rIns="90000" wrap="square" tIns="45000">
            <a:noAutofit/>
          </a:bodyPr>
          <a:lstStyle/>
          <a:p>
            <a:pPr indent="0" lvl="0" marL="0" marR="0" rtl="0" algn="l">
              <a:lnSpc>
                <a:spcPct val="94000"/>
              </a:lnSpc>
              <a:spcBef>
                <a:spcPts val="0"/>
              </a:spcBef>
              <a:spcAft>
                <a:spcPts val="0"/>
              </a:spcAft>
              <a:buClr>
                <a:srgbClr val="000000"/>
              </a:buClr>
              <a:buSzPts val="1400"/>
              <a:buFont typeface="Arial"/>
              <a:buNone/>
            </a:pPr>
            <a:r>
              <a:rPr b="0" i="0" lang="en-US" sz="1400" u="none">
                <a:solidFill>
                  <a:srgbClr val="000000"/>
                </a:solidFill>
                <a:latin typeface="Arial"/>
                <a:ea typeface="Arial"/>
                <a:cs typeface="Arial"/>
                <a:sym typeface="Arial"/>
              </a:rPr>
              <a:t>Botticelli (1400-l.)‏</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8" name="Shape 108"/>
        <p:cNvGrpSpPr/>
        <p:nvPr/>
      </p:nvGrpSpPr>
      <p:grpSpPr>
        <a:xfrm>
          <a:off x="0" y="0"/>
          <a:ext cx="0" cy="0"/>
          <a:chOff x="0" y="0"/>
          <a:chExt cx="0" cy="0"/>
        </a:xfrm>
      </p:grpSpPr>
      <p:sp>
        <p:nvSpPr>
          <p:cNvPr id="109" name="Google Shape;109;p10"/>
          <p:cNvSpPr txBox="1"/>
          <p:nvPr/>
        </p:nvSpPr>
        <p:spPr>
          <a:xfrm>
            <a:off x="5151437" y="1768475"/>
            <a:ext cx="4427537" cy="5303837"/>
          </a:xfrm>
          <a:prstGeom prst="rect">
            <a:avLst/>
          </a:prstGeom>
          <a:noFill/>
          <a:ln>
            <a:noFill/>
          </a:ln>
        </p:spPr>
        <p:txBody>
          <a:bodyPr anchorCtr="0" anchor="t" bIns="0" lIns="0" spcFirstLastPara="1" rIns="0" wrap="square" tIns="0">
            <a:noAutofit/>
          </a:bodyPr>
          <a:lstStyle/>
          <a:p>
            <a:pPr indent="-317500" lvl="0" marL="422275" marR="0" rtl="0" algn="l">
              <a:lnSpc>
                <a:spcPct val="94000"/>
              </a:lnSpc>
              <a:spcBef>
                <a:spcPts val="0"/>
              </a:spcBef>
              <a:spcAft>
                <a:spcPts val="0"/>
              </a:spcAft>
              <a:buClr>
                <a:srgbClr val="000000"/>
              </a:buClr>
              <a:buSzPts val="1440"/>
              <a:buFont typeface="Noto Sans Symbols"/>
              <a:buChar char="●"/>
            </a:pPr>
            <a:r>
              <a:rPr b="0" i="0" lang="en-US" sz="3200" u="none">
                <a:solidFill>
                  <a:srgbClr val="000000"/>
                </a:solidFill>
                <a:latin typeface="Arial"/>
                <a:ea typeface="Arial"/>
                <a:cs typeface="Arial"/>
                <a:sym typeface="Arial"/>
              </a:rPr>
              <a:t>n. 750-650 eKr.</a:t>
            </a:r>
            <a:endParaRPr/>
          </a:p>
          <a:p>
            <a:pPr indent="0" lvl="0" marL="0" marR="0" rtl="0" algn="l">
              <a:lnSpc>
                <a:spcPct val="94000"/>
              </a:lnSpc>
              <a:spcBef>
                <a:spcPts val="1400"/>
              </a:spcBef>
              <a:spcAft>
                <a:spcPts val="0"/>
              </a:spcAft>
              <a:buNone/>
            </a:pPr>
            <a:r>
              <a:t/>
            </a:r>
            <a:endParaRPr/>
          </a:p>
          <a:p>
            <a:pPr indent="-317500" lvl="0" marL="422275" marR="0" rtl="0" algn="l">
              <a:lnSpc>
                <a:spcPct val="94000"/>
              </a:lnSpc>
              <a:spcBef>
                <a:spcPts val="1400"/>
              </a:spcBef>
              <a:spcAft>
                <a:spcPts val="0"/>
              </a:spcAft>
              <a:buClr>
                <a:srgbClr val="000000"/>
              </a:buClr>
              <a:buSzPts val="1440"/>
              <a:buFont typeface="Noto Sans Symbols"/>
              <a:buChar char="●"/>
            </a:pPr>
            <a:r>
              <a:rPr b="0" i="0" lang="en-US" sz="3200" u="none">
                <a:solidFill>
                  <a:srgbClr val="000000"/>
                </a:solidFill>
                <a:latin typeface="Arial"/>
                <a:ea typeface="Arial"/>
                <a:cs typeface="Arial"/>
                <a:sym typeface="Arial"/>
              </a:rPr>
              <a:t>ILIAS = kertomus Troijan sodasta</a:t>
            </a:r>
            <a:endParaRPr/>
          </a:p>
          <a:p>
            <a:pPr indent="-317500" lvl="0" marL="422275" marR="0" rtl="0" algn="l">
              <a:lnSpc>
                <a:spcPct val="94000"/>
              </a:lnSpc>
              <a:spcBef>
                <a:spcPts val="1400"/>
              </a:spcBef>
              <a:spcAft>
                <a:spcPts val="0"/>
              </a:spcAft>
              <a:buClr>
                <a:srgbClr val="000000"/>
              </a:buClr>
              <a:buSzPts val="1440"/>
              <a:buFont typeface="Noto Sans Symbols"/>
              <a:buChar char="●"/>
            </a:pPr>
            <a:r>
              <a:rPr b="0" i="0" lang="en-US" sz="3200" u="none">
                <a:solidFill>
                  <a:srgbClr val="000000"/>
                </a:solidFill>
                <a:latin typeface="Arial"/>
                <a:ea typeface="Arial"/>
                <a:cs typeface="Arial"/>
                <a:sym typeface="Arial"/>
              </a:rPr>
              <a:t>ODYSSEIA = kertomus sotasankari Odysseuksen vaiheikkaasta kotimatkasta</a:t>
            </a:r>
            <a:endParaRPr/>
          </a:p>
          <a:p>
            <a:pPr indent="-317500" lvl="0" marL="422275" marR="0" rtl="0" algn="l">
              <a:lnSpc>
                <a:spcPct val="94000"/>
              </a:lnSpc>
              <a:spcBef>
                <a:spcPts val="1400"/>
              </a:spcBef>
              <a:spcAft>
                <a:spcPts val="0"/>
              </a:spcAft>
              <a:buClr>
                <a:srgbClr val="000000"/>
              </a:buClr>
              <a:buSzPts val="1440"/>
              <a:buFont typeface="Noto Sans Symbols"/>
              <a:buChar char="●"/>
            </a:pPr>
            <a:r>
              <a:rPr b="0" i="0" lang="en-US" sz="3200" u="none">
                <a:solidFill>
                  <a:srgbClr val="000000"/>
                </a:solidFill>
                <a:latin typeface="Arial"/>
                <a:ea typeface="Arial"/>
                <a:cs typeface="Arial"/>
                <a:sym typeface="Arial"/>
              </a:rPr>
              <a:t>Epiikkaa</a:t>
            </a:r>
            <a:endParaRPr/>
          </a:p>
        </p:txBody>
      </p:sp>
      <p:pic>
        <p:nvPicPr>
          <p:cNvPr id="110" name="Google Shape;110;p10"/>
          <p:cNvPicPr preferRelativeResize="0"/>
          <p:nvPr/>
        </p:nvPicPr>
        <p:blipFill rotWithShape="1">
          <a:blip r:embed="rId4">
            <a:alphaModFix/>
          </a:blip>
          <a:srcRect b="0" l="0" r="0" t="0"/>
          <a:stretch/>
        </p:blipFill>
        <p:spPr>
          <a:xfrm>
            <a:off x="360362" y="539750"/>
            <a:ext cx="4445000" cy="6629400"/>
          </a:xfrm>
          <a:prstGeom prst="rect">
            <a:avLst/>
          </a:prstGeom>
          <a:noFill/>
          <a:ln>
            <a:noFill/>
          </a:ln>
        </p:spPr>
      </p:pic>
      <p:sp>
        <p:nvSpPr>
          <p:cNvPr id="111" name="Google Shape;111;p10"/>
          <p:cNvSpPr txBox="1"/>
          <p:nvPr/>
        </p:nvSpPr>
        <p:spPr>
          <a:xfrm>
            <a:off x="5400675" y="720725"/>
            <a:ext cx="4395787" cy="604837"/>
          </a:xfrm>
          <a:prstGeom prst="rect">
            <a:avLst/>
          </a:prstGeom>
          <a:noFill/>
          <a:ln>
            <a:noFill/>
          </a:ln>
        </p:spPr>
        <p:txBody>
          <a:bodyPr anchorCtr="0" anchor="t" bIns="45000" lIns="90000" spcFirstLastPara="1" rIns="90000" wrap="square" tIns="45000">
            <a:noAutofit/>
          </a:bodyPr>
          <a:lstStyle/>
          <a:p>
            <a:pPr indent="0" lvl="0" marL="0" marR="0" rtl="0" algn="l">
              <a:lnSpc>
                <a:spcPct val="94000"/>
              </a:lnSpc>
              <a:spcBef>
                <a:spcPts val="0"/>
              </a:spcBef>
              <a:spcAft>
                <a:spcPts val="0"/>
              </a:spcAft>
              <a:buClr>
                <a:srgbClr val="000000"/>
              </a:buClr>
              <a:buSzPts val="3600"/>
              <a:buFont typeface="Arial"/>
              <a:buNone/>
            </a:pPr>
            <a:r>
              <a:rPr b="0" i="0" lang="en-US" sz="3600" u="none">
                <a:solidFill>
                  <a:srgbClr val="000000"/>
                </a:solidFill>
                <a:latin typeface="Arial"/>
                <a:ea typeface="Arial"/>
                <a:cs typeface="Arial"/>
                <a:sym typeface="Arial"/>
              </a:rPr>
              <a:t>ILIAS JA ODYSSEIA</a:t>
            </a:r>
            <a:endParaRPr/>
          </a:p>
        </p:txBody>
      </p:sp>
    </p:spTree>
  </p:cSld>
  <p:clrMapOvr>
    <a:masterClrMapping/>
  </p:clrMapOvr>
</p:sld>
</file>

<file path=ppt/theme/theme1.xml><?xml version="1.0" encoding="utf-8"?>
<a:theme xmlns:a="http://schemas.openxmlformats.org/drawingml/2006/main" xmlns:r="http://schemas.openxmlformats.org/officeDocument/2006/relationships" name="POI_THEME_TEMPLATE_DESIGN">
  <a:themeElements>
    <a:clrScheme name="POI_THEME_TEMPLATE_DESIGN">
      <a:dk1>
        <a:srgbClr val="000000"/>
      </a:dk1>
      <a:lt1>
        <a:srgbClr val="FFFFFF"/>
      </a:lt1>
      <a:dk2>
        <a:srgbClr val="000000"/>
      </a:dk2>
      <a:lt2>
        <a:srgbClr val="808080"/>
      </a:lt2>
      <a:accent1>
        <a:srgbClr val="00CC99"/>
      </a:accent1>
      <a:accent2>
        <a:srgbClr val="3333CC"/>
      </a:accent2>
      <a:accent3>
        <a:srgbClr val="FFFFFF"/>
      </a:accent3>
      <a:accent4>
        <a:srgbClr val="00CC99"/>
      </a:accent4>
      <a:accent5>
        <a:srgbClr val="3333CC"/>
      </a:accent5>
      <a:accent6>
        <a:srgbClr val="FFFFFF"/>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POI_THEME_TEMPLATE_DESIGN">
  <a:themeElements>
    <a:clrScheme name="POI_THEME_TEMPLATE_DESIGN">
      <a:dk1>
        <a:srgbClr val="000000"/>
      </a:dk1>
      <a:lt1>
        <a:srgbClr val="FFFFFF"/>
      </a:lt1>
      <a:dk2>
        <a:srgbClr val="000000"/>
      </a:dk2>
      <a:lt2>
        <a:srgbClr val="808080"/>
      </a:lt2>
      <a:accent1>
        <a:srgbClr val="00CC99"/>
      </a:accent1>
      <a:accent2>
        <a:srgbClr val="3333CC"/>
      </a:accent2>
      <a:accent3>
        <a:srgbClr val="FFFFFF"/>
      </a:accent3>
      <a:accent4>
        <a:srgbClr val="00CC99"/>
      </a:accent4>
      <a:accent5>
        <a:srgbClr val="3333CC"/>
      </a:accent5>
      <a:accent6>
        <a:srgbClr val="FFFFFF"/>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1601-01-01T00:00:00Z</dcterms:created>
</cp:coreProperties>
</file>

<file path=docProps/custom.xml><?xml version="1.0" encoding="utf-8"?>
<Properties xmlns="http://schemas.openxmlformats.org/officeDocument/2006/custom-properties" xmlns:vt="http://schemas.openxmlformats.org/officeDocument/2006/docPropsVTypes"/>
</file>