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74EA-D967-4F8D-9E5B-381622BD64D5}" type="datetimeFigureOut">
              <a:rPr lang="fi-FI" smtClean="0"/>
              <a:t>31.8.2018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982B-0CCE-4EC3-9CDA-ED8FBE273E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6363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74EA-D967-4F8D-9E5B-381622BD64D5}" type="datetimeFigureOut">
              <a:rPr lang="fi-FI" smtClean="0"/>
              <a:t>31.8.2018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982B-0CCE-4EC3-9CDA-ED8FBE273E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5222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74EA-D967-4F8D-9E5B-381622BD64D5}" type="datetimeFigureOut">
              <a:rPr lang="fi-FI" smtClean="0"/>
              <a:t>31.8.2018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982B-0CCE-4EC3-9CDA-ED8FBE273E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367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74EA-D967-4F8D-9E5B-381622BD64D5}" type="datetimeFigureOut">
              <a:rPr lang="fi-FI" smtClean="0"/>
              <a:t>31.8.2018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982B-0CCE-4EC3-9CDA-ED8FBE273E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6123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74EA-D967-4F8D-9E5B-381622BD64D5}" type="datetimeFigureOut">
              <a:rPr lang="fi-FI" smtClean="0"/>
              <a:t>31.8.2018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982B-0CCE-4EC3-9CDA-ED8FBE273E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0551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74EA-D967-4F8D-9E5B-381622BD64D5}" type="datetimeFigureOut">
              <a:rPr lang="fi-FI" smtClean="0"/>
              <a:t>31.8.2018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982B-0CCE-4EC3-9CDA-ED8FBE273E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8048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74EA-D967-4F8D-9E5B-381622BD64D5}" type="datetimeFigureOut">
              <a:rPr lang="fi-FI" smtClean="0"/>
              <a:t>31.8.2018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982B-0CCE-4EC3-9CDA-ED8FBE273E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3254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74EA-D967-4F8D-9E5B-381622BD64D5}" type="datetimeFigureOut">
              <a:rPr lang="fi-FI" smtClean="0"/>
              <a:t>31.8.2018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982B-0CCE-4EC3-9CDA-ED8FBE273E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4887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74EA-D967-4F8D-9E5B-381622BD64D5}" type="datetimeFigureOut">
              <a:rPr lang="fi-FI" smtClean="0"/>
              <a:t>31.8.2018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982B-0CCE-4EC3-9CDA-ED8FBE273E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9889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74EA-D967-4F8D-9E5B-381622BD64D5}" type="datetimeFigureOut">
              <a:rPr lang="fi-FI" smtClean="0"/>
              <a:t>31.8.2018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982B-0CCE-4EC3-9CDA-ED8FBE273E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1410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74EA-D967-4F8D-9E5B-381622BD64D5}" type="datetimeFigureOut">
              <a:rPr lang="fi-FI" smtClean="0"/>
              <a:t>31.8.2018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982B-0CCE-4EC3-9CDA-ED8FBE273E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4327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474EA-D967-4F8D-9E5B-381622BD64D5}" type="datetimeFigureOut">
              <a:rPr lang="fi-FI" smtClean="0"/>
              <a:t>31.8.2018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4982B-0CCE-4EC3-9CDA-ED8FBE273E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6421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u="sng" dirty="0" err="1" smtClean="0"/>
              <a:t>Recycling</a:t>
            </a:r>
            <a:endParaRPr lang="fi-FI" u="sng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Elli, Anna, </a:t>
            </a:r>
            <a:r>
              <a:rPr lang="fi-FI" dirty="0" err="1" smtClean="0"/>
              <a:t>Jerome</a:t>
            </a:r>
            <a:r>
              <a:rPr lang="fi-FI" dirty="0" smtClean="0"/>
              <a:t>, Tim, </a:t>
            </a:r>
            <a:r>
              <a:rPr lang="fi-FI" dirty="0" err="1" smtClean="0"/>
              <a:t>Elli.A</a:t>
            </a:r>
            <a:r>
              <a:rPr lang="fi-FI" dirty="0" smtClean="0"/>
              <a:t>, Teemu, </a:t>
            </a:r>
            <a:r>
              <a:rPr lang="fi-FI" dirty="0" err="1" smtClean="0"/>
              <a:t>Lotta.Y</a:t>
            </a:r>
            <a:r>
              <a:rPr lang="fi-FI" dirty="0" smtClean="0"/>
              <a:t>, Carina, </a:t>
            </a:r>
            <a:r>
              <a:rPr lang="fi-FI" dirty="0" err="1" smtClean="0"/>
              <a:t>Ronni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712177"/>
            <a:ext cx="2993136" cy="1733525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276" y="612723"/>
            <a:ext cx="1932432" cy="1932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8912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err="1" smtClean="0"/>
              <a:t>O</a:t>
            </a:r>
            <a:r>
              <a:rPr lang="fi-FI" u="sng" dirty="0" err="1" smtClean="0"/>
              <a:t>pinions</a:t>
            </a:r>
            <a:r>
              <a:rPr lang="fi-FI" u="sng" dirty="0" smtClean="0"/>
              <a:t> </a:t>
            </a:r>
            <a:r>
              <a:rPr lang="fi-FI" u="sng" dirty="0" err="1" smtClean="0"/>
              <a:t>about</a:t>
            </a:r>
            <a:r>
              <a:rPr lang="fi-FI" u="sng" dirty="0" smtClean="0"/>
              <a:t> </a:t>
            </a:r>
            <a:r>
              <a:rPr lang="fi-FI" u="sng" dirty="0" err="1" smtClean="0"/>
              <a:t>recycling</a:t>
            </a:r>
            <a:endParaRPr lang="fi-FI" u="sng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”I </a:t>
            </a:r>
            <a:r>
              <a:rPr lang="fi-FI" dirty="0" err="1" smtClean="0"/>
              <a:t>think</a:t>
            </a:r>
            <a:r>
              <a:rPr lang="fi-FI" dirty="0" smtClean="0"/>
              <a:t> </a:t>
            </a:r>
            <a:r>
              <a:rPr lang="fi-FI" dirty="0" err="1" smtClean="0"/>
              <a:t>that</a:t>
            </a:r>
            <a:r>
              <a:rPr lang="fi-FI" dirty="0" smtClean="0"/>
              <a:t> </a:t>
            </a:r>
            <a:r>
              <a:rPr lang="fi-FI" dirty="0" err="1" smtClean="0"/>
              <a:t>recycling</a:t>
            </a:r>
            <a:r>
              <a:rPr lang="fi-FI" dirty="0" smtClean="0"/>
              <a:t> is a </a:t>
            </a:r>
            <a:r>
              <a:rPr lang="fi-FI" dirty="0" err="1" smtClean="0"/>
              <a:t>good</a:t>
            </a:r>
            <a:r>
              <a:rPr lang="fi-FI" dirty="0" smtClean="0"/>
              <a:t> </a:t>
            </a:r>
            <a:r>
              <a:rPr lang="fi-FI" dirty="0" err="1" smtClean="0"/>
              <a:t>thing</a:t>
            </a:r>
            <a:r>
              <a:rPr lang="fi-FI" dirty="0" smtClean="0"/>
              <a:t>, </a:t>
            </a:r>
            <a:r>
              <a:rPr lang="fi-FI" dirty="0" err="1" smtClean="0"/>
              <a:t>because</a:t>
            </a:r>
            <a:r>
              <a:rPr lang="fi-FI" dirty="0" smtClean="0"/>
              <a:t> </a:t>
            </a:r>
            <a:r>
              <a:rPr lang="fi-FI" dirty="0" err="1" smtClean="0"/>
              <a:t>there</a:t>
            </a:r>
            <a:r>
              <a:rPr lang="fi-FI" dirty="0" smtClean="0"/>
              <a:t> is </a:t>
            </a:r>
            <a:r>
              <a:rPr lang="fi-FI" dirty="0" err="1" smtClean="0"/>
              <a:t>not</a:t>
            </a:r>
            <a:r>
              <a:rPr lang="fi-FI" dirty="0" smtClean="0"/>
              <a:t> </a:t>
            </a:r>
            <a:r>
              <a:rPr lang="fi-FI" dirty="0" err="1" smtClean="0"/>
              <a:t>that</a:t>
            </a:r>
            <a:r>
              <a:rPr lang="fi-FI" dirty="0" smtClean="0"/>
              <a:t> </a:t>
            </a:r>
            <a:r>
              <a:rPr lang="fi-FI" dirty="0" err="1" smtClean="0"/>
              <a:t>much</a:t>
            </a:r>
            <a:r>
              <a:rPr lang="fi-FI" dirty="0" smtClean="0"/>
              <a:t> </a:t>
            </a:r>
            <a:r>
              <a:rPr lang="fi-FI" dirty="0" err="1" smtClean="0"/>
              <a:t>pollution</a:t>
            </a:r>
            <a:r>
              <a:rPr lang="fi-FI" dirty="0" smtClean="0"/>
              <a:t> and </a:t>
            </a:r>
            <a:r>
              <a:rPr lang="fi-FI" dirty="0" err="1" smtClean="0"/>
              <a:t>if</a:t>
            </a:r>
            <a:r>
              <a:rPr lang="fi-FI" dirty="0" smtClean="0"/>
              <a:t> 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producing</a:t>
            </a:r>
            <a:r>
              <a:rPr lang="fi-FI" dirty="0" smtClean="0"/>
              <a:t> </a:t>
            </a:r>
            <a:r>
              <a:rPr lang="fi-FI" dirty="0" err="1" smtClean="0"/>
              <a:t>more</a:t>
            </a:r>
            <a:r>
              <a:rPr lang="fi-FI" dirty="0" smtClean="0"/>
              <a:t> and </a:t>
            </a:r>
            <a:r>
              <a:rPr lang="fi-FI" dirty="0" err="1" smtClean="0"/>
              <a:t>more</a:t>
            </a:r>
            <a:r>
              <a:rPr lang="fi-FI" dirty="0" smtClean="0"/>
              <a:t> and </a:t>
            </a:r>
            <a:r>
              <a:rPr lang="fi-FI" dirty="0" err="1" smtClean="0"/>
              <a:t>not</a:t>
            </a:r>
            <a:r>
              <a:rPr lang="fi-FI" dirty="0" smtClean="0"/>
              <a:t> </a:t>
            </a:r>
            <a:r>
              <a:rPr lang="fi-FI" dirty="0" err="1" smtClean="0"/>
              <a:t>recycling</a:t>
            </a:r>
            <a:r>
              <a:rPr lang="fi-FI" dirty="0" smtClean="0"/>
              <a:t> </a:t>
            </a:r>
            <a:r>
              <a:rPr lang="fi-FI" dirty="0" err="1" smtClean="0"/>
              <a:t>more</a:t>
            </a:r>
            <a:r>
              <a:rPr lang="fi-FI" dirty="0" smtClean="0"/>
              <a:t> and </a:t>
            </a:r>
            <a:r>
              <a:rPr lang="fi-FI" dirty="0" err="1" smtClean="0"/>
              <a:t>more</a:t>
            </a:r>
            <a:r>
              <a:rPr lang="fi-FI" dirty="0" smtClean="0"/>
              <a:t> </a:t>
            </a:r>
            <a:r>
              <a:rPr lang="fi-FI" dirty="0" err="1" smtClean="0"/>
              <a:t>resources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being</a:t>
            </a:r>
            <a:r>
              <a:rPr lang="fi-FI" dirty="0" smtClean="0"/>
              <a:t> </a:t>
            </a:r>
            <a:r>
              <a:rPr lang="fi-FI" dirty="0" err="1" smtClean="0"/>
              <a:t>consumed</a:t>
            </a:r>
            <a:r>
              <a:rPr lang="fi-FI" dirty="0" smtClean="0"/>
              <a:t>.”</a:t>
            </a:r>
          </a:p>
          <a:p>
            <a:r>
              <a:rPr lang="fi-FI" dirty="0" smtClean="0"/>
              <a:t>”</a:t>
            </a:r>
            <a:r>
              <a:rPr lang="fi-FI" dirty="0" err="1" smtClean="0"/>
              <a:t>Recycling</a:t>
            </a:r>
            <a:r>
              <a:rPr lang="fi-FI" dirty="0" smtClean="0"/>
              <a:t> is a </a:t>
            </a:r>
            <a:r>
              <a:rPr lang="fi-FI" dirty="0" err="1" smtClean="0"/>
              <a:t>good</a:t>
            </a:r>
            <a:r>
              <a:rPr lang="fi-FI" dirty="0" smtClean="0"/>
              <a:t> </a:t>
            </a:r>
            <a:r>
              <a:rPr lang="fi-FI" dirty="0" err="1" smtClean="0"/>
              <a:t>thing</a:t>
            </a:r>
            <a:r>
              <a:rPr lang="fi-FI" dirty="0" smtClean="0"/>
              <a:t>, </a:t>
            </a:r>
            <a:r>
              <a:rPr lang="fi-FI" dirty="0" err="1" smtClean="0"/>
              <a:t>because</a:t>
            </a:r>
            <a:r>
              <a:rPr lang="fi-FI" dirty="0" smtClean="0"/>
              <a:t> </a:t>
            </a:r>
            <a:r>
              <a:rPr lang="fi-FI" dirty="0" err="1" smtClean="0"/>
              <a:t>if</a:t>
            </a:r>
            <a:r>
              <a:rPr lang="fi-FI" dirty="0" smtClean="0"/>
              <a:t> 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dirty="0" err="1" smtClean="0"/>
              <a:t>recycle</a:t>
            </a:r>
            <a:r>
              <a:rPr lang="fi-FI" dirty="0" smtClean="0"/>
              <a:t>, 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dirty="0" err="1" smtClean="0"/>
              <a:t>also</a:t>
            </a:r>
            <a:r>
              <a:rPr lang="fi-FI" dirty="0" smtClean="0"/>
              <a:t> help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world</a:t>
            </a:r>
            <a:r>
              <a:rPr lang="fi-FI" dirty="0" smtClean="0"/>
              <a:t>.”</a:t>
            </a:r>
          </a:p>
          <a:p>
            <a:r>
              <a:rPr lang="fi-FI" dirty="0" smtClean="0"/>
              <a:t>”</a:t>
            </a:r>
            <a:r>
              <a:rPr lang="fi-FI" dirty="0" err="1" smtClean="0"/>
              <a:t>Everything</a:t>
            </a:r>
            <a:r>
              <a:rPr lang="fi-FI" dirty="0" smtClean="0"/>
              <a:t> </a:t>
            </a:r>
            <a:r>
              <a:rPr lang="fi-FI" dirty="0" err="1" smtClean="0"/>
              <a:t>burns</a:t>
            </a:r>
            <a:r>
              <a:rPr lang="fi-FI" dirty="0" smtClean="0"/>
              <a:t> </a:t>
            </a:r>
            <a:r>
              <a:rPr lang="fi-FI" dirty="0" err="1" smtClean="0"/>
              <a:t>if</a:t>
            </a:r>
            <a:r>
              <a:rPr lang="fi-FI" dirty="0" smtClean="0"/>
              <a:t> </a:t>
            </a:r>
            <a:r>
              <a:rPr lang="fi-FI" dirty="0" err="1" smtClean="0"/>
              <a:t>there</a:t>
            </a:r>
            <a:r>
              <a:rPr lang="fi-FI" dirty="0" smtClean="0"/>
              <a:t> is </a:t>
            </a:r>
            <a:r>
              <a:rPr lang="fi-FI" dirty="0" err="1" smtClean="0"/>
              <a:t>enough</a:t>
            </a:r>
            <a:r>
              <a:rPr lang="fi-FI" dirty="0" smtClean="0"/>
              <a:t> </a:t>
            </a:r>
            <a:r>
              <a:rPr lang="fi-FI" dirty="0" err="1" smtClean="0"/>
              <a:t>fuel</a:t>
            </a:r>
            <a:r>
              <a:rPr lang="fi-FI" dirty="0" smtClean="0"/>
              <a:t>.”</a:t>
            </a:r>
          </a:p>
          <a:p>
            <a:r>
              <a:rPr lang="fi-FI" dirty="0" smtClean="0"/>
              <a:t>”</a:t>
            </a:r>
            <a:r>
              <a:rPr lang="fi-FI" dirty="0" err="1" smtClean="0"/>
              <a:t>We</a:t>
            </a:r>
            <a:r>
              <a:rPr lang="fi-FI" dirty="0" smtClean="0"/>
              <a:t> </a:t>
            </a:r>
            <a:r>
              <a:rPr lang="fi-FI" dirty="0" err="1" smtClean="0"/>
              <a:t>should</a:t>
            </a:r>
            <a:r>
              <a:rPr lang="fi-FI" dirty="0" smtClean="0"/>
              <a:t> </a:t>
            </a:r>
            <a:r>
              <a:rPr lang="fi-FI" dirty="0" err="1" smtClean="0"/>
              <a:t>not</a:t>
            </a:r>
            <a:r>
              <a:rPr lang="fi-FI" dirty="0" smtClean="0"/>
              <a:t> </a:t>
            </a:r>
            <a:r>
              <a:rPr lang="fi-FI" dirty="0" err="1" smtClean="0"/>
              <a:t>buy</a:t>
            </a:r>
            <a:r>
              <a:rPr lang="fi-FI" dirty="0" smtClean="0"/>
              <a:t> </a:t>
            </a:r>
            <a:r>
              <a:rPr lang="fi-FI" dirty="0" err="1" smtClean="0"/>
              <a:t>that</a:t>
            </a:r>
            <a:r>
              <a:rPr lang="fi-FI" dirty="0" smtClean="0"/>
              <a:t> </a:t>
            </a:r>
            <a:r>
              <a:rPr lang="fi-FI" dirty="0" err="1" smtClean="0"/>
              <a:t>much</a:t>
            </a:r>
            <a:r>
              <a:rPr lang="fi-FI" dirty="0" smtClean="0"/>
              <a:t> products.”</a:t>
            </a:r>
          </a:p>
          <a:p>
            <a:r>
              <a:rPr lang="fi-FI" dirty="0" smtClean="0"/>
              <a:t>”It </a:t>
            </a:r>
            <a:r>
              <a:rPr lang="fi-FI" dirty="0" err="1" smtClean="0"/>
              <a:t>should</a:t>
            </a:r>
            <a:r>
              <a:rPr lang="fi-FI" dirty="0" smtClean="0"/>
              <a:t> </a:t>
            </a:r>
            <a:r>
              <a:rPr lang="fi-FI" dirty="0" err="1" smtClean="0"/>
              <a:t>be</a:t>
            </a:r>
            <a:r>
              <a:rPr lang="fi-FI" dirty="0" smtClean="0"/>
              <a:t> </a:t>
            </a:r>
            <a:r>
              <a:rPr lang="fi-FI" dirty="0" err="1" smtClean="0"/>
              <a:t>done</a:t>
            </a:r>
            <a:r>
              <a:rPr lang="fi-FI" dirty="0" smtClean="0"/>
              <a:t>, </a:t>
            </a:r>
            <a:r>
              <a:rPr lang="fi-FI" dirty="0" err="1" smtClean="0"/>
              <a:t>it’s</a:t>
            </a:r>
            <a:r>
              <a:rPr lang="fi-FI" dirty="0" smtClean="0"/>
              <a:t> </a:t>
            </a:r>
            <a:r>
              <a:rPr lang="fi-FI" dirty="0" err="1" smtClean="0"/>
              <a:t>important</a:t>
            </a:r>
            <a:r>
              <a:rPr lang="fi-FI" dirty="0" smtClean="0"/>
              <a:t>.”</a:t>
            </a:r>
          </a:p>
          <a:p>
            <a:r>
              <a:rPr lang="fi-FI" dirty="0" smtClean="0"/>
              <a:t>”</a:t>
            </a:r>
            <a:r>
              <a:rPr lang="fi-FI" dirty="0" err="1" smtClean="0"/>
              <a:t>Everything</a:t>
            </a:r>
            <a:r>
              <a:rPr lang="fi-FI" dirty="0" smtClean="0"/>
              <a:t> </a:t>
            </a:r>
            <a:r>
              <a:rPr lang="fi-FI" dirty="0" err="1" smtClean="0"/>
              <a:t>that</a:t>
            </a:r>
            <a:r>
              <a:rPr lang="fi-FI" dirty="0" smtClean="0"/>
              <a:t> </a:t>
            </a:r>
            <a:r>
              <a:rPr lang="fi-FI" dirty="0" err="1" smtClean="0"/>
              <a:t>can’t</a:t>
            </a:r>
            <a:r>
              <a:rPr lang="fi-FI" dirty="0" smtClean="0"/>
              <a:t> </a:t>
            </a:r>
            <a:r>
              <a:rPr lang="fi-FI" dirty="0" err="1" smtClean="0"/>
              <a:t>be</a:t>
            </a:r>
            <a:r>
              <a:rPr lang="fi-FI" dirty="0" smtClean="0"/>
              <a:t> </a:t>
            </a:r>
            <a:r>
              <a:rPr lang="fi-FI" dirty="0" err="1" smtClean="0"/>
              <a:t>sold</a:t>
            </a:r>
            <a:r>
              <a:rPr lang="fi-FI" dirty="0" smtClean="0"/>
              <a:t>, 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dirty="0" err="1" smtClean="0"/>
              <a:t>can</a:t>
            </a:r>
            <a:r>
              <a:rPr lang="fi-FI" dirty="0" smtClean="0"/>
              <a:t> burn it.”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4049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err="1" smtClean="0"/>
              <a:t>What</a:t>
            </a:r>
            <a:r>
              <a:rPr lang="fi-FI" u="sng" dirty="0" smtClean="0"/>
              <a:t> and </a:t>
            </a:r>
            <a:r>
              <a:rPr lang="fi-FI" u="sng" dirty="0" err="1" smtClean="0"/>
              <a:t>how</a:t>
            </a:r>
            <a:r>
              <a:rPr lang="fi-FI" u="sng" dirty="0" smtClean="0"/>
              <a:t> </a:t>
            </a:r>
            <a:r>
              <a:rPr lang="fi-FI" u="sng" dirty="0" err="1" smtClean="0"/>
              <a:t>we</a:t>
            </a:r>
            <a:r>
              <a:rPr lang="fi-FI" u="sng" dirty="0" smtClean="0"/>
              <a:t> </a:t>
            </a:r>
            <a:r>
              <a:rPr lang="fi-FI" u="sng" dirty="0" err="1" smtClean="0"/>
              <a:t>recycle</a:t>
            </a:r>
            <a:r>
              <a:rPr lang="fi-FI" u="sng" dirty="0" smtClean="0"/>
              <a:t> </a:t>
            </a:r>
            <a:endParaRPr lang="fi-FI" u="sng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Paper to </a:t>
            </a:r>
            <a:r>
              <a:rPr lang="fi-FI" dirty="0" err="1" smtClean="0"/>
              <a:t>paper</a:t>
            </a:r>
            <a:r>
              <a:rPr lang="fi-FI" dirty="0" smtClean="0"/>
              <a:t> </a:t>
            </a:r>
            <a:r>
              <a:rPr lang="fi-FI" dirty="0" err="1" smtClean="0"/>
              <a:t>recycling</a:t>
            </a:r>
            <a:r>
              <a:rPr lang="fi-FI" dirty="0" smtClean="0"/>
              <a:t> (</a:t>
            </a:r>
            <a:r>
              <a:rPr lang="fi-FI" dirty="0" err="1" smtClean="0"/>
              <a:t>newspapers</a:t>
            </a:r>
            <a:r>
              <a:rPr lang="fi-FI" dirty="0" smtClean="0"/>
              <a:t>, </a:t>
            </a:r>
            <a:r>
              <a:rPr lang="fi-FI" dirty="0" err="1" smtClean="0"/>
              <a:t>milkcans</a:t>
            </a:r>
            <a:r>
              <a:rPr lang="fi-FI" dirty="0" smtClean="0"/>
              <a:t>)</a:t>
            </a:r>
          </a:p>
          <a:p>
            <a:r>
              <a:rPr lang="fi-FI" dirty="0" smtClean="0"/>
              <a:t>Class to </a:t>
            </a:r>
            <a:r>
              <a:rPr lang="fi-FI" dirty="0" err="1" smtClean="0"/>
              <a:t>class</a:t>
            </a:r>
            <a:r>
              <a:rPr lang="fi-FI" dirty="0" smtClean="0"/>
              <a:t> </a:t>
            </a:r>
            <a:r>
              <a:rPr lang="fi-FI" dirty="0" err="1" smtClean="0"/>
              <a:t>recycling</a:t>
            </a:r>
            <a:r>
              <a:rPr lang="fi-FI" dirty="0" smtClean="0"/>
              <a:t> (</a:t>
            </a:r>
            <a:r>
              <a:rPr lang="fi-FI" dirty="0" err="1" smtClean="0"/>
              <a:t>bottles</a:t>
            </a:r>
            <a:r>
              <a:rPr lang="fi-FI" dirty="0" smtClean="0"/>
              <a:t>)</a:t>
            </a:r>
          </a:p>
          <a:p>
            <a:r>
              <a:rPr lang="fi-FI" dirty="0" err="1" smtClean="0"/>
              <a:t>Organic</a:t>
            </a:r>
            <a:r>
              <a:rPr lang="fi-FI" dirty="0" smtClean="0"/>
              <a:t> </a:t>
            </a:r>
            <a:r>
              <a:rPr lang="fi-FI" dirty="0" err="1" smtClean="0"/>
              <a:t>waste</a:t>
            </a:r>
            <a:r>
              <a:rPr lang="fi-FI" dirty="0" smtClean="0"/>
              <a:t> (</a:t>
            </a:r>
            <a:r>
              <a:rPr lang="fi-FI" dirty="0" err="1" smtClean="0"/>
              <a:t>banana</a:t>
            </a:r>
            <a:r>
              <a:rPr lang="fi-FI" dirty="0" smtClean="0"/>
              <a:t> </a:t>
            </a:r>
            <a:r>
              <a:rPr lang="fi-FI" dirty="0" err="1" smtClean="0"/>
              <a:t>peels</a:t>
            </a:r>
            <a:r>
              <a:rPr lang="fi-FI" dirty="0" smtClean="0"/>
              <a:t>)</a:t>
            </a:r>
          </a:p>
          <a:p>
            <a:r>
              <a:rPr lang="fi-FI" dirty="0" err="1" smtClean="0"/>
              <a:t>Special</a:t>
            </a:r>
            <a:r>
              <a:rPr lang="fi-FI" dirty="0" smtClean="0"/>
              <a:t> </a:t>
            </a:r>
            <a:r>
              <a:rPr lang="fi-FI" dirty="0" err="1" smtClean="0"/>
              <a:t>waste</a:t>
            </a:r>
            <a:r>
              <a:rPr lang="fi-FI" dirty="0" smtClean="0"/>
              <a:t> (</a:t>
            </a:r>
            <a:r>
              <a:rPr lang="fi-FI" dirty="0" err="1" smtClean="0"/>
              <a:t>batteries</a:t>
            </a:r>
            <a:r>
              <a:rPr lang="fi-FI" dirty="0" smtClean="0"/>
              <a:t>, </a:t>
            </a:r>
            <a:r>
              <a:rPr lang="fi-FI" dirty="0" err="1" smtClean="0"/>
              <a:t>paintcans</a:t>
            </a:r>
            <a:r>
              <a:rPr lang="fi-FI" dirty="0" smtClean="0"/>
              <a:t>)</a:t>
            </a:r>
          </a:p>
          <a:p>
            <a:r>
              <a:rPr lang="fi-FI" dirty="0" err="1" smtClean="0"/>
              <a:t>Plastic</a:t>
            </a:r>
            <a:r>
              <a:rPr lang="fi-FI" dirty="0" smtClean="0"/>
              <a:t> </a:t>
            </a:r>
            <a:r>
              <a:rPr lang="fi-FI" dirty="0" err="1" smtClean="0"/>
              <a:t>waste</a:t>
            </a:r>
            <a:r>
              <a:rPr lang="fi-FI" dirty="0" smtClean="0"/>
              <a:t> (DVD &amp; CD, </a:t>
            </a:r>
            <a:r>
              <a:rPr lang="fi-FI" dirty="0" err="1" smtClean="0"/>
              <a:t>Plastic</a:t>
            </a:r>
            <a:r>
              <a:rPr lang="fi-FI" dirty="0" smtClean="0"/>
              <a:t> </a:t>
            </a:r>
            <a:r>
              <a:rPr lang="fi-FI" dirty="0" err="1" smtClean="0"/>
              <a:t>bags</a:t>
            </a:r>
            <a:r>
              <a:rPr lang="fi-FI" dirty="0" smtClean="0"/>
              <a:t>)</a:t>
            </a:r>
          </a:p>
          <a:p>
            <a:r>
              <a:rPr lang="fi-FI" dirty="0" err="1" smtClean="0"/>
              <a:t>Clothes</a:t>
            </a:r>
            <a:r>
              <a:rPr lang="fi-FI" dirty="0" smtClean="0"/>
              <a:t> to </a:t>
            </a:r>
            <a:r>
              <a:rPr lang="fi-FI" dirty="0" err="1" smtClean="0"/>
              <a:t>different</a:t>
            </a:r>
            <a:r>
              <a:rPr lang="fi-FI" dirty="0" smtClean="0"/>
              <a:t> </a:t>
            </a:r>
            <a:r>
              <a:rPr lang="fi-FI" dirty="0" err="1" smtClean="0"/>
              <a:t>stores</a:t>
            </a:r>
            <a:r>
              <a:rPr lang="fi-FI" dirty="0" smtClean="0"/>
              <a:t>, </a:t>
            </a:r>
            <a:r>
              <a:rPr lang="fi-FI" dirty="0" err="1" smtClean="0"/>
              <a:t>flea</a:t>
            </a:r>
            <a:r>
              <a:rPr lang="fi-FI" dirty="0" smtClean="0"/>
              <a:t> </a:t>
            </a:r>
            <a:r>
              <a:rPr lang="fi-FI" dirty="0" err="1" smtClean="0"/>
              <a:t>markets</a:t>
            </a:r>
            <a:endParaRPr lang="fi-FI" dirty="0" smtClean="0"/>
          </a:p>
          <a:p>
            <a:r>
              <a:rPr lang="fi-FI" dirty="0" err="1" smtClean="0"/>
              <a:t>Metal</a:t>
            </a:r>
            <a:r>
              <a:rPr lang="fi-FI" dirty="0" smtClean="0"/>
              <a:t> </a:t>
            </a:r>
            <a:r>
              <a:rPr lang="fi-FI" dirty="0" err="1" smtClean="0"/>
              <a:t>stuff</a:t>
            </a:r>
            <a:r>
              <a:rPr lang="fi-FI" dirty="0" smtClean="0"/>
              <a:t> </a:t>
            </a:r>
            <a:r>
              <a:rPr lang="fi-FI" dirty="0" err="1" smtClean="0"/>
              <a:t>like</a:t>
            </a:r>
            <a:r>
              <a:rPr lang="fi-FI" dirty="0" smtClean="0"/>
              <a:t> </a:t>
            </a:r>
            <a:r>
              <a:rPr lang="fi-FI" dirty="0" err="1" smtClean="0"/>
              <a:t>tincans</a:t>
            </a:r>
            <a:r>
              <a:rPr lang="fi-FI" dirty="0" smtClean="0"/>
              <a:t> to </a:t>
            </a:r>
            <a:r>
              <a:rPr lang="fi-FI" dirty="0" err="1" smtClean="0"/>
              <a:t>automatics</a:t>
            </a:r>
            <a:r>
              <a:rPr lang="fi-FI" dirty="0" smtClean="0"/>
              <a:t>, </a:t>
            </a:r>
            <a:r>
              <a:rPr lang="fi-FI" dirty="0" err="1" smtClean="0"/>
              <a:t>cans</a:t>
            </a:r>
            <a:r>
              <a:rPr lang="fi-FI" dirty="0" smtClean="0"/>
              <a:t> to </a:t>
            </a:r>
            <a:r>
              <a:rPr lang="fi-FI" dirty="0" err="1" smtClean="0"/>
              <a:t>metal</a:t>
            </a:r>
            <a:r>
              <a:rPr lang="fi-FI" dirty="0" smtClean="0"/>
              <a:t> </a:t>
            </a:r>
            <a:r>
              <a:rPr lang="fi-FI" dirty="0" err="1" smtClean="0"/>
              <a:t>fundraising</a:t>
            </a:r>
            <a:r>
              <a:rPr lang="fi-FI" dirty="0" smtClean="0"/>
              <a:t>.</a:t>
            </a:r>
          </a:p>
          <a:p>
            <a:r>
              <a:rPr lang="fi-FI" dirty="0" err="1" smtClean="0"/>
              <a:t>Different</a:t>
            </a:r>
            <a:r>
              <a:rPr lang="fi-FI" dirty="0" smtClean="0"/>
              <a:t> </a:t>
            </a:r>
            <a:r>
              <a:rPr lang="fi-FI" dirty="0" err="1" smtClean="0"/>
              <a:t>kinds</a:t>
            </a:r>
            <a:r>
              <a:rPr lang="fi-FI" dirty="0" smtClean="0"/>
              <a:t> of </a:t>
            </a:r>
            <a:r>
              <a:rPr lang="fi-FI" dirty="0" err="1" smtClean="0"/>
              <a:t>waste</a:t>
            </a:r>
            <a:r>
              <a:rPr lang="fi-FI" dirty="0" smtClean="0"/>
              <a:t> is </a:t>
            </a:r>
            <a:r>
              <a:rPr lang="fi-FI" dirty="0" err="1" smtClean="0"/>
              <a:t>classified</a:t>
            </a:r>
            <a:r>
              <a:rPr lang="fi-FI" dirty="0" smtClean="0"/>
              <a:t> to </a:t>
            </a:r>
            <a:r>
              <a:rPr lang="fi-FI" dirty="0" err="1" smtClean="0"/>
              <a:t>different</a:t>
            </a:r>
            <a:r>
              <a:rPr lang="fi-FI" dirty="0" smtClean="0"/>
              <a:t> </a:t>
            </a:r>
            <a:r>
              <a:rPr lang="fi-FI" dirty="0" err="1" smtClean="0"/>
              <a:t>categories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11858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	</a:t>
            </a:r>
            <a:r>
              <a:rPr lang="fi-FI" sz="2800" b="1" dirty="0" err="1" smtClean="0"/>
              <a:t>Differences</a:t>
            </a:r>
            <a:r>
              <a:rPr lang="fi-FI" sz="2800" b="1" dirty="0" smtClean="0"/>
              <a:t> </a:t>
            </a:r>
            <a:r>
              <a:rPr lang="fi-FI" sz="2800" b="1" dirty="0" err="1" smtClean="0"/>
              <a:t>between</a:t>
            </a:r>
            <a:r>
              <a:rPr lang="fi-FI" sz="2800" b="1" dirty="0" smtClean="0"/>
              <a:t> </a:t>
            </a:r>
            <a:r>
              <a:rPr lang="fi-FI" sz="2800" b="1" dirty="0" err="1" smtClean="0"/>
              <a:t>Finnish</a:t>
            </a:r>
            <a:r>
              <a:rPr lang="fi-FI" sz="2800" b="1" dirty="0" smtClean="0"/>
              <a:t> and </a:t>
            </a:r>
            <a:r>
              <a:rPr lang="fi-FI" sz="2800" b="1" dirty="0" err="1" smtClean="0"/>
              <a:t>German</a:t>
            </a:r>
            <a:r>
              <a:rPr lang="fi-FI" sz="2800" b="1" dirty="0" smtClean="0"/>
              <a:t> </a:t>
            </a:r>
            <a:r>
              <a:rPr lang="fi-FI" sz="2800" b="1" dirty="0" err="1" smtClean="0"/>
              <a:t>recycling</a:t>
            </a:r>
            <a:r>
              <a:rPr lang="fi-FI" sz="2800" b="1" dirty="0" smtClean="0"/>
              <a:t>.</a:t>
            </a:r>
            <a:endParaRPr lang="fi-FI" sz="2800" b="1" dirty="0"/>
          </a:p>
        </p:txBody>
      </p:sp>
      <p:graphicFrame>
        <p:nvGraphicFramePr>
          <p:cNvPr id="5" name="Sisällön paikkamerkk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0522730"/>
              </p:ext>
            </p:extLst>
          </p:nvPr>
        </p:nvGraphicFramePr>
        <p:xfrm>
          <a:off x="838200" y="1825625"/>
          <a:ext cx="10515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365892705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923358184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976873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Finnish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Yes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No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80995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Old Paper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10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0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68967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Metal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8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2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3291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Bio</a:t>
                      </a:r>
                      <a:r>
                        <a:rPr lang="fi-FI" dirty="0" smtClean="0"/>
                        <a:t> Waste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6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4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872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Glass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8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2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4300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Special</a:t>
                      </a:r>
                      <a:r>
                        <a:rPr lang="fi-FI" dirty="0" smtClean="0"/>
                        <a:t> Waste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10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0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1490468"/>
                  </a:ext>
                </a:extLst>
              </a:tr>
            </a:tbl>
          </a:graphicData>
        </a:graphic>
      </p:graphicFrame>
      <p:graphicFrame>
        <p:nvGraphicFramePr>
          <p:cNvPr id="6" name="Taulukko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9282398"/>
              </p:ext>
            </p:extLst>
          </p:nvPr>
        </p:nvGraphicFramePr>
        <p:xfrm>
          <a:off x="838201" y="4185602"/>
          <a:ext cx="10515600" cy="2388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3226115279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36578797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917322298"/>
                    </a:ext>
                  </a:extLst>
                </a:gridCol>
              </a:tblGrid>
              <a:tr h="398156"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German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Yes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No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6791291"/>
                  </a:ext>
                </a:extLst>
              </a:tr>
              <a:tr h="398156">
                <a:tc>
                  <a:txBody>
                    <a:bodyPr/>
                    <a:lstStyle/>
                    <a:p>
                      <a:r>
                        <a:rPr lang="fi-FI" dirty="0" smtClean="0"/>
                        <a:t>Old Paper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9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1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5061329"/>
                  </a:ext>
                </a:extLst>
              </a:tr>
              <a:tr h="398156"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Metal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7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3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9314870"/>
                  </a:ext>
                </a:extLst>
              </a:tr>
              <a:tr h="398156"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Bio</a:t>
                      </a:r>
                      <a:r>
                        <a:rPr lang="fi-FI" dirty="0" smtClean="0"/>
                        <a:t> Waste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9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1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2742749"/>
                  </a:ext>
                </a:extLst>
              </a:tr>
              <a:tr h="398156"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Glass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10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0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760461"/>
                  </a:ext>
                </a:extLst>
              </a:tr>
              <a:tr h="398156"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Special</a:t>
                      </a:r>
                      <a:r>
                        <a:rPr lang="fi-FI" dirty="0" smtClean="0"/>
                        <a:t> Waste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10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0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15833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35739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229</Words>
  <Application>Microsoft Office PowerPoint</Application>
  <PresentationFormat>Laajakuva</PresentationFormat>
  <Paragraphs>55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Recycling</vt:lpstr>
      <vt:lpstr>Opinions about recycling</vt:lpstr>
      <vt:lpstr>What and how we recycle </vt:lpstr>
      <vt:lpstr> Differences between Finnish and German recycling.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Recycling</dc:title>
  <dc:creator>Elli Aro</dc:creator>
  <cp:lastModifiedBy>Elli Aro</cp:lastModifiedBy>
  <cp:revision>7</cp:revision>
  <dcterms:created xsi:type="dcterms:W3CDTF">2018-08-31T07:09:26Z</dcterms:created>
  <dcterms:modified xsi:type="dcterms:W3CDTF">2018-08-31T07:40:51Z</dcterms:modified>
</cp:coreProperties>
</file>