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2A98-2EA2-4FB4-90FE-0E4AD19B5BC4}" type="datetimeFigureOut">
              <a:rPr lang="fi-FI" smtClean="0"/>
              <a:t>28.4.2016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9071-EB10-4050-BEAC-1CF8B9532E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2346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2A98-2EA2-4FB4-90FE-0E4AD19B5BC4}" type="datetimeFigureOut">
              <a:rPr lang="fi-FI" smtClean="0"/>
              <a:t>28.4.2016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9071-EB10-4050-BEAC-1CF8B9532E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1772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2A98-2EA2-4FB4-90FE-0E4AD19B5BC4}" type="datetimeFigureOut">
              <a:rPr lang="fi-FI" smtClean="0"/>
              <a:t>28.4.2016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9071-EB10-4050-BEAC-1CF8B9532E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7002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2A98-2EA2-4FB4-90FE-0E4AD19B5BC4}" type="datetimeFigureOut">
              <a:rPr lang="fi-FI" smtClean="0"/>
              <a:t>28.4.2016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9071-EB10-4050-BEAC-1CF8B9532E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5516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2A98-2EA2-4FB4-90FE-0E4AD19B5BC4}" type="datetimeFigureOut">
              <a:rPr lang="fi-FI" smtClean="0"/>
              <a:t>28.4.2016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9071-EB10-4050-BEAC-1CF8B9532E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8979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2A98-2EA2-4FB4-90FE-0E4AD19B5BC4}" type="datetimeFigureOut">
              <a:rPr lang="fi-FI" smtClean="0"/>
              <a:t>28.4.2016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9071-EB10-4050-BEAC-1CF8B9532E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2815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2A98-2EA2-4FB4-90FE-0E4AD19B5BC4}" type="datetimeFigureOut">
              <a:rPr lang="fi-FI" smtClean="0"/>
              <a:t>28.4.2016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9071-EB10-4050-BEAC-1CF8B9532E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707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2A98-2EA2-4FB4-90FE-0E4AD19B5BC4}" type="datetimeFigureOut">
              <a:rPr lang="fi-FI" smtClean="0"/>
              <a:t>28.4.2016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9071-EB10-4050-BEAC-1CF8B9532E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6712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2A98-2EA2-4FB4-90FE-0E4AD19B5BC4}" type="datetimeFigureOut">
              <a:rPr lang="fi-FI" smtClean="0"/>
              <a:t>28.4.2016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9071-EB10-4050-BEAC-1CF8B9532E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100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2A98-2EA2-4FB4-90FE-0E4AD19B5BC4}" type="datetimeFigureOut">
              <a:rPr lang="fi-FI" smtClean="0"/>
              <a:t>28.4.2016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9071-EB10-4050-BEAC-1CF8B9532E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9524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2A98-2EA2-4FB4-90FE-0E4AD19B5BC4}" type="datetimeFigureOut">
              <a:rPr lang="fi-FI" smtClean="0"/>
              <a:t>28.4.2016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9071-EB10-4050-BEAC-1CF8B9532E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9522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92A98-2EA2-4FB4-90FE-0E4AD19B5BC4}" type="datetimeFigureOut">
              <a:rPr lang="fi-FI" smtClean="0"/>
              <a:t>28.4.2016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49071-EB10-4050-BEAC-1CF8B9532E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295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/>
          <a:lstStyle/>
          <a:p>
            <a:r>
              <a:rPr lang="fi-FI" i="1" dirty="0" smtClean="0"/>
              <a:t>Lemmenjoen kansallispuisto</a:t>
            </a:r>
            <a:endParaRPr lang="fi-FI" i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259632" y="1772816"/>
            <a:ext cx="6400800" cy="1752600"/>
          </a:xfrm>
        </p:spPr>
        <p:txBody>
          <a:bodyPr>
            <a:normAutofit fontScale="85000"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i="1" dirty="0" smtClean="0">
                <a:solidFill>
                  <a:schemeClr val="tx1"/>
                </a:solidFill>
              </a:rPr>
              <a:t>Lemmenjoen kansallispuisto on pinta-alaltaan Suomen suurin kansallispuisto.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i="1" dirty="0" smtClean="0">
                <a:solidFill>
                  <a:schemeClr val="tx1"/>
                </a:solidFill>
              </a:rPr>
              <a:t>Se sijaitsee lapissa, Inarin ja Kittilän kuntien alueella.</a:t>
            </a:r>
            <a:endParaRPr lang="fi-FI" i="1" dirty="0">
              <a:solidFill>
                <a:schemeClr val="tx1"/>
              </a:solidFill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717031"/>
            <a:ext cx="3286125" cy="2524125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3779912" y="393305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Kuvan lähde: </a:t>
            </a:r>
            <a:r>
              <a:rPr lang="fi-FI" dirty="0" err="1" smtClean="0"/>
              <a:t>www.luontoon.fi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3247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/>
          <a:lstStyle/>
          <a:p>
            <a:r>
              <a:rPr lang="fi-FI" i="1" dirty="0" smtClean="0"/>
              <a:t>Yleistä tietoa</a:t>
            </a:r>
            <a:endParaRPr lang="fi-FI" i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1916832"/>
            <a:ext cx="6984776" cy="2808312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i="1" dirty="0" smtClean="0">
                <a:solidFill>
                  <a:schemeClr val="tx1"/>
                </a:solidFill>
              </a:rPr>
              <a:t>Lemmenjoen kansallispuisto on perustettu vuonna 1956.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i="1" dirty="0" smtClean="0">
                <a:solidFill>
                  <a:schemeClr val="tx1"/>
                </a:solidFill>
              </a:rPr>
              <a:t>Nimensä kansallispuisto on saanut siitä halkovasta joesta, Lemmenjoesta.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i="1" dirty="0" smtClean="0">
                <a:solidFill>
                  <a:schemeClr val="tx1"/>
                </a:solidFill>
              </a:rPr>
              <a:t>Lemmenjoen kansallispuiston pinta-ala on 2850km2 .</a:t>
            </a:r>
            <a:endParaRPr lang="fi-FI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599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1470025"/>
          </a:xfrm>
        </p:spPr>
        <p:txBody>
          <a:bodyPr/>
          <a:lstStyle/>
          <a:p>
            <a:r>
              <a:rPr lang="fi-FI" i="1" dirty="0" smtClean="0"/>
              <a:t>Kansallispuiston nähtävyyksiä</a:t>
            </a:r>
            <a:endParaRPr lang="fi-FI" i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1988840"/>
            <a:ext cx="6400800" cy="1752600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i="1" dirty="0" smtClean="0">
                <a:solidFill>
                  <a:schemeClr val="tx1"/>
                </a:solidFill>
              </a:rPr>
              <a:t>Lemmenjoen yksi kauneimmista nähtävyyksistä on </a:t>
            </a:r>
            <a:r>
              <a:rPr lang="fi-FI" i="1" dirty="0" err="1" smtClean="0">
                <a:solidFill>
                  <a:schemeClr val="tx1"/>
                </a:solidFill>
              </a:rPr>
              <a:t>Ravadaskönkään</a:t>
            </a:r>
            <a:r>
              <a:rPr lang="fi-FI" i="1" dirty="0" smtClean="0">
                <a:solidFill>
                  <a:schemeClr val="tx1"/>
                </a:solidFill>
              </a:rPr>
              <a:t> vesiputous, jonne pääsee kätevästi retkeilyreittejä pitkin tai kesäisin veneellä.</a:t>
            </a:r>
            <a:endParaRPr lang="fi-FI" i="1" dirty="0">
              <a:solidFill>
                <a:schemeClr val="tx1"/>
              </a:solidFill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" y="3861048"/>
            <a:ext cx="3714750" cy="2762250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5004048" y="4077072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Kuvan lähde: </a:t>
            </a:r>
            <a:r>
              <a:rPr lang="fi-FI" dirty="0" err="1" smtClean="0"/>
              <a:t>Inarilapland.fi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88966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7772400" cy="1470025"/>
          </a:xfrm>
        </p:spPr>
        <p:txBody>
          <a:bodyPr/>
          <a:lstStyle/>
          <a:p>
            <a:r>
              <a:rPr lang="fi-FI" i="1" dirty="0" smtClean="0"/>
              <a:t>Aktiviteetteja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259632" y="2060847"/>
            <a:ext cx="6912768" cy="3300581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i="1" dirty="0" smtClean="0">
                <a:solidFill>
                  <a:schemeClr val="tx1"/>
                </a:solidFill>
              </a:rPr>
              <a:t>Lemmenjoen kansallispuistossa telttailu päästää retkeilijän lähelle luontoa ja onkin autiotupien ohella ainut majoituskeino siellä.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i="1" dirty="0" smtClean="0">
                <a:solidFill>
                  <a:schemeClr val="tx1"/>
                </a:solidFill>
              </a:rPr>
              <a:t>Lemmenjoella voi myös muun muassa kalastaa, patikoida ja </a:t>
            </a:r>
            <a:r>
              <a:rPr lang="fi-FI" i="1" dirty="0" err="1" smtClean="0">
                <a:solidFill>
                  <a:schemeClr val="tx1"/>
                </a:solidFill>
              </a:rPr>
              <a:t>maastopyöräillä</a:t>
            </a:r>
            <a:r>
              <a:rPr lang="fi-FI" i="1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i="1" dirty="0" smtClean="0">
                <a:solidFill>
                  <a:schemeClr val="tx1"/>
                </a:solidFill>
              </a:rPr>
              <a:t>Lemmenjoki on tunnettu </a:t>
            </a:r>
            <a:r>
              <a:rPr lang="fi-FI" i="1" dirty="0" smtClean="0">
                <a:solidFill>
                  <a:schemeClr val="tx1"/>
                </a:solidFill>
              </a:rPr>
              <a:t>lisäksi </a:t>
            </a:r>
            <a:r>
              <a:rPr lang="fi-FI" i="1" dirty="0" smtClean="0">
                <a:solidFill>
                  <a:schemeClr val="tx1"/>
                </a:solidFill>
              </a:rPr>
              <a:t>kullankaivusta, turistit voivat tutustua </a:t>
            </a:r>
            <a:r>
              <a:rPr lang="fi-FI" i="1" dirty="0" err="1" smtClean="0">
                <a:solidFill>
                  <a:schemeClr val="tx1"/>
                </a:solidFill>
              </a:rPr>
              <a:t>kullankaivuseen</a:t>
            </a:r>
            <a:r>
              <a:rPr lang="fi-FI" i="1" dirty="0" smtClean="0">
                <a:solidFill>
                  <a:schemeClr val="tx1"/>
                </a:solidFill>
              </a:rPr>
              <a:t> ja sen historiaan kultamiestentuvilla ja kaivupaikoilla.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i-FI" i="1" dirty="0">
              <a:solidFill>
                <a:schemeClr val="tx1"/>
              </a:solidFill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48680" y="4749361"/>
            <a:ext cx="45719" cy="61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085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03648" y="620688"/>
            <a:ext cx="6400800" cy="1752600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i="1" dirty="0" smtClean="0">
                <a:solidFill>
                  <a:schemeClr val="tx1"/>
                </a:solidFill>
              </a:rPr>
              <a:t>Monet ihmiset menevät Lemmenjoelle rauhoittumaan ja nauttimaan lapin kauniista maisemista. </a:t>
            </a:r>
          </a:p>
          <a:p>
            <a:pPr algn="l"/>
            <a:endParaRPr lang="fi-FI" i="1" dirty="0">
              <a:solidFill>
                <a:schemeClr val="tx1"/>
              </a:solidFill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93" y="2492896"/>
            <a:ext cx="3960440" cy="2635493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196993" y="5352273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i="1" dirty="0" smtClean="0"/>
              <a:t>Kuvan lähde: </a:t>
            </a:r>
            <a:r>
              <a:rPr lang="fi-FI" i="1" dirty="0" err="1" smtClean="0"/>
              <a:t>tripadvisor.fi</a:t>
            </a:r>
            <a:endParaRPr lang="fi-FI" i="1" dirty="0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492896"/>
            <a:ext cx="3969027" cy="2646018"/>
          </a:xfrm>
          <a:prstGeom prst="rect">
            <a:avLst/>
          </a:prstGeom>
        </p:spPr>
      </p:pic>
      <p:sp>
        <p:nvSpPr>
          <p:cNvPr id="8" name="Tekstiruutu 7"/>
          <p:cNvSpPr txBox="1"/>
          <p:nvPr/>
        </p:nvSpPr>
        <p:spPr>
          <a:xfrm>
            <a:off x="4572000" y="5352273"/>
            <a:ext cx="3969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i="1" dirty="0" smtClean="0"/>
              <a:t>Kuvan lähde: </a:t>
            </a:r>
            <a:r>
              <a:rPr lang="fi-FI" i="1" dirty="0" err="1" smtClean="0"/>
              <a:t>metsa.fi</a:t>
            </a:r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3068412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135</Words>
  <Application>Microsoft Office PowerPoint</Application>
  <PresentationFormat>Näytössä katseltava diaesitys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Lemmenjoen kansallispuisto</vt:lpstr>
      <vt:lpstr>Yleistä tietoa</vt:lpstr>
      <vt:lpstr>Kansallispuiston nähtävyyksiä</vt:lpstr>
      <vt:lpstr>Aktiviteetteja </vt:lpstr>
      <vt:lpstr>PowerPoint-esitys</vt:lpstr>
    </vt:vector>
  </TitlesOfParts>
  <Company>Ylivieskan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Lemmenjoen kansallispuisto</dc:title>
  <dc:creator>peralahti.annika</dc:creator>
  <cp:lastModifiedBy>peralahti.annika</cp:lastModifiedBy>
  <cp:revision>6</cp:revision>
  <dcterms:created xsi:type="dcterms:W3CDTF">2016-04-25T08:58:30Z</dcterms:created>
  <dcterms:modified xsi:type="dcterms:W3CDTF">2016-04-28T11:07:07Z</dcterms:modified>
</cp:coreProperties>
</file>