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3"/>
  </p:notesMasterIdLst>
  <p:handoutMasterIdLst>
    <p:handoutMasterId r:id="rId14"/>
  </p:handoutMasterIdLst>
  <p:sldIdLst>
    <p:sldId id="256" r:id="rId3"/>
    <p:sldId id="271" r:id="rId4"/>
    <p:sldId id="288" r:id="rId5"/>
    <p:sldId id="287" r:id="rId6"/>
    <p:sldId id="257" r:id="rId7"/>
    <p:sldId id="273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35" d="100"/>
          <a:sy n="35" d="100"/>
        </p:scale>
        <p:origin x="-1626" y="-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20EA5F0D-C1DC-412F-A146-DDB3A74B588F}" type="datetimeFigureOut">
              <a:rPr lang="fi-FI"/>
              <a:t>21.4.2016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7BAE14B8-3CC9-472D-9BC5-A84D80684DE2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A8CDE508-72C8-4AB5-AA9C-1584D31690E0}" type="datetimeFigureOut">
              <a:t>21.4.2016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7FB667E1-E601-4AAF-B95C-B25720D70A60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fi-FI" sz="6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fi-FI" sz="44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fi-FI" sz="2800"/>
            </a:lvl2pPr>
            <a:lvl3pPr marL="914400" indent="0" algn="ctr" latinLnBrk="0">
              <a:buNone/>
              <a:defRPr lang="fi-FI" sz="2400"/>
            </a:lvl3pPr>
            <a:lvl4pPr marL="1371600" indent="0" algn="ctr" latinLnBrk="0">
              <a:buNone/>
              <a:defRPr lang="fi-FI" sz="2000"/>
            </a:lvl4pPr>
            <a:lvl5pPr marL="1828800" indent="0" algn="ctr" latinLnBrk="0">
              <a:buNone/>
              <a:defRPr lang="fi-FI" sz="2000"/>
            </a:lvl5pPr>
            <a:lvl6pPr marL="2286000" indent="0" algn="ctr" latinLnBrk="0">
              <a:buNone/>
              <a:defRPr lang="fi-FI" sz="2000"/>
            </a:lvl6pPr>
            <a:lvl7pPr marL="2743200" indent="0" algn="ctr" latinLnBrk="0">
              <a:buNone/>
              <a:defRPr lang="fi-FI" sz="2000"/>
            </a:lvl7pPr>
            <a:lvl8pPr marL="3200400" indent="0" algn="ctr" latinLnBrk="0">
              <a:buNone/>
              <a:defRPr lang="fi-FI" sz="2000"/>
            </a:lvl8pPr>
            <a:lvl9pPr marL="3657600" indent="0" algn="ctr" latinLnBrk="0">
              <a:buNone/>
              <a:defRPr lang="fi-FI" sz="20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grpSp>
        <p:nvGrpSpPr>
          <p:cNvPr id="4" name="ryhmästä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Puolivapaa piirto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Puolivapaa piirto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Puolivapaa piirto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Puolivapaa piirto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Puolivapaa piirto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Puolivapaa piirto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Puolivapaa piirto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Puolivapaa piirto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Puolivapaa piirto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Puolivapaa piirto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Puolivapaa piirto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Puolivapaa piirto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Puolivapaa piirto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Puolivapaa piirto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Puolivapaa piirto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Puolivapaa piirto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Puolivapaa piirto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Puolivapaa piirto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Puolivapaa piirto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Puolivapaa piirto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Puolivapaa piirto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Puolivapaa piirto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Puolivapaa piirto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Puolivapaa piirto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Puolivapaa piirto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Puolivapaa piirto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Puolivapaa piirto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Puolivapaa piirto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Puolivapaa piirto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Puolivapaa piirto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Puolivapaa piirto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Puolivapaa piirto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Puolivapaa piirto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Puolivapaa piirto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Puolivapaa piirto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ryhmästä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Puolivapaa piirt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Puolivapaa piirt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Puolivapaa piirt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Puolivapaa piirt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Puolivapaa piirt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Puolivapaa piirt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Puolivapaa piirt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Puolivapaa piirt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Puolivapaa piirto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ryhmästä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Puolivapaa piirto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Puolivapaa piirto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Puolivapaa piirto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Puolivapaa piirto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Puolivapaa piirto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Puolivapaa piirto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Puolivapaa piirto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Puolivapaa piirto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Puolivapaa piirto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Puolivapaa piirto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ryhmästä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Puolivapaa piirto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Puolivapaa piirto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Puolivapaa piirto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Puolivapaa piirto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Puolivapaa piirto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Puolivapaa piirto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Puolivapaa piirto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Puolivapaa piirto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Puolivapaa piirto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Puolivapaa piirto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Puolivapaa piirto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Puolivapaa piirto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Puolivapaa piirto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Puolivapaa piirto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Puolivapaa piirto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Puolivapaa piirto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Puolivapaa piirto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Puolivapaa piirto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Puolivapaa piirto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ryhmästä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Puolivapaa piirto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Puolivapaa piirto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Puolivapaa piirto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Puolivapaa piirto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Puolivapaa piirto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ryhmästä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Puolivapaa piirt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Puolivapaa piirt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Puolivapaa piirt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Puolivapaa piirt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Puolivapaa piirt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Puolivapaa piirt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ryhmästä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Puolivapaa piirto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Puolivapaa piirto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Puolivapaa piirto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Puolivapaa piirto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ryhmästä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Puolivapaa piirt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Puolivapaa piirt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Puolivapaa piirt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Puolivapaa piirt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Puolivapaa piirt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Puolivapaa piirt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ryhmästä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Puolivapaa piirt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Puolivapaa piirt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Puolivapaa piirt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Puolivapaa piirt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Puolivapaa piirt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Puolivapaa piirt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Puolivapaa piirt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Puolivapaa piirt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Puolivapaa piirto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Puolivapaa piirto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ryhmästä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Puolivapaa piirto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Puolivapaa piirto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Puolivapaa piirto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Puolivapaa piirto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Puolivapaa piirto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Puolivapaa piirto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Puolivapaa piirto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Puolivapaa piirto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Puolivapaa piirto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Puolivapaa piirto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Puolivapaa piirto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Puolivapaa piirto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Puolivapaa piirto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Puolivapaa piirto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Puolivapaa piirto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Puolivapaa piirto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Puolivapaa piirto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Puolivapaa piirto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Puolivapaa piirto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Puolivapaa piirto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Puolivapaa piirto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Puolivapaa piirto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Puolivapaa piirto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Puolivapaa piirto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Puolivapaa piirto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Puolivapaa piirto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Puolivapaa piirto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Puolivapaa piirto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ryhmästä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Puolivapaa piirto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Puolivapaa piirto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Puolivapaa piirto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Puolivapaa piirto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Puolivapaa piirto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Puolivapaa piirto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Puolivapaa piirto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Puolivapaa piirto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Puolivapaa piirto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Puolivapaa piirto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Puolivapaa piirto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Puolivapaa piirto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Puolivapaa piirto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Puolivapaa piirto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Puolivapaa piirto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Puolivapaa piirto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Puolivapaa piirto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Puolivapaa piirto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Puolivapaa piirto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Puolivapaa piirto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Puolivapaa piirto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Puolivapaa piirto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Puolivapaa piirto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Puolivapaa piirto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ryhmästä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Puolivapaa piirt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Puolivapaa piirt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Puolivapaa piirt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Puolivapaa piirt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Puolivapaa piirt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Puolivapaa piirt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Puolivapaa piirt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Puolivapaa piirt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21.4.2016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21.4.2016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fi-FI"/>
            </a:lvl6pPr>
            <a:lvl7pPr latinLnBrk="0">
              <a:defRPr lang="fi-FI"/>
            </a:lvl7pPr>
            <a:lvl8pPr latinLnBrk="0">
              <a:defRPr lang="fi-FI"/>
            </a:lvl8pPr>
            <a:lvl9pPr latinLnBrk="0">
              <a:defRPr lang="fi-FI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21.4.2016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fi-FI" sz="5200" b="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fi-FI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fi-FI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21.4.2016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800"/>
            </a:lvl6pPr>
            <a:lvl7pPr latinLnBrk="0">
              <a:defRPr lang="fi-FI" sz="1800"/>
            </a:lvl7pPr>
            <a:lvl8pPr latinLnBrk="0">
              <a:defRPr lang="fi-FI" sz="1800"/>
            </a:lvl8pPr>
            <a:lvl9pPr latinLnBrk="0">
              <a:defRPr lang="fi-FI"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800"/>
            </a:lvl6pPr>
            <a:lvl7pPr latinLnBrk="0">
              <a:defRPr lang="fi-FI" sz="1800"/>
            </a:lvl7pPr>
            <a:lvl8pPr latinLnBrk="0">
              <a:defRPr lang="fi-FI" sz="1800"/>
            </a:lvl8pPr>
            <a:lvl9pPr latinLnBrk="0">
              <a:defRPr lang="fi-FI"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21.4.2016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2000" b="1"/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600"/>
            </a:lvl6pPr>
            <a:lvl7pPr latinLnBrk="0">
              <a:defRPr lang="fi-FI" sz="1600"/>
            </a:lvl7pPr>
            <a:lvl8pPr latinLnBrk="0">
              <a:defRPr lang="fi-FI" sz="1600"/>
            </a:lvl8pPr>
            <a:lvl9pPr latinLnBrk="0">
              <a:defRPr lang="fi-FI"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2000" b="1"/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600"/>
            </a:lvl6pPr>
            <a:lvl7pPr latinLnBrk="0">
              <a:defRPr lang="fi-FI" sz="1600"/>
            </a:lvl7pPr>
            <a:lvl8pPr latinLnBrk="0">
              <a:defRPr lang="fi-FI" sz="1600"/>
            </a:lvl8pPr>
            <a:lvl9pPr latinLnBrk="0">
              <a:defRPr lang="fi-FI"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21.4.2016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  <p:sp>
        <p:nvSpPr>
          <p:cNvPr id="10" name="Otsikk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fi-FI"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Puolivapaa piirto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4" name="Puolivapaa piirto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5" name="Puolivapaa piirto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" name="ryhmästä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7" name="Puolivapaa piirt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Puolivapaa piirt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Puolivapaa piirt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Puolivapaa piirt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Puolivapaa piirt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Puolivapaa piirt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Puolivapaa piirt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Puolivapaa piirt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Puolivapaa piirt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Puolivapaa piirto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Puolivapaa piirt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Puolivapaa piirt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Puolivapaa piirt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Puolivapaa piirt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Puolivapaa piirt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Puolivapaa piirt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Puolivapaa piirt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Puolivapaa piirt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Puolivapaa piirt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Puolivapaa piirt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Puolivapaa piirt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Puolivapaa piirt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Puolivapaa piirto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Puolivapaa piirto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Puolivapaa piirt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Puolivapaa piirt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Puolivapaa piirt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Puolivapaa piirt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Puolivapaa piirt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Puolivapaa piirt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Puolivapaa piirt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Puolivapaa piirt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Puolivapaa piirt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Puolivapaa piirt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Puolivapaa piirt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Puolivapaa piirt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Puolivapaa piirt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Puolivapaa piirt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Puolivapaa piirt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Puolivapaa piirt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Puolivapaa piirt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Puolivapaa piirt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Puolivapaa piirt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Puolivapaa piirt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Puolivapaa piirt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Puolivapaa piirt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Puolivapaa piirt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Puolivapaa piirt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Puolivapaa piirt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Puolivapaa piirt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Puolivapaa piirt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Puolivapaa piirt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Puolivapaa piirt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Puolivapaa piirt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Puolivapaa piirt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Puolivapaa piirt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Puolivapaa piirt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Puolivapaa piirt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Puolivapaa piirt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Puolivapaa piirt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Puolivapaa piirt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Puolivapaa piirt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Puolivapaa piirt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Puolivapaa piirt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Puolivapaa piirt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Puolivapaa piirt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Puolivapaa piirt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Puolivapaa piirt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Puolivapaa piirt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Puolivapaa piirt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Puolivapaa piirt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Puolivapaa piirt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Puolivapaa piirt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Puolivapaa piirt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Puolivapaa piirt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Puolivapaa piirt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Puolivapaa piirt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Puolivapaa piirt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Puolivapaa piirt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Puolivapaa piirt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Puolivapaa piirt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Puolivapaa piirt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Puolivapaa piirt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0" name="ryhmästä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1" name="Puolivapaa piirto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Puolivapaa piirto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Puolivapaa piirto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Puolivapaa piirto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Puolivapaa piirt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Puolivapaa piirto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Puolivapaa piirto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Puolivapaa piirto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Puolivapaa piirto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Puolivapaa piirto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Puolivapaa piirto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Puolivapaa piirt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Puolivapaa piirt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Puolivapaa piirt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Puolivapaa piirt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Puolivapaa piirt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Puolivapaa piirt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Puolivapaa piirt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Puolivapaa piirt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Puolivapaa piirt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Puolivapaa piirt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Puolivapaa piirt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Puolivapaa piirt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Puolivapaa piirto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Puolivapaa piirt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Puolivapaa piirt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Puolivapaa piirt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Puolivapaa piirt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Puolivapaa piirt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Puolivapaa piirt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Puolivapaa piirt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Puolivapaa piirt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Puolivapaa piirt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Puolivapaa piirt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Puolivapaa piirt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Puolivapaa piirt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Puolivapaa piirt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Puolivapaa piirt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Puolivapaa piirt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Puolivapaa piirt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Puolivapaa piirt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Puolivapaa piirt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Puolivapaa piirt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Puolivapaa piirt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Puolivapaa piirt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Puolivapaa piirt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Puolivapaa piirt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Puolivapaa piirt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Puolivapaa piirt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Puolivapaa piirt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Puolivapaa piirt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Puolivapaa piirt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Puolivapaa piirt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Puolivapaa piirt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Puolivapaa piirt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Puolivapaa piirt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Puolivapaa piirt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Puolivapaa piirt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Puolivapaa piirt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Puolivapaa piirt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Puolivapaa piirt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Puolivapaa piirt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Puolivapaa piirt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Puolivapaa piirt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Puolivapaa piirt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Puolivapaa piirt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Puolivapaa piirt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Puolivapaa piirt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Puolivapaa piirt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Puolivapaa piirt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Puolivapaa piirt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Puolivapaa piirt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Puolivapaa piirt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Puolivapaa piirt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Puolivapaa piirt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Puolivapaa piirt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Puolivapaa piirt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Puolivapaa piirt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Puolivapaa piirt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Puolivapaa piirt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Puolivapaa piirt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Puolivapaa piirt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Puolivapaa piirt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4" name="ryhmästä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5" name="Puolivapaa piirt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Puolivapaa piirt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Puolivapaa piirt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Puolivapaa piirt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Puolivapaa piirt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Puolivapaa piirt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Puolivapaa piirt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Puolivapaa piirt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Puolivapaa piirt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Puolivapaa piirto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Puolivapaa piirt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Puolivapaa piirt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Puolivapaa piirt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Puolivapaa piirt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Puolivapaa piirt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Puolivapaa piirt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Puolivapaa piirt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Puolivapaa piirt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Puolivapaa piirt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Puolivapaa piirt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Puolivapaa piirt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Puolivapaa piirt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Puolivapaa piirt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Puolivapaa piirt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Puolivapaa piirt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Puolivapaa piirt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Puolivapaa piirt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Puolivapaa piirt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Puolivapaa piirt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Puolivapaa piirt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Puolivapaa piirt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Puolivapaa piirt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Puolivapaa piirt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Puolivapaa piirt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Puolivapaa piirt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Puolivapaa piirt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Puolivapaa piirt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Puolivapaa piirt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Puolivapaa piirt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Puolivapaa piirt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Puolivapaa piirt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Puolivapaa piirt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Puolivapaa piirt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Puolivapaa piirt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Puolivapaa piirt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Puolivapaa piirt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Puolivapaa piirt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Puolivapaa piirt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Puolivapaa piirt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Puolivapaa piirt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Puolivapaa piirt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Puolivapaa piirt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Puolivapaa piirt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Puolivapaa piirt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Puolivapaa piirt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Puolivapaa piirt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Puolivapaa piirt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Puolivapaa piirt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Puolivapaa piirt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Puolivapaa piirt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Puolivapaa piirt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Puolivapaa piirt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Puolivapaa piirt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Puolivapaa piirt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Puolivapaa piirt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Puolivapaa piirt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Puolivapaa piirt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Puolivapaa piirt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Puolivapaa piirt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Puolivapaa piirt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Puolivapaa piirt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Puolivapaa piirt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Puolivapaa piirt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Puolivapaa piirt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Puolivapaa piirt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Puolivapaa piirt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Puolivapaa piirt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Puolivapaa piirt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Puolivapaa piirt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Puolivapaa piirt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Puolivapaa piirt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Puolivapaa piirt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57" name="ryhmästä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58" name="Puolivapaa piirto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Puolivapaa piirto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Puolivapaa piirto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Puolivapaa piirto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Puolivapaa piirto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Puolivapaa piirto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Puolivapaa piirto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Puolivapaa piirto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Puolivapaa piirto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Puolivapaa piirto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Puolivapaa piirto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Puolivapaa piirto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Puolivapaa piirto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1" name="Puolivapaa piirto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Puolivapaa piirto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Puolivapaa piirto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Puolivapaa piirto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5" name="Puolivapaa piirto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Puolivapaa piirto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Puolivapaa piirto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Puolivapaa piirto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Puolivapaa piirto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Puolivapaa piirto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Puolivapaa piirto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2" name="Puolivapaa piirto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3" name="Puolivapaa piirto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Puolivapaa piirto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Puolivapaa piirto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6" name="ryhmästä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87" name="Puolivapaa piirto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Puolivapaa piirto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Puolivapaa piirto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Puolivapaa piirto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Puolivapaa piirto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Puolivapaa piirto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Puolivapaa piirto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Puolivapaa piirto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Puolivapaa piirto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Puolivapaa piirto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Puolivapaa piirto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Puolivapaa piirto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Puolivapaa piirto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Puolivapaa piirto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Puolivapaa piirto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Puolivapaa piirto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Puolivapaa piirto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Puolivapaa piirto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Puolivapaa piirto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07" name="Puolivapaa piirto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08" name="ryhmästä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09" name="Puolivapaa piirto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Puolivapaa piirto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Puolivapaa piirto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Puolivapaa piirto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Puolivapaa piirto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Puolivapaa piirto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Puolivapaa piirto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Puolivapaa piirto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Puolivapaa piirto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Puolivapaa piirto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Puolivapaa piirto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Puolivapaa piirto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Puolivapaa piirto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Puolivapaa piirto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Puolivapaa piirto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Puolivapaa piirto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Puolivapaa piirto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Puolivapaa piirto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Puolivapaa piirto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Puolivapaa piirto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Puolivapaa piirto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Puolivapaa piirto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Puolivapaa piirto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Puolivapaa piirto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Puolivapaa piirto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Puolivapaa piirto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Puolivapaa piirto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Puolivapaa piirto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Puolivapaa piirto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Puolivapaa piirto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Puolivapaa piirto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Puolivapaa piirto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Puolivapaa piirto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Puolivapaa piirto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Puolivapaa piirto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Puolivapaa piirto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5" name="ryhmästä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6" name="ryhmästä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2" name="Puolivapaa piirto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Puolivapaa piirto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Puolivapaa piirto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Puolivapaa piirto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Puolivapaa piirto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Puolivapaa piirto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Puolivapaa piirto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Puolivapaa piirto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Puolivapaa piirto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Puolivapaa piirto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Puolivapaa piirto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Puolivapaa piirto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Puolivapaa piirto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Puolivapaa piirto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Puolivapaa piirto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Puolivapaa piirto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Puolivapaa piirto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Puolivapaa piirto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Puolivapaa piirto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Puolivapaa piirto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Puolivapaa piirto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Puolivapaa piirto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Puolivapaa piirto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Puolivapaa piirto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Puolivapaa piirto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Puolivapaa piirto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Puolivapaa piirto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Puolivapaa piirto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Puolivapaa piirto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Puolivapaa piirto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Puolivapaa piirto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Puolivapaa piirto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Puolivapaa piirto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Puolivapaa piirto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Puolivapaa piirto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Puolivapaa piirto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Puolivapaa piirto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Puolivapaa piirto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Puolivapaa piirto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Puolivapaa piirto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Puolivapaa piirto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Puolivapaa piirto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Puolivapaa piirto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Puolivapaa piirto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Puolivapaa piirto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Puolivapaa piirto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Puolivapaa piirto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47" name="ryhmästä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3" name="Puolivapaa piirto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Puolivapaa piirto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Puolivapaa piirto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6" name="Puolivapaa piirto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Puolivapaa piirto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Puolivapaa piirto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Puolivapaa piirto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Puolivapaa piirto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Puolivapaa piirto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48" name="ryhmästä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6" name="Puolivapaa piirto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Puolivapaa piirto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Puolivapaa piirto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9" name="Puolivapaa piirto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Puolivapaa piirto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Puolivapaa piirto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Puolivapaa piirto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49" name="ryhmästä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0" name="Puolivapaa piirto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1" name="Puolivapaa piirto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2" name="Puolivapaa piirto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3" name="Puolivapaa piirto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Puolivapaa piirto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Puolivapaa piirto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19" name="ryhmästä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0" name="Puolivapaa piirt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1" name="Puolivapaa piirt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2" name="Puolivapaa piirt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3" name="Puolivapaa piirt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Puolivapaa piirt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Puolivapaa piirt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Puolivapaa piirt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Puolivapaa piirt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28" name="ryhmästä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29" name="Puolivapaa piirt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Puolivapaa piirt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1" name="Puolivapaa piirt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2" name="Puolivapaa piirt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Puolivapaa piirt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Puolivapaa piirt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Puolivapaa piirt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Puolivapaa piirt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7" name="ryhmästä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38" name="Puolivapaa piirt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Puolivapaa piirt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0" name="Puolivapaa piirt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1" name="Puolivapaa piirt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Puolivapaa piirt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Puolivapaa piirt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Puolivapaa piirt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Puolivapaa piirt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9E583DDF-CA54-461A-A486-592D2374C532}" type="datetimeFigureOut">
              <a:rPr lang="fi-FI" smtClean="0"/>
              <a:pPr/>
              <a:t>21.4.2016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A8D9AD5-F248-4919-864A-CFD76CC027D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isältö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fi-FI" sz="3400" b="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fi-FI" sz="1600"/>
            </a:lvl1pPr>
            <a:lvl2pPr marL="457200" indent="0" latinLnBrk="0">
              <a:buNone/>
              <a:defRPr lang="fi-FI" sz="1200"/>
            </a:lvl2pPr>
            <a:lvl3pPr marL="914400" indent="0" latinLnBrk="0">
              <a:buNone/>
              <a:defRPr lang="fi-FI" sz="1000"/>
            </a:lvl3pPr>
            <a:lvl4pPr marL="1371600" indent="0" latinLnBrk="0">
              <a:buNone/>
              <a:defRPr lang="fi-FI" sz="900"/>
            </a:lvl4pPr>
            <a:lvl5pPr marL="1828800" indent="0" latinLnBrk="0">
              <a:buNone/>
              <a:defRPr lang="fi-FI" sz="900"/>
            </a:lvl5pPr>
            <a:lvl6pPr marL="2286000" indent="0" latinLnBrk="0">
              <a:buNone/>
              <a:defRPr lang="fi-FI" sz="900"/>
            </a:lvl6pPr>
            <a:lvl7pPr marL="2743200" indent="0" latinLnBrk="0">
              <a:buNone/>
              <a:defRPr lang="fi-FI" sz="900"/>
            </a:lvl7pPr>
            <a:lvl8pPr marL="3200400" indent="0" latinLnBrk="0">
              <a:buNone/>
              <a:defRPr lang="fi-FI" sz="900"/>
            </a:lvl8pPr>
            <a:lvl9pPr marL="3657600" indent="0" latinLnBrk="0">
              <a:buNone/>
              <a:defRPr lang="fi-FI"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21.4.2016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fi-FI" sz="3400" b="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fi-FI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fi-FI" sz="2800"/>
            </a:lvl2pPr>
            <a:lvl3pPr marL="914400" indent="0" latinLnBrk="0">
              <a:buNone/>
              <a:defRPr lang="fi-FI" sz="2400"/>
            </a:lvl3pPr>
            <a:lvl4pPr marL="1371600" indent="0" latinLnBrk="0">
              <a:buNone/>
              <a:defRPr lang="fi-FI" sz="2000"/>
            </a:lvl4pPr>
            <a:lvl5pPr marL="1828800" indent="0" latinLnBrk="0">
              <a:buNone/>
              <a:defRPr lang="fi-FI" sz="2000"/>
            </a:lvl5pPr>
            <a:lvl6pPr marL="2286000" indent="0" latinLnBrk="0">
              <a:buNone/>
              <a:defRPr lang="fi-FI" sz="2000"/>
            </a:lvl6pPr>
            <a:lvl7pPr marL="2743200" indent="0" latinLnBrk="0">
              <a:buNone/>
              <a:defRPr lang="fi-FI" sz="2000"/>
            </a:lvl7pPr>
            <a:lvl8pPr marL="3200400" indent="0" latinLnBrk="0">
              <a:buNone/>
              <a:defRPr lang="fi-FI" sz="2000"/>
            </a:lvl8pPr>
            <a:lvl9pPr marL="3657600" indent="0" latinLnBrk="0">
              <a:buNone/>
              <a:defRPr lang="fi-FI"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fi-FI" sz="1600"/>
            </a:lvl1pPr>
            <a:lvl2pPr marL="457200" indent="0" latinLnBrk="0">
              <a:buNone/>
              <a:defRPr lang="fi-FI" sz="1200"/>
            </a:lvl2pPr>
            <a:lvl3pPr marL="914400" indent="0" latinLnBrk="0">
              <a:buNone/>
              <a:defRPr lang="fi-FI" sz="1000"/>
            </a:lvl3pPr>
            <a:lvl4pPr marL="1371600" indent="0" latinLnBrk="0">
              <a:buNone/>
              <a:defRPr lang="fi-FI" sz="900"/>
            </a:lvl4pPr>
            <a:lvl5pPr marL="1828800" indent="0" latinLnBrk="0">
              <a:buNone/>
              <a:defRPr lang="fi-FI" sz="900"/>
            </a:lvl5pPr>
            <a:lvl6pPr marL="2286000" indent="0" latinLnBrk="0">
              <a:buNone/>
              <a:defRPr lang="fi-FI" sz="900"/>
            </a:lvl6pPr>
            <a:lvl7pPr marL="2743200" indent="0" latinLnBrk="0">
              <a:buNone/>
              <a:defRPr lang="fi-FI" sz="900"/>
            </a:lvl7pPr>
            <a:lvl8pPr marL="3200400" indent="0" latinLnBrk="0">
              <a:buNone/>
              <a:defRPr lang="fi-FI" sz="900"/>
            </a:lvl8pPr>
            <a:lvl9pPr marL="3657600" indent="0" latinLnBrk="0">
              <a:buNone/>
              <a:defRPr lang="fi-FI"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21.4.2016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uolivapaa piirto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Puolivapaa piirto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uolivapaa piirto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sz="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ryhmästä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8" name="Puolivapaa piirt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Puolivapaa piirt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Puolivapaa piirt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Puolivapaa piirt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Puolivapaa piirt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Puolivapaa piirt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Puolivapaa piirt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" name="Puolivapaa piirt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6" name="ryhmästä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7" name="Puolivapaa piirto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Puolivapaa piirto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" name="Puolivapaa piirto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" name="Puolivapaa piirto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Puolivapaa piirto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" name="Puolivapaa piirto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3" name="ryhmästä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4" name="Puolivapaa piirto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" name="Puolivapaa piirto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" name="Puolivapaa piirto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" name="Puolivapaa piirto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" name="Puolivapaa piirto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Puolivapaa piirto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Puolivapaa piirto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1" name="ryhmästä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2" name="Puolivapaa piirto 31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" name="Puolivapaa piirto 32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Puolivapaa piirto 33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Puolivapaa piirto 34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Puolivapaa piirto 35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Puolivapaa piirto 36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" name="Puolivapaa piirto 37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Puolivapaa piirto 38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40" name="ryhmästä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1" name="Puolivapaa piirto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" name="Puolivapaa piirto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" name="Puolivapaa piirto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" name="Puolivapaa piirto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" name="Puolivapaa piirto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" name="Puolivapaa piirto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" name="Puolivapaa piirto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" name="Puolivapaa piirto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49" name="ryhmästä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0" name="Puolivapaa piirt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" name="Puolivapaa piirt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" name="Puolivapaa piirt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" name="Puolivapaa piirt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" name="Puolivapaa piirt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Puolivapaa piirt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Puolivapaa piirt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Puolivapaa piirt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58" name="ryhmästä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59" name="Puolivapaa piirt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" name="Puolivapaa piirt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Puolivapaa piirt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" name="Puolivapaa piirt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" name="Puolivapaa piirt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" name="Puolivapaa piirt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Puolivapaa piirt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Puolivapaa piirt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9E583DDF-CA54-461A-A486-592D2374C532}" type="datetimeFigureOut">
              <a:rPr lang="fi-FI" smtClean="0"/>
              <a:pPr/>
              <a:t>21.4.2016</a:t>
            </a:fld>
            <a:endParaRPr lang="fi-FI"/>
          </a:p>
        </p:txBody>
      </p:sp>
      <p:sp>
        <p:nvSpPr>
          <p:cNvPr id="6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A8D9AD5-F248-4919-864A-CFD76CC027D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fi-FI" sz="3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fi-FI"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fi-FI"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fi-FI"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fi-FI"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fi-FI"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fi-FI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fi-FI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fi-FI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Askeleittain opetusohjelma</a:t>
            </a:r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r>
              <a:rPr lang="fi-FI" sz="4400" dirty="0"/>
              <a:t>Alkuperäinen Second </a:t>
            </a:r>
            <a:r>
              <a:rPr lang="fi-FI" sz="4400" dirty="0" err="1"/>
              <a:t>step</a:t>
            </a:r>
            <a:r>
              <a:rPr lang="fi-FI" sz="4400" dirty="0"/>
              <a:t>-ohjelma, josta on tehty suomenkielinen versio</a:t>
            </a:r>
          </a:p>
          <a:p>
            <a:r>
              <a:rPr lang="fi-FI" sz="4400" dirty="0"/>
              <a:t> www.askeleittain.fi </a:t>
            </a:r>
          </a:p>
          <a:p>
            <a:pPr marL="45720" indent="0">
              <a:buNone/>
            </a:pPr>
            <a:endParaRPr lang="fi-FI" dirty="0"/>
          </a:p>
          <a:p>
            <a:pPr lvl="0"/>
            <a:endParaRPr lang="fi-FI" dirty="0"/>
          </a:p>
          <a:p>
            <a:pPr lvl="0"/>
            <a:endParaRPr lang="fi-FI" dirty="0"/>
          </a:p>
          <a:p>
            <a:pPr lvl="0"/>
            <a:endParaRPr lang="fi-FI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r>
              <a:rPr lang="fi-FI" sz="3600" dirty="0"/>
              <a:t>Askeleittain: Sosiaalista kehitystä ja tunnetaitoja tukeva opetusohjelma</a:t>
            </a:r>
          </a:p>
          <a:p>
            <a:r>
              <a:rPr lang="fi-FI" sz="3600" dirty="0"/>
              <a:t>Lähtökohta: Tunnetaitoja ja sosiaalisia taitoja voidaan oppia ja opettaa koulussa niin kuin muitakin taitoja </a:t>
            </a:r>
          </a:p>
          <a:p>
            <a:pPr marL="45720" lvl="0" indent="0">
              <a:buNone/>
            </a:pPr>
            <a:endParaRPr lang="fi-FI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dirty="0"/>
              <a:t>Keskeiset sisältöalueet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Empatiataidot</a:t>
            </a:r>
          </a:p>
          <a:p>
            <a:r>
              <a:rPr lang="fi-FI" sz="4800" dirty="0"/>
              <a:t>Itsehillintä ja ongelmanratkaisutaidot</a:t>
            </a:r>
          </a:p>
          <a:p>
            <a:r>
              <a:rPr lang="fi-FI" sz="4800" dirty="0"/>
              <a:t>Tunteiden säätely</a:t>
            </a:r>
          </a:p>
        </p:txBody>
      </p:sp>
    </p:spTree>
    <p:extLst>
      <p:ext uri="{BB962C8B-B14F-4D97-AF65-F5344CB8AC3E}">
        <p14:creationId xmlns:p14="http://schemas.microsoft.com/office/powerpoint/2010/main" val="154396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8000" dirty="0"/>
              <a:t>Materiaalia</a:t>
            </a:r>
          </a:p>
        </p:txBody>
      </p:sp>
    </p:spTree>
    <p:extLst>
      <p:ext uri="{BB962C8B-B14F-4D97-AF65-F5344CB8AC3E}">
        <p14:creationId xmlns:p14="http://schemas.microsoft.com/office/powerpoint/2010/main" val="179259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dirty="0"/>
              <a:t>Esimerkkejä opetuskuvista</a:t>
            </a:r>
          </a:p>
        </p:txBody>
      </p:sp>
      <p:pic>
        <p:nvPicPr>
          <p:cNvPr id="3" name="Sisällön paikkamerkki 2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763" y="2288084"/>
            <a:ext cx="4479925" cy="2519957"/>
          </a:xfrm>
        </p:spPr>
      </p:pic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963" y="2287637"/>
            <a:ext cx="4481512" cy="2520850"/>
          </a:xfrm>
        </p:spPr>
      </p:pic>
    </p:spTree>
    <p:extLst>
      <p:ext uri="{BB962C8B-B14F-4D97-AF65-F5344CB8AC3E}">
        <p14:creationId xmlns:p14="http://schemas.microsoft.com/office/powerpoint/2010/main" val="81009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Opettaja kysyy…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fi-FI" sz="2800" dirty="0"/>
              <a:t>Miltähän Essistä nyt tuntuu?</a:t>
            </a:r>
          </a:p>
          <a:p>
            <a:pPr lvl="0" fontAlgn="base"/>
            <a:r>
              <a:rPr lang="fi-FI" sz="2800" dirty="0"/>
              <a:t>Mistä vihjeistä Essin kasvoilla voi päätellä, että hän on iloinen?</a:t>
            </a:r>
          </a:p>
          <a:p>
            <a:pPr lvl="0" fontAlgn="base"/>
            <a:r>
              <a:rPr lang="fi-FI" sz="2800" dirty="0"/>
              <a:t>Mitkä vihjeet vierustoverisi kehossa ja kasvoissa osoittavat, että hän on iloinen?</a:t>
            </a:r>
          </a:p>
          <a:p>
            <a:pPr lvl="0" fontAlgn="base"/>
            <a:r>
              <a:rPr lang="fi-FI" sz="2800" dirty="0"/>
              <a:t>Mitä muita tunnesanoja voisit keksiä, jotka kuvaavat iloista tunnetta?</a:t>
            </a:r>
          </a:p>
          <a:p>
            <a:pPr lvl="0"/>
            <a:endParaRPr lang="fi-FI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Kun vihastuttaa…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Puhu itsellesi…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23348" y="2144113"/>
            <a:ext cx="4134380" cy="3794773"/>
          </a:xfrm>
        </p:spPr>
        <p:txBody>
          <a:bodyPr>
            <a:normAutofit/>
          </a:bodyPr>
          <a:lstStyle/>
          <a:p>
            <a:r>
              <a:rPr lang="fi-FI" sz="3600" dirty="0"/>
              <a:t>Punainen valo, seis!</a:t>
            </a:r>
          </a:p>
          <a:p>
            <a:r>
              <a:rPr lang="fi-FI" sz="3600" dirty="0"/>
              <a:t>Keltainen valo, mieti!</a:t>
            </a:r>
          </a:p>
          <a:p>
            <a:r>
              <a:rPr lang="fi-FI" sz="3600" dirty="0"/>
              <a:t>Vihreä valo, toimi!</a:t>
            </a:r>
          </a:p>
          <a:p>
            <a:pPr marL="45720" indent="0"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Julisteet</a:t>
            </a:r>
          </a:p>
        </p:txBody>
      </p:sp>
      <p:pic>
        <p:nvPicPr>
          <p:cNvPr id="2050" name="Picture 2" descr="undefine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1711" y="2144113"/>
            <a:ext cx="3614281" cy="3614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19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DVD, CD- materiaali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DVD:ssä on kuvattu pieniä tapahtumasarjoja keskustelun pohjaksi</a:t>
            </a:r>
          </a:p>
          <a:p>
            <a:r>
              <a:rPr lang="fi-FI" dirty="0"/>
              <a:t>Musiikki-CD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5176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sz="4800" dirty="0"/>
            </a:br>
            <a:br>
              <a:rPr lang="fi-FI" sz="4800" dirty="0"/>
            </a:br>
            <a:br>
              <a:rPr lang="fi-FI" sz="4800" dirty="0"/>
            </a:br>
            <a:br>
              <a:rPr lang="fi-FI" sz="4800" dirty="0"/>
            </a:br>
            <a:r>
              <a:rPr lang="fi-FI" sz="4800" dirty="0"/>
              <a:t> </a:t>
            </a:r>
            <a:br>
              <a:rPr lang="fi-FI" sz="3600" dirty="0"/>
            </a:br>
            <a:r>
              <a:rPr lang="fi-FI" sz="5300" dirty="0"/>
              <a:t>Käsinuket (koira, kilpikonna)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r>
              <a:rPr lang="fi-FI" sz="4400" dirty="0"/>
              <a:t>Johdattelu tunnin aiheeseen</a:t>
            </a:r>
          </a:p>
          <a:p>
            <a:r>
              <a:rPr lang="fi-FI" sz="4400" dirty="0"/>
              <a:t>Roolileikit</a:t>
            </a:r>
          </a:p>
          <a:p>
            <a:r>
              <a:rPr lang="fi-FI" sz="4400" dirty="0"/>
              <a:t>Tunteensiirto</a:t>
            </a:r>
          </a:p>
          <a:p>
            <a:pPr marL="45720" indent="0">
              <a:buNone/>
            </a:pPr>
            <a:endParaRPr lang="fi-FI" dirty="0"/>
          </a:p>
          <a:p>
            <a:pPr lvl="0"/>
            <a:endParaRPr lang="fi-FI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DE4BEE2-1A4B-4E4D-9195-085BD149058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Takaisin kouluun -esitys alaluokkia varten (laajakuva)</Template>
  <TotalTime>0</TotalTime>
  <Words>131</Words>
  <Application>Microsoft Office PowerPoint</Application>
  <PresentationFormat>Laajakuva</PresentationFormat>
  <Paragraphs>33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Cambria</vt:lpstr>
      <vt:lpstr>Tahoma</vt:lpstr>
      <vt:lpstr>Back to School 16x9</vt:lpstr>
      <vt:lpstr>Askeleittain opetusohjelma</vt:lpstr>
      <vt:lpstr>PowerPoint-esitys</vt:lpstr>
      <vt:lpstr>Keskeiset sisältöalueet</vt:lpstr>
      <vt:lpstr>Materiaalia</vt:lpstr>
      <vt:lpstr>Esimerkkejä opetuskuvista</vt:lpstr>
      <vt:lpstr>Opettaja kysyy…</vt:lpstr>
      <vt:lpstr>Julisteet</vt:lpstr>
      <vt:lpstr>DVD, CD- materiaali</vt:lpstr>
      <vt:lpstr>      Käsinuket (koira, kilpikonna)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2016-04-21T13:38:07Z</dcterms:created>
  <dcterms:modified xsi:type="dcterms:W3CDTF">2016-04-21T14:53:32Z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TC028952709991</vt:lpwstr>
  </property>
</Properties>
</file>