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600" dirty="0"/>
              <a:t>Moraalikehityksen tasot</a:t>
            </a:r>
          </a:p>
        </p:txBody>
      </p:sp>
      <p:sp>
        <p:nvSpPr>
          <p:cNvPr id="3" name="Alaotsikko 2"/>
          <p:cNvSpPr>
            <a:spLocks noGrp="1"/>
          </p:cNvSpPr>
          <p:nvPr>
            <p:ph sz="half" idx="1"/>
          </p:nvPr>
        </p:nvSpPr>
        <p:spPr>
          <a:xfrm>
            <a:off x="1120000" y="5486399"/>
            <a:ext cx="3271891" cy="690563"/>
          </a:xfrm>
        </p:spPr>
        <p:txBody>
          <a:bodyPr/>
          <a:lstStyle/>
          <a:p>
            <a:r>
              <a:rPr lang="fi-FI" dirty="0"/>
              <a:t>Lawrence </a:t>
            </a:r>
            <a:r>
              <a:rPr lang="fi-FI" dirty="0" err="1"/>
              <a:t>Kohlberg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1676" y="2075006"/>
            <a:ext cx="3333124" cy="43513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122810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I  Esimoraalinen taso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/>
              <a:t>1. VAIHE:</a:t>
            </a:r>
          </a:p>
          <a:p>
            <a:r>
              <a:rPr lang="fi-FI"/>
              <a:t>Moraali perustuu palkkioihin ja rankaisemiseen</a:t>
            </a:r>
          </a:p>
          <a:p>
            <a:r>
              <a:rPr lang="fi-FI"/>
              <a:t>Auktoriteetin sokea totteleminen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/>
              <a:t>2. VAIHE:</a:t>
            </a:r>
          </a:p>
          <a:p>
            <a:r>
              <a:rPr lang="fi-FI"/>
              <a:t>Moraali perustuu itsekkyyteen </a:t>
            </a:r>
          </a:p>
          <a:p>
            <a:r>
              <a:rPr lang="fi-FI"/>
              <a:t>On oikein seurata sääntöjä vain silloin, kun ne ovat jonkun välittömän edun mukaisia</a:t>
            </a:r>
          </a:p>
        </p:txBody>
      </p:sp>
    </p:spTree>
    <p:extLst>
      <p:ext uri="{BB962C8B-B14F-4D97-AF65-F5344CB8AC3E}">
        <p14:creationId xmlns:p14="http://schemas.microsoft.com/office/powerpoint/2010/main" val="39891556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II Sovinnainen taso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/>
              <a:t>3. VAIHE:</a:t>
            </a:r>
          </a:p>
          <a:p>
            <a:r>
              <a:rPr lang="fi-FI"/>
              <a:t>Moraali perustuu siihen, mikä on lähipiirissä yleisesti hyväksyttyä:” hyvä tyttö/poika”.</a:t>
            </a:r>
          </a:p>
          <a:p>
            <a:r>
              <a:rPr lang="fi-FI"/>
              <a:t>On oikein toimia kulloisenkin roolin odotusten mukaisesti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/>
              <a:t>4. VAIHE: </a:t>
            </a:r>
          </a:p>
          <a:p>
            <a:r>
              <a:rPr lang="fi-FI"/>
              <a:t>Moraali perustuu yhteiskunnan rakenteiden, auktoriteettien ja lakien kunnioittamiseen</a:t>
            </a:r>
          </a:p>
          <a:p>
            <a:r>
              <a:rPr lang="fi-FI"/>
              <a:t>On oikein täyttää ne velvollisuudet, joista on sovittu</a:t>
            </a:r>
          </a:p>
        </p:txBody>
      </p:sp>
    </p:spTree>
    <p:extLst>
      <p:ext uri="{BB962C8B-B14F-4D97-AF65-F5344CB8AC3E}">
        <p14:creationId xmlns:p14="http://schemas.microsoft.com/office/powerpoint/2010/main" val="13498104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III   Periaatteiden taso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5. VAIHE:</a:t>
            </a:r>
          </a:p>
          <a:p>
            <a:r>
              <a:rPr lang="fi-FI"/>
              <a:t>Moraali perustuu yksilöiden väliseen tasa-arvoon, demokratiaan ja sosiaalisiin velvotteisiin</a:t>
            </a:r>
          </a:p>
          <a:p>
            <a:r>
              <a:rPr lang="fi-FI"/>
              <a:t>Oikein on suvaitsevaisuus, puolueettomuus ja useimpien arvojen tunnustaminen suhteellisiksi</a:t>
            </a:r>
          </a:p>
        </p:txBody>
      </p:sp>
    </p:spTree>
    <p:extLst>
      <p:ext uri="{BB962C8B-B14F-4D97-AF65-F5344CB8AC3E}">
        <p14:creationId xmlns:p14="http://schemas.microsoft.com/office/powerpoint/2010/main" val="9655332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F10001006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06" id="{A55DF1DA-22EC-4DA4-B170-D3F0FF81047C}" vid="{3BFA2149-51D1-489C-9B65-4F9563B089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118</Words>
  <Application>Microsoft Office PowerPoint</Application>
  <PresentationFormat>Laajakuva</PresentationFormat>
  <Paragraphs>20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Corbel</vt:lpstr>
      <vt:lpstr>TF10001006</vt:lpstr>
      <vt:lpstr>Moraalikehityksen tasot</vt:lpstr>
      <vt:lpstr>I  Esimoraalinen taso</vt:lpstr>
      <vt:lpstr>II Sovinnainen taso</vt:lpstr>
      <vt:lpstr>III   Periaatteiden taso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Dahl Kirsi</dc:creator>
  <cp:lastModifiedBy>Kirsi Dahl</cp:lastModifiedBy>
  <cp:revision>4</cp:revision>
  <dcterms:modified xsi:type="dcterms:W3CDTF">2018-08-11T13:54:08Z</dcterms:modified>
</cp:coreProperties>
</file>