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23.2.2023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Miten kansantaloutta mitataan?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Kriisit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on supistunut seuraavina ajanjaksoina: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1991–1993: Neuvostoliiton romahdusta seurannut lama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2009: finanssikriisi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2012–2014: eurokriisi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2020: koronakriisi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41183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BKT:n kehitys Suomessa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 Suomessa 1981–2020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Bruttokansantuote eli BKT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Bruttokansantuote</a:t>
            </a:r>
            <a:r>
              <a:rPr lang="fi-FI" dirty="0"/>
              <a:t> on kansantaloudessa vuoden aikana tuotettujen hyödykkeiden kokonaismäärä rahamääräisesti laskettuna.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pidetään tärkeimpänä talouden kasvua kuvaavana indikaattorina.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asukasta kohden kuvaa kansantalouden keskimääräistä elintasoa.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1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voidaan mitata vertaamalla nykyistä arvoa edellisen vuoden arvoon.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Oheinen kuvio kertoo muutoksen prosentteina (volyymin muutos,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36645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Kasvun suuruus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Kansantalouden kannalta hyvät ajat näkyvät suuren kasvun vuosina (&gt; 3 %).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Pienen kasvun (0–2 %) vuosina talouskasvu on hidasta.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Taantumat ja lamat näkyvät bkt:n volyymin pienenemisenä (&lt; 0 %).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Useimpien taloustutkijoiden mukaan talouden pitäisi kasvaa tasaisesti 2–3 % vuodessa, jotta hyvinvointiyhteiskunta ja nykyinen elintaso säilyisivät.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5227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yleisiä huomioita kuviosta voi tehdä?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2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Yleistrendi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Kyseisellä ajanjaksolla trendi on ollut pääosin positiivinen.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Suomessa on siis ollut useimpina vuosina talouskasvua. Ennen 1990-luvun lamaa ja sen jälkeen on ollut pitkät nousukauden jaksot.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Laskukaudet saattavat näkyä useana vuonna peräkkäin.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0913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kriisiaikoja tilastossa näkyy?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0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241</Words>
  <Application>Microsoft Office PowerPoint</Application>
  <PresentationFormat>Mukautettu</PresentationFormat>
  <Paragraphs>47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5. Miten kansantaloutta mitataan?</vt:lpstr>
      <vt:lpstr>Tietoisku: BKT:n kehitys Suomessa</vt:lpstr>
      <vt:lpstr>BKT:n kehitys Suomessa 1981–2020</vt:lpstr>
      <vt:lpstr>Bruttokansantuote eli BKT</vt:lpstr>
      <vt:lpstr>BKT:n kehitys</vt:lpstr>
      <vt:lpstr>Kasvun suuruus</vt:lpstr>
      <vt:lpstr>Mitä yleisiä huomioita kuviosta voi tehdä?</vt:lpstr>
      <vt:lpstr>Yleistrendi</vt:lpstr>
      <vt:lpstr>Mitä kriisiaikoja tilastossa näkyy?</vt:lpstr>
      <vt:lpstr>Kriisit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2023-02-23T09:20:38Z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