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8FFF"/>
    <a:srgbClr val="D96D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0060A-D68E-411F-870E-F83653981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FED024-6CE3-4DCF-A12C-89D3AF81C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DEAA24-2BCF-4D69-AAB7-79CD19CFE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0BEBC7-E1C2-473B-A51D-AAA4613C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19BC3D-064E-42F2-BFB8-8A4D21978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73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DE127D-5055-4D23-BC3E-FF0D7CE7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5177EF2-5AA4-45BD-8FE3-CC871568D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7B0DE6-9D61-46AF-B376-4DC69756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CD5473-EDD3-403D-BB02-EFB8EEC4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3468-CAC0-4EA1-AAC8-045606FDF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31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F0AC66C-BC7D-47B6-B084-9EFE1D3316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2E2935-D2D1-43B8-8E9F-BCD574CBF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9DA533-ADDA-4F7F-B132-034ED043D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59A2E6-AEFD-4416-8BE7-B9CBB0C9B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D4F685-E3DB-4BE0-B01C-961B1A751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3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9A388A-9927-4F7B-B2BA-273AE47E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5CED3E-11FB-4FB4-A8D4-96C34BEF2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F4AD68-7316-433F-A0A1-D51DF239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E3EAC5-2DE1-4907-B110-B3DA47291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CD22B-D7B0-47E1-9698-B3AE2177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6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F2ACA6-4347-4863-9664-17685AF92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FB24A2-293C-45C6-9E4B-F29496C31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B9F7BC-AC8B-4900-A620-BDF424FF0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0EB275-F672-4553-A0FE-22D6A6CD1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CDF727-2912-4B49-A221-368C24AC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291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723CA7-1027-4474-A2C0-994767651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0D409A-50B1-4E07-916A-0CB837F103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6FBD20-C888-40C0-9E55-C6C5FF7C5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C77DE6-4277-4007-BDB7-93FF8EB5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CB8998-BCA2-43C5-88FB-C123C467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A9B1F6-1885-4D43-B64D-635AFC81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29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56089C-5DE7-4572-8AE5-132CFC48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D07C98-BE13-4DD6-B163-F2FFA9D8D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B9F144D-52A4-4914-AAF2-89BC60188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9248791-EA77-47C5-B50A-5F97FABA7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7F3B98A-2D5D-4882-A23B-4F1B75137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9FC686E-F285-4261-85E8-84F4360A4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92F49F-82CF-432A-8BC3-5C6F6F5B3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31BE8D8-41FC-4069-A8F5-5BEE19E1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35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EE1CBA-F005-4801-97A7-2604FB9A6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0FADB8D-9F36-44D3-BE11-27336944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F4E6C37-5817-4A3F-B288-DCE8D597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8626036-A739-4858-A03F-7350ED711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59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7772D6-0CA5-4179-9C25-AB6BDCD4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58855CB-9815-4DB2-B97A-FAB325369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4C5987A-E02B-45AF-8ED2-7E8C4EA0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1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A17DE0-B34B-4EDA-AD52-2F624B7C5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9E7530-36BB-4A86-9DC1-1C8FD5E70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3D33E0-4073-4798-A3C1-309A7CA91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1D762AB-C224-4B0B-9A32-D30D4772F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2862B7-F821-490F-AB8F-848DB3113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ADAF05B-2C7C-4558-9067-31AB22A7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24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0A918E-47C3-44CD-9C2F-731917D7B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0783E22-5E19-463C-AA96-B579B21D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8226F77-364D-4CEC-BDFE-89BE2966A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4C5183-015F-4606-871B-16CB4D036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0A3528-0EA3-4C35-BA78-8048CDFA8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976289-F621-4853-9015-87BAA0BFB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96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227C5F0-20F2-4893-AA3E-DDE818903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277B57-1872-4BCB-98AC-52942969A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6CD326-9064-4D3F-A621-C5C11FA1D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EDF8-3F60-402F-A427-22A85E94C523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7C03F0-D418-4668-BAEF-A4CF4E626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6150DD-26BD-4A3B-8654-6595208C7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763B-91A7-4AFE-B5D0-2F88EE78F6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09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8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73B5808-3158-4579-A58B-A2A4C1841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Opiskeluhuollon kertomukset 20§ 3-5mom</a:t>
            </a:r>
            <a:br>
              <a:rPr lang="fi-FI" dirty="0"/>
            </a:br>
            <a:r>
              <a:rPr lang="fi-FI" dirty="0"/>
              <a:t>Opiskeluhuollon rekisterit 21§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8C85B97-D6FF-4FF8-A4B2-E4D6D4A9F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7349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9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Asiantuntijaryhmän vastuuhenkilön on kirjattava </a:t>
            </a:r>
            <a:r>
              <a:rPr lang="fi-FI" sz="1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ryhmän toimintatavoitteiden kannalta välttämättömät opiskelijaa koskevat tiedot opiskeluhuoltokertomukseen. </a:t>
            </a:r>
          </a:p>
          <a:p>
            <a:pPr marL="0" indent="0">
              <a:buNone/>
            </a:pPr>
            <a:r>
              <a:rPr lang="fi-FI" sz="1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Myös muut asiantuntijaryhmän jäsenet voivat tehdä tällaisia kirjauksia salassapitovelvoitteiden estämättä.</a:t>
            </a:r>
          </a:p>
          <a:p>
            <a:pPr marL="0" indent="0">
              <a:buNone/>
            </a:pPr>
            <a:r>
              <a:rPr lang="fi-FI" sz="19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Koulutuksen järjestäjä </a:t>
            </a:r>
            <a:r>
              <a:rPr lang="fi-FI" sz="1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ylläpitää rekisterinpitäjänä </a:t>
            </a:r>
            <a:r>
              <a:rPr lang="fi-FI" sz="19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monialaisen yksilökohtaisen opiskeluhuollon </a:t>
            </a:r>
            <a:r>
              <a:rPr lang="fi-FI" sz="1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rekisteriä (</a:t>
            </a:r>
            <a:r>
              <a:rPr lang="fi-FI" sz="1900" b="0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opiskeluhuoltorekisteri</a:t>
            </a:r>
            <a:r>
              <a:rPr lang="fi-FI" sz="1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fi-FI" sz="1900" b="1" i="0" dirty="0">
                <a:solidFill>
                  <a:srgbClr val="444444"/>
                </a:solidFill>
                <a:effectLst/>
                <a:latin typeface="IntervalSansProRegular"/>
              </a:rPr>
              <a:t>Rekisteriin tallennetaan oppilaitoksen toteuttamassa monialaisessa yksilökohtaisessa opiskeluhuollossa laadittavat opiskeluhuoltokertomukset sekä muut siihen liittyvissä tehtävissä laaditut tai saadut yksittäistä opiskelijaa koskevat asiakirjat.</a:t>
            </a:r>
            <a:endParaRPr lang="fi-FI" sz="19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B1733446-FDDE-4159-9C90-B764D16FB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>
            <a:normAutofit fontScale="55000" lnSpcReduction="20000"/>
          </a:bodyPr>
          <a:lstStyle/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Opiskeluhuoltokertomus laaditaan jatkuvaan muotoon aikajärjestyksessä eteneväksi ja siihen kirjataan yksittäisen opiskelijan: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1) nimi, henkilötunnus, kotikunta ja yhteystiedot sekä alaikäisen tai muutoin vajaavaltaisen opiskelijan huoltajan tai muun laillisen edustajan nimi ja yhteystiedot;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2) asian aihe </a:t>
            </a:r>
            <a:r>
              <a:rPr lang="fi-FI" sz="2900" b="0" i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 vireille panija</a:t>
            </a: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3) opiskelijan tilanteen selvittämisen aikana toteutetut toimenpiteet;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4) tiedot asian käsittelystä opiskeluhuoltoryhmän kokouksessa, kokoukseen osallistuneet henkilöt ja heidän asemansa, kokouksessa tehdyt päätökset, päätösten toteuttamissuunnitelma sekä toteuttamisesta ja seurannasta vastaavat tahot;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5) toteutetut toimenpiteet;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6) kirjauksen päivämäärä sekä kirjauksen tekijä ja hänen ammatti- tai virka-asemansa.</a:t>
            </a:r>
          </a:p>
          <a:p>
            <a:pPr marL="0" indent="0" algn="l" fontAlgn="base">
              <a:buNone/>
            </a:pPr>
            <a:r>
              <a:rPr lang="fi-FI" sz="29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Jos sivulliselle annetaan opiskeluhuoltokertomukseen sisältyviä tietoja, asiakirjaan on lisäksi merkittävä, mitä tietoja, kenelle sivulliselle ja millä perusteella tietoja on luovutettu.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6715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190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IntervalSansProRegular</vt:lpstr>
      <vt:lpstr>Times New Roman</vt:lpstr>
      <vt:lpstr>Office-teema</vt:lpstr>
      <vt:lpstr>Opiskeluhuollon kertomukset 20§ 3-5mom Opiskeluhuollon rekisterit 21§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Opiskeluhuollon kertomukset 20§ 3-5mom Opiskeluhuollon rekisterit 21§</dc:title>
  <dc:creator>Mira Ojalehto</dc:creator>
  <cp:lastModifiedBy>Mira Ojalehto</cp:lastModifiedBy>
  <cp:revision>4</cp:revision>
  <dcterms:created xsi:type="dcterms:W3CDTF">2022-01-14T11:08:44Z</dcterms:created>
  <dcterms:modified xsi:type="dcterms:W3CDTF">2022-02-18T11:10:48Z</dcterms:modified>
</cp:coreProperties>
</file>