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7" r:id="rId3"/>
    <p:sldId id="268" r:id="rId4"/>
    <p:sldId id="270" r:id="rId5"/>
    <p:sldId id="269" r:id="rId6"/>
    <p:sldId id="264" r:id="rId7"/>
    <p:sldId id="265" r:id="rId8"/>
    <p:sldId id="266" r:id="rId9"/>
    <p:sldId id="267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7" r:id="rId25"/>
    <p:sldId id="290" r:id="rId26"/>
    <p:sldId id="291" r:id="rId27"/>
    <p:sldId id="292" r:id="rId28"/>
    <p:sldId id="293" r:id="rId29"/>
    <p:sldId id="294" r:id="rId30"/>
    <p:sldId id="295" r:id="rId31"/>
    <p:sldId id="296" r:id="rId3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07C-8523-4A2E-9F13-F5A45FB4B27E}" type="datetimeFigureOut">
              <a:rPr lang="fi-FI" smtClean="0"/>
              <a:t>9.8.2021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2143-2E82-41C2-8DA4-FE877B145E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74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07C-8523-4A2E-9F13-F5A45FB4B27E}" type="datetimeFigureOut">
              <a:rPr lang="fi-FI" smtClean="0"/>
              <a:t>9.8.2021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2143-2E82-41C2-8DA4-FE877B145E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1042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07C-8523-4A2E-9F13-F5A45FB4B27E}" type="datetimeFigureOut">
              <a:rPr lang="fi-FI" smtClean="0"/>
              <a:t>9.8.2021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2143-2E82-41C2-8DA4-FE877B145E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077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07C-8523-4A2E-9F13-F5A45FB4B27E}" type="datetimeFigureOut">
              <a:rPr lang="fi-FI" smtClean="0"/>
              <a:t>9.8.2021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2143-2E82-41C2-8DA4-FE877B145E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260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07C-8523-4A2E-9F13-F5A45FB4B27E}" type="datetimeFigureOut">
              <a:rPr lang="fi-FI" smtClean="0"/>
              <a:t>9.8.2021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2143-2E82-41C2-8DA4-FE877B145E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141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07C-8523-4A2E-9F13-F5A45FB4B27E}" type="datetimeFigureOut">
              <a:rPr lang="fi-FI" smtClean="0"/>
              <a:t>9.8.2021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2143-2E82-41C2-8DA4-FE877B145E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800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07C-8523-4A2E-9F13-F5A45FB4B27E}" type="datetimeFigureOut">
              <a:rPr lang="fi-FI" smtClean="0"/>
              <a:t>9.8.2021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2143-2E82-41C2-8DA4-FE877B145E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881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07C-8523-4A2E-9F13-F5A45FB4B27E}" type="datetimeFigureOut">
              <a:rPr lang="fi-FI" smtClean="0"/>
              <a:t>9.8.2021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2143-2E82-41C2-8DA4-FE877B145E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564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07C-8523-4A2E-9F13-F5A45FB4B27E}" type="datetimeFigureOut">
              <a:rPr lang="fi-FI" smtClean="0"/>
              <a:t>9.8.2021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2143-2E82-41C2-8DA4-FE877B145E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41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07C-8523-4A2E-9F13-F5A45FB4B27E}" type="datetimeFigureOut">
              <a:rPr lang="fi-FI" smtClean="0"/>
              <a:t>9.8.2021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2143-2E82-41C2-8DA4-FE877B145E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109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07C-8523-4A2E-9F13-F5A45FB4B27E}" type="datetimeFigureOut">
              <a:rPr lang="fi-FI" smtClean="0"/>
              <a:t>9.8.2021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2143-2E82-41C2-8DA4-FE877B145E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717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0307C-8523-4A2E-9F13-F5A45FB4B27E}" type="datetimeFigureOut">
              <a:rPr lang="fi-FI" smtClean="0"/>
              <a:t>9.8.2021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62143-2E82-41C2-8DA4-FE877B145E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78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1" y="254621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i-FI" dirty="0" err="1" smtClean="0"/>
              <a:t>SketchUp</a:t>
            </a:r>
            <a:r>
              <a:rPr lang="fi-FI" dirty="0"/>
              <a:t> </a:t>
            </a:r>
            <a:r>
              <a:rPr lang="fi-FI" dirty="0" smtClean="0"/>
              <a:t>tilin luominen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sz="2400" dirty="0" smtClean="0"/>
              <a:t>8/2021</a:t>
            </a:r>
            <a:br>
              <a:rPr lang="fi-FI" sz="2400" dirty="0" smtClean="0"/>
            </a:br>
            <a:r>
              <a:rPr lang="fi-FI" sz="2400" dirty="0" err="1" smtClean="0"/>
              <a:t>Haba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100039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Nuoli oikealle 2"/>
          <p:cNvSpPr/>
          <p:nvPr/>
        </p:nvSpPr>
        <p:spPr>
          <a:xfrm>
            <a:off x="4376057" y="3922675"/>
            <a:ext cx="992777" cy="4441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Nuoli oikealle 3"/>
          <p:cNvSpPr/>
          <p:nvPr/>
        </p:nvSpPr>
        <p:spPr>
          <a:xfrm>
            <a:off x="4376057" y="5282568"/>
            <a:ext cx="992777" cy="4441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Nuoli oikealle 4"/>
          <p:cNvSpPr/>
          <p:nvPr/>
        </p:nvSpPr>
        <p:spPr>
          <a:xfrm rot="10800000">
            <a:off x="7249885" y="3922675"/>
            <a:ext cx="992777" cy="4441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9620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Nuoli oikealle 2"/>
          <p:cNvSpPr/>
          <p:nvPr/>
        </p:nvSpPr>
        <p:spPr>
          <a:xfrm rot="8512359">
            <a:off x="8660676" y="5695404"/>
            <a:ext cx="992777" cy="4441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5292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Nuoli oikealle 2"/>
          <p:cNvSpPr/>
          <p:nvPr/>
        </p:nvSpPr>
        <p:spPr>
          <a:xfrm rot="8512359">
            <a:off x="7249886" y="5734593"/>
            <a:ext cx="992777" cy="4441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840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22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Nuoli oikealle 2"/>
          <p:cNvSpPr/>
          <p:nvPr/>
        </p:nvSpPr>
        <p:spPr>
          <a:xfrm rot="20195349">
            <a:off x="1618647" y="2805918"/>
            <a:ext cx="992777" cy="4441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Suorakulmio 3"/>
          <p:cNvSpPr/>
          <p:nvPr/>
        </p:nvSpPr>
        <p:spPr>
          <a:xfrm>
            <a:off x="2658794" y="3252650"/>
            <a:ext cx="6625883" cy="4752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/>
          <p:cNvSpPr/>
          <p:nvPr/>
        </p:nvSpPr>
        <p:spPr>
          <a:xfrm>
            <a:off x="2560320" y="3148149"/>
            <a:ext cx="6897189" cy="2429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2963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Nuoli oikealle 2"/>
          <p:cNvSpPr/>
          <p:nvPr/>
        </p:nvSpPr>
        <p:spPr>
          <a:xfrm rot="8512359">
            <a:off x="4715693" y="4715689"/>
            <a:ext cx="992777" cy="4441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3970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Nuoli oikealle 2"/>
          <p:cNvSpPr/>
          <p:nvPr/>
        </p:nvSpPr>
        <p:spPr>
          <a:xfrm rot="13477149">
            <a:off x="6108916" y="3592283"/>
            <a:ext cx="992777" cy="4441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070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Nuoli oikealle 2"/>
          <p:cNvSpPr/>
          <p:nvPr/>
        </p:nvSpPr>
        <p:spPr>
          <a:xfrm rot="1985239">
            <a:off x="3757602" y="3357151"/>
            <a:ext cx="992777" cy="4441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1683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Nuoli oikealle 2"/>
          <p:cNvSpPr/>
          <p:nvPr/>
        </p:nvSpPr>
        <p:spPr>
          <a:xfrm>
            <a:off x="3535533" y="4376054"/>
            <a:ext cx="992777" cy="4441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Nuoli oikealle 3"/>
          <p:cNvSpPr/>
          <p:nvPr/>
        </p:nvSpPr>
        <p:spPr>
          <a:xfrm>
            <a:off x="3535532" y="5287190"/>
            <a:ext cx="992777" cy="4441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9209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40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Ellipsi 2"/>
          <p:cNvSpPr/>
          <p:nvPr/>
        </p:nvSpPr>
        <p:spPr>
          <a:xfrm>
            <a:off x="2076994" y="0"/>
            <a:ext cx="1972492" cy="7968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Nuoli oikealle 3"/>
          <p:cNvSpPr/>
          <p:nvPr/>
        </p:nvSpPr>
        <p:spPr>
          <a:xfrm rot="12130006">
            <a:off x="4096585" y="569293"/>
            <a:ext cx="992777" cy="4441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1229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Nuoli oikealle 2"/>
          <p:cNvSpPr/>
          <p:nvPr/>
        </p:nvSpPr>
        <p:spPr>
          <a:xfrm>
            <a:off x="2725636" y="3683723"/>
            <a:ext cx="992777" cy="4441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472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Nuoli oikealle 2"/>
          <p:cNvSpPr/>
          <p:nvPr/>
        </p:nvSpPr>
        <p:spPr>
          <a:xfrm rot="8989652">
            <a:off x="6696745" y="4062545"/>
            <a:ext cx="992777" cy="4441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4186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Nuoli oikealle 2"/>
          <p:cNvSpPr/>
          <p:nvPr/>
        </p:nvSpPr>
        <p:spPr>
          <a:xfrm rot="2349475">
            <a:off x="5207580" y="4872441"/>
            <a:ext cx="992777" cy="4441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7807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4" name="Suorakulmio 3"/>
          <p:cNvSpPr/>
          <p:nvPr/>
        </p:nvSpPr>
        <p:spPr>
          <a:xfrm>
            <a:off x="3971109" y="-228600"/>
            <a:ext cx="2364377" cy="346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203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Nuoli oikealle 2"/>
          <p:cNvSpPr/>
          <p:nvPr/>
        </p:nvSpPr>
        <p:spPr>
          <a:xfrm rot="13167850">
            <a:off x="2020243" y="1018898"/>
            <a:ext cx="992777" cy="4441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0098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Nuoli oikealle 2"/>
          <p:cNvSpPr/>
          <p:nvPr/>
        </p:nvSpPr>
        <p:spPr>
          <a:xfrm rot="13167850">
            <a:off x="1967992" y="3540029"/>
            <a:ext cx="992777" cy="4441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7532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Nuoli oikealle 2"/>
          <p:cNvSpPr/>
          <p:nvPr/>
        </p:nvSpPr>
        <p:spPr>
          <a:xfrm rot="7383378">
            <a:off x="1001341" y="5003069"/>
            <a:ext cx="992777" cy="4441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Nuoli oikealle 3"/>
          <p:cNvSpPr/>
          <p:nvPr/>
        </p:nvSpPr>
        <p:spPr>
          <a:xfrm rot="1935773">
            <a:off x="9831833" y="5455827"/>
            <a:ext cx="992777" cy="4441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832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Nuoli oikealle 2"/>
          <p:cNvSpPr/>
          <p:nvPr/>
        </p:nvSpPr>
        <p:spPr>
          <a:xfrm rot="13167850">
            <a:off x="-226568" y="940520"/>
            <a:ext cx="992777" cy="4441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8350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4" name="Nuoli oikealle 3"/>
          <p:cNvSpPr/>
          <p:nvPr/>
        </p:nvSpPr>
        <p:spPr>
          <a:xfrm rot="13167850">
            <a:off x="465763" y="1371595"/>
            <a:ext cx="992777" cy="4441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4136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Nuoli oikealle 2"/>
          <p:cNvSpPr/>
          <p:nvPr/>
        </p:nvSpPr>
        <p:spPr>
          <a:xfrm rot="20453127">
            <a:off x="11153873" y="875208"/>
            <a:ext cx="992777" cy="4441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1824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Nuoli oikealle 2"/>
          <p:cNvSpPr/>
          <p:nvPr/>
        </p:nvSpPr>
        <p:spPr>
          <a:xfrm rot="2479568">
            <a:off x="9353005" y="979715"/>
            <a:ext cx="992777" cy="4441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5084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Nuoli oikealle 2"/>
          <p:cNvSpPr/>
          <p:nvPr/>
        </p:nvSpPr>
        <p:spPr>
          <a:xfrm rot="20453127">
            <a:off x="10121907" y="3383277"/>
            <a:ext cx="992777" cy="4441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584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3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Nuoli oikealle 2"/>
          <p:cNvSpPr/>
          <p:nvPr/>
        </p:nvSpPr>
        <p:spPr>
          <a:xfrm rot="2479568">
            <a:off x="287382" y="3701484"/>
            <a:ext cx="992777" cy="4441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0001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Nuoli oikealle 2"/>
          <p:cNvSpPr/>
          <p:nvPr/>
        </p:nvSpPr>
        <p:spPr>
          <a:xfrm rot="2479568">
            <a:off x="522514" y="5329646"/>
            <a:ext cx="992777" cy="4441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4972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Nuoli oikealle 2"/>
          <p:cNvSpPr/>
          <p:nvPr/>
        </p:nvSpPr>
        <p:spPr>
          <a:xfrm rot="2479568">
            <a:off x="3540034" y="2272939"/>
            <a:ext cx="992777" cy="4441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8193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Nuoli oikealle 2"/>
          <p:cNvSpPr/>
          <p:nvPr/>
        </p:nvSpPr>
        <p:spPr>
          <a:xfrm rot="12095685">
            <a:off x="7458892" y="4049484"/>
            <a:ext cx="992777" cy="4441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2353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Nuoli oikealle 2"/>
          <p:cNvSpPr/>
          <p:nvPr/>
        </p:nvSpPr>
        <p:spPr>
          <a:xfrm>
            <a:off x="3017520" y="3622230"/>
            <a:ext cx="992777" cy="4441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Nuoli oikealle 4"/>
          <p:cNvSpPr/>
          <p:nvPr/>
        </p:nvSpPr>
        <p:spPr>
          <a:xfrm>
            <a:off x="3017520" y="4205704"/>
            <a:ext cx="992777" cy="4441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Nuoli oikealle 5"/>
          <p:cNvSpPr/>
          <p:nvPr/>
        </p:nvSpPr>
        <p:spPr>
          <a:xfrm>
            <a:off x="3017520" y="4789178"/>
            <a:ext cx="992777" cy="4441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648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Nuoli oikealle 2"/>
          <p:cNvSpPr/>
          <p:nvPr/>
        </p:nvSpPr>
        <p:spPr>
          <a:xfrm>
            <a:off x="3017520" y="5464093"/>
            <a:ext cx="992777" cy="4441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1476104" y="5501495"/>
            <a:ext cx="1685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Huomioi nuo!</a:t>
            </a:r>
            <a:endParaRPr lang="fi-FI" dirty="0">
              <a:ln>
                <a:solidFill>
                  <a:schemeClr val="accent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27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</Words>
  <Application>Microsoft Office PowerPoint</Application>
  <PresentationFormat>Laajakuva</PresentationFormat>
  <Paragraphs>2</Paragraphs>
  <Slides>31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Office-teema</vt:lpstr>
      <vt:lpstr>SketchUp tilin luominen  8/2021 Haba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Hans Björn</dc:creator>
  <cp:lastModifiedBy>Hans Björn</cp:lastModifiedBy>
  <cp:revision>9</cp:revision>
  <dcterms:created xsi:type="dcterms:W3CDTF">2021-08-09T07:27:53Z</dcterms:created>
  <dcterms:modified xsi:type="dcterms:W3CDTF">2021-08-09T08:22:12Z</dcterms:modified>
</cp:coreProperties>
</file>