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9" r:id="rId4"/>
    <p:sldId id="260" r:id="rId5"/>
    <p:sldId id="261" r:id="rId6"/>
    <p:sldId id="262" r:id="rId7"/>
    <p:sldId id="263" r:id="rId8"/>
  </p:sldIdLst>
  <p:sldSz cx="9144000" cy="6858000" type="screen4x3"/>
  <p:notesSz cx="6858000" cy="9144000"/>
  <p:embeddedFontLst>
    <p:embeddedFont>
      <p:font typeface="Merriweather Sans" panose="020B0604020202020204" charset="0"/>
      <p:italic r:id="rId10"/>
      <p:boldItalic r:id="rId11"/>
    </p:embeddedFont>
    <p:embeddedFont>
      <p:font typeface="Verdana" panose="020B060403050404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 name="Shape 4"/>
          <p:cNvSpPr txBox="1">
            <a:spLocks noGrp="1"/>
          </p:cNvSpPr>
          <p:nvPr>
            <p:ph type="dt" idx="10"/>
          </p:nvPr>
        </p:nvSpPr>
        <p:spPr>
          <a:xfrm>
            <a:off x="3886200"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4400" y="4343400"/>
            <a:ext cx="5029199" cy="4114800"/>
          </a:xfrm>
          <a:prstGeom prst="rect">
            <a:avLst/>
          </a:prstGeom>
          <a:noFill/>
          <a:ln>
            <a:noFill/>
          </a:ln>
        </p:spPr>
        <p:txBody>
          <a:bodyPr lIns="91425" tIns="91425" rIns="91425" bIns="91425" anchor="t" anchorCtr="0"/>
          <a:lstStyle>
            <a:lvl1pPr marL="0" marR="0" lvl="0"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360"/>
              </a:spcBef>
              <a:spcAft>
                <a:spcPts val="0"/>
              </a:spcAft>
              <a:buNone/>
              <a:defRPr sz="1200" b="0" i="0"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 name="Shape 8"/>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a:t>
            </a:fld>
            <a:endParaRPr lang="fi-FI"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158999486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txBox="1">
            <a:spLocks noGrp="1"/>
          </p:cNvSpPr>
          <p:nvPr>
            <p:ph type="sldNum" idx="12"/>
          </p:nvPr>
        </p:nvSpPr>
        <p:spPr>
          <a:xfrm>
            <a:off x="3886200" y="8686800"/>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fi-FI" sz="1200" b="0" i="0" u="none" strike="noStrike" cap="none">
                <a:solidFill>
                  <a:schemeClr val="dk1"/>
                </a:solidFill>
                <a:latin typeface="Merriweather Sans"/>
                <a:ea typeface="Merriweather Sans"/>
                <a:cs typeface="Merriweather Sans"/>
                <a:sym typeface="Merriweather Sans"/>
              </a:rPr>
              <a:t>1</a:t>
            </a:fld>
            <a:endParaRPr lang="fi-FI" sz="1200" b="0" i="0" u="none" strike="noStrike" cap="none">
              <a:solidFill>
                <a:schemeClr val="dk1"/>
              </a:solidFill>
              <a:latin typeface="Merriweather Sans"/>
              <a:ea typeface="Merriweather Sans"/>
              <a:cs typeface="Merriweather Sans"/>
              <a:sym typeface="Merriweather Sans"/>
            </a:endParaRPr>
          </a:p>
        </p:txBody>
      </p:sp>
      <p:sp>
        <p:nvSpPr>
          <p:cNvPr id="85" name="Shape 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14400" y="4343400"/>
            <a:ext cx="50291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Merriweather Sans"/>
              <a:ea typeface="Merriweather Sans"/>
              <a:cs typeface="Merriweather Sans"/>
              <a:sym typeface="Merriweather Sans"/>
            </a:endParaRPr>
          </a:p>
        </p:txBody>
      </p:sp>
    </p:spTree>
    <p:extLst>
      <p:ext uri="{BB962C8B-B14F-4D97-AF65-F5344CB8AC3E}">
        <p14:creationId xmlns:p14="http://schemas.microsoft.com/office/powerpoint/2010/main" val="434245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2</a:t>
            </a:fld>
            <a:endParaRPr lang="fi-FI"/>
          </a:p>
        </p:txBody>
      </p:sp>
    </p:spTree>
    <p:extLst>
      <p:ext uri="{BB962C8B-B14F-4D97-AF65-F5344CB8AC3E}">
        <p14:creationId xmlns:p14="http://schemas.microsoft.com/office/powerpoint/2010/main" val="67322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07" name="Shape 10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3</a:t>
            </a:fld>
            <a:endParaRPr lang="fi-FI"/>
          </a:p>
        </p:txBody>
      </p:sp>
    </p:spTree>
    <p:extLst>
      <p:ext uri="{BB962C8B-B14F-4D97-AF65-F5344CB8AC3E}">
        <p14:creationId xmlns:p14="http://schemas.microsoft.com/office/powerpoint/2010/main" val="327205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14" name="Shape 114"/>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fi-FI"/>
              <a:t>4</a:t>
            </a:fld>
            <a:endParaRPr lang="fi-FI"/>
          </a:p>
        </p:txBody>
      </p:sp>
    </p:spTree>
    <p:extLst>
      <p:ext uri="{BB962C8B-B14F-4D97-AF65-F5344CB8AC3E}">
        <p14:creationId xmlns:p14="http://schemas.microsoft.com/office/powerpoint/2010/main" val="426261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22" name="Shape 122"/>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fi-FI"/>
              <a:t>5</a:t>
            </a:fld>
            <a:endParaRPr lang="fi-FI"/>
          </a:p>
        </p:txBody>
      </p:sp>
    </p:spTree>
    <p:extLst>
      <p:ext uri="{BB962C8B-B14F-4D97-AF65-F5344CB8AC3E}">
        <p14:creationId xmlns:p14="http://schemas.microsoft.com/office/powerpoint/2010/main" val="1195764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rtl="0">
              <a:spcBef>
                <a:spcPts val="0"/>
              </a:spcBef>
              <a:buNone/>
            </a:pPr>
            <a:endParaRPr/>
          </a:p>
        </p:txBody>
      </p:sp>
      <p:sp>
        <p:nvSpPr>
          <p:cNvPr id="133" name="Shape 133"/>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rtl="0">
              <a:spcBef>
                <a:spcPts val="0"/>
              </a:spcBef>
              <a:buNone/>
            </a:pPr>
            <a:fld id="{00000000-1234-1234-1234-123412341234}" type="slidenum">
              <a:rPr lang="fi-FI"/>
              <a:t>6</a:t>
            </a:fld>
            <a:endParaRPr lang="fi-FI"/>
          </a:p>
        </p:txBody>
      </p:sp>
    </p:spTree>
    <p:extLst>
      <p:ext uri="{BB962C8B-B14F-4D97-AF65-F5344CB8AC3E}">
        <p14:creationId xmlns:p14="http://schemas.microsoft.com/office/powerpoint/2010/main" val="26784116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914400" y="4343400"/>
            <a:ext cx="5029200" cy="4114800"/>
          </a:xfrm>
          <a:prstGeom prst="rect">
            <a:avLst/>
          </a:prstGeom>
        </p:spPr>
        <p:txBody>
          <a:bodyPr lIns="91425" tIns="91425" rIns="91425" bIns="91425" anchor="t" anchorCtr="0">
            <a:noAutofit/>
          </a:bodyPr>
          <a:lstStyle/>
          <a:p>
            <a:pPr lvl="0">
              <a:spcBef>
                <a:spcPts val="0"/>
              </a:spcBef>
              <a:buNone/>
            </a:pPr>
            <a:endParaRPr/>
          </a:p>
        </p:txBody>
      </p:sp>
      <p:sp>
        <p:nvSpPr>
          <p:cNvPr id="147" name="Shape 147"/>
          <p:cNvSpPr txBox="1">
            <a:spLocks noGrp="1"/>
          </p:cNvSpPr>
          <p:nvPr>
            <p:ph type="sldNum" idx="12"/>
          </p:nvPr>
        </p:nvSpPr>
        <p:spPr>
          <a:xfrm>
            <a:off x="3886200" y="8686800"/>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fi-FI"/>
              <a:t>7</a:t>
            </a:fld>
            <a:endParaRPr lang="fi-FI"/>
          </a:p>
        </p:txBody>
      </p:sp>
    </p:spTree>
    <p:extLst>
      <p:ext uri="{BB962C8B-B14F-4D97-AF65-F5344CB8AC3E}">
        <p14:creationId xmlns:p14="http://schemas.microsoft.com/office/powerpoint/2010/main" val="3683161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Tyhjä">
    <p:spTree>
      <p:nvGrpSpPr>
        <p:cNvPr id="1" name="Shape 14"/>
        <p:cNvGrpSpPr/>
        <p:nvPr/>
      </p:nvGrpSpPr>
      <p:grpSpPr>
        <a:xfrm>
          <a:off x="0" y="0"/>
          <a:ext cx="0" cy="0"/>
          <a:chOff x="0" y="0"/>
          <a:chExt cx="0" cy="0"/>
        </a:xfrm>
      </p:grpSpPr>
      <p:sp>
        <p:nvSpPr>
          <p:cNvPr id="15" name="Shape 15"/>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6" name="Shape 16"/>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17" name="Shape 17"/>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Otsikko ja pystysuora teksti">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3" name="Shape 73"/>
          <p:cNvSpPr txBox="1">
            <a:spLocks noGrp="1"/>
          </p:cNvSpPr>
          <p:nvPr>
            <p:ph type="body" idx="1"/>
          </p:nvPr>
        </p:nvSpPr>
        <p:spPr>
          <a:xfrm rot="5400000">
            <a:off x="2324099" y="-38100"/>
            <a:ext cx="4495800" cy="77724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74" name="Shape 7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5" name="Shape 7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6" name="Shape 7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Pystysuora otsikko ja teksti">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552949" y="2190750"/>
            <a:ext cx="5867400" cy="19431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79" name="Shape 79"/>
          <p:cNvSpPr txBox="1">
            <a:spLocks noGrp="1"/>
          </p:cNvSpPr>
          <p:nvPr>
            <p:ph type="body" idx="1"/>
          </p:nvPr>
        </p:nvSpPr>
        <p:spPr>
          <a:xfrm rot="5400000">
            <a:off x="590549" y="323850"/>
            <a:ext cx="5867400" cy="56769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80" name="Shape 8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1" name="Shape 8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82" name="Shape 8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0" name="Shape 20"/>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21" name="Shape 2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2" name="Shape 2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3" name="Shape 2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26" name="Shape 26"/>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3pPr>
            <a:lvl4pPr marL="1371600" marR="0" lvl="3"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4pPr>
            <a:lvl5pPr marL="1828800" marR="0" lvl="4"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5pPr>
            <a:lvl6pPr marL="2286000" marR="0" lvl="5"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6pPr>
            <a:lvl7pPr marL="2743200" marR="0" lvl="6"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7pPr>
            <a:lvl8pPr marL="3200400" marR="0" lvl="7"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8pPr>
            <a:lvl9pPr marL="3657600" marR="0" lvl="8" indent="0" algn="ctr"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9pPr>
          </a:lstStyle>
          <a:p>
            <a:endParaRPr/>
          </a:p>
        </p:txBody>
      </p:sp>
      <p:sp>
        <p:nvSpPr>
          <p:cNvPr id="27" name="Shape 27"/>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8" name="Shape 28"/>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29" name="Shape 29"/>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Osan ylätunniste">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marL="0" marR="0" lvl="0" indent="0" algn="l" rtl="0">
              <a:spcBef>
                <a:spcPts val="0"/>
              </a:spcBef>
              <a:spcAft>
                <a:spcPts val="0"/>
              </a:spcAft>
              <a:buNone/>
              <a:defRPr sz="4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2" name="Shape 32"/>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marR="0" lvl="0"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1pPr>
            <a:lvl2pPr marL="457200" marR="0" lvl="1" indent="0" algn="l" rtl="0">
              <a:spcBef>
                <a:spcPts val="360"/>
              </a:spcBef>
              <a:spcAft>
                <a:spcPts val="0"/>
              </a:spcAft>
              <a:buClr>
                <a:schemeClr val="dk1"/>
              </a:buClr>
              <a:buFont typeface="Verdana"/>
              <a:buNone/>
              <a:defRPr sz="1800" b="0" i="0" u="none" strike="noStrike" cap="none">
                <a:solidFill>
                  <a:schemeClr val="dk1"/>
                </a:solidFill>
                <a:latin typeface="Verdana"/>
                <a:ea typeface="Verdana"/>
                <a:cs typeface="Verdana"/>
                <a:sym typeface="Verdana"/>
              </a:defRPr>
            </a:lvl2pPr>
            <a:lvl3pPr marL="914400" marR="0" lvl="2" indent="0" algn="l" rtl="0">
              <a:spcBef>
                <a:spcPts val="320"/>
              </a:spcBef>
              <a:spcAft>
                <a:spcPts val="0"/>
              </a:spcAft>
              <a:buClr>
                <a:schemeClr val="dk1"/>
              </a:buClr>
              <a:buFont typeface="Verdana"/>
              <a:buNone/>
              <a:defRPr sz="1600" b="0" i="0" u="none" strike="noStrike" cap="none">
                <a:solidFill>
                  <a:schemeClr val="dk1"/>
                </a:solidFill>
                <a:latin typeface="Verdana"/>
                <a:ea typeface="Verdana"/>
                <a:cs typeface="Verdana"/>
                <a:sym typeface="Verdana"/>
              </a:defRPr>
            </a:lvl3pPr>
            <a:lvl4pPr marL="1371600" marR="0" lvl="3"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4pPr>
            <a:lvl5pPr marL="1828800" marR="0" lvl="4"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5pPr>
            <a:lvl6pPr marL="2286000" marR="0" lvl="5"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6pPr>
            <a:lvl7pPr marL="2743200" marR="0" lvl="6"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7pPr>
            <a:lvl8pPr marL="3200400" marR="0" lvl="7"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8pPr>
            <a:lvl9pPr marL="3657600" marR="0" lvl="8"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9pPr>
          </a:lstStyle>
          <a:p>
            <a:endParaRPr/>
          </a:p>
        </p:txBody>
      </p:sp>
      <p:sp>
        <p:nvSpPr>
          <p:cNvPr id="33" name="Shape 33"/>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4" name="Shape 34"/>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35" name="Shape 35"/>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38" name="Shape 38"/>
          <p:cNvSpPr txBox="1">
            <a:spLocks noGrp="1"/>
          </p:cNvSpPr>
          <p:nvPr>
            <p:ph type="body" idx="1"/>
          </p:nvPr>
        </p:nvSpPr>
        <p:spPr>
          <a:xfrm>
            <a:off x="6858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39" name="Shape 39"/>
          <p:cNvSpPr txBox="1">
            <a:spLocks noGrp="1"/>
          </p:cNvSpPr>
          <p:nvPr>
            <p:ph type="body" idx="2"/>
          </p:nvPr>
        </p:nvSpPr>
        <p:spPr>
          <a:xfrm>
            <a:off x="4648200" y="1600200"/>
            <a:ext cx="3809999" cy="4495800"/>
          </a:xfrm>
          <a:prstGeom prst="rect">
            <a:avLst/>
          </a:prstGeom>
          <a:noFill/>
          <a:ln>
            <a:noFill/>
          </a:ln>
        </p:spPr>
        <p:txBody>
          <a:bodyPr lIns="91425" tIns="91425" rIns="91425" bIns="91425" anchor="t" anchorCtr="0"/>
          <a:lstStyle>
            <a:lvl1pPr marL="342900" marR="0" lvl="0" indent="-16510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1pPr>
            <a:lvl2pPr marL="742950" marR="0" lvl="1" indent="-13335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2pPr>
            <a:lvl3pPr marL="1143000" marR="0" lvl="2"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40" name="Shape 40"/>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1" name="Shape 41"/>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42" name="Shape 42"/>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Vertailu">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45" name="Shape 45"/>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6" name="Shape 46"/>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7" name="Shape 47"/>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marL="457200" marR="0" lvl="1" indent="0" algn="l" rtl="0">
              <a:spcBef>
                <a:spcPts val="400"/>
              </a:spcBef>
              <a:spcAft>
                <a:spcPts val="0"/>
              </a:spcAft>
              <a:buClr>
                <a:schemeClr val="dk1"/>
              </a:buClr>
              <a:buFont typeface="Verdana"/>
              <a:buNone/>
              <a:defRPr sz="2000" b="1" i="0" u="none" strike="noStrike" cap="none">
                <a:solidFill>
                  <a:schemeClr val="dk1"/>
                </a:solidFill>
                <a:latin typeface="Verdana"/>
                <a:ea typeface="Verdana"/>
                <a:cs typeface="Verdana"/>
                <a:sym typeface="Verdana"/>
              </a:defRPr>
            </a:lvl2pPr>
            <a:lvl3pPr marL="914400" marR="0" lvl="2" indent="0" algn="l" rtl="0">
              <a:spcBef>
                <a:spcPts val="360"/>
              </a:spcBef>
              <a:spcAft>
                <a:spcPts val="0"/>
              </a:spcAft>
              <a:buClr>
                <a:schemeClr val="dk1"/>
              </a:buClr>
              <a:buFont typeface="Verdana"/>
              <a:buNone/>
              <a:defRPr sz="1800" b="1" i="0" u="none" strike="noStrike" cap="none">
                <a:solidFill>
                  <a:schemeClr val="dk1"/>
                </a:solidFill>
                <a:latin typeface="Verdana"/>
                <a:ea typeface="Verdana"/>
                <a:cs typeface="Verdana"/>
                <a:sym typeface="Verdana"/>
              </a:defRPr>
            </a:lvl3pPr>
            <a:lvl4pPr marL="1371600" marR="0" lvl="3"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4pPr>
            <a:lvl5pPr marL="1828800" marR="0" lvl="4"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5pPr>
            <a:lvl6pPr marL="2286000" marR="0" lvl="5"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6pPr>
            <a:lvl7pPr marL="2743200" marR="0" lvl="6"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7pPr>
            <a:lvl8pPr marL="3200400" marR="0" lvl="7"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8pPr>
            <a:lvl9pPr marL="3657600" marR="0" lvl="8" indent="0" algn="l" rtl="0">
              <a:spcBef>
                <a:spcPts val="320"/>
              </a:spcBef>
              <a:spcAft>
                <a:spcPts val="0"/>
              </a:spcAft>
              <a:buClr>
                <a:schemeClr val="dk1"/>
              </a:buClr>
              <a:buFont typeface="Verdana"/>
              <a:buNone/>
              <a:defRPr sz="1600" b="1" i="0" u="none" strike="noStrike" cap="none">
                <a:solidFill>
                  <a:schemeClr val="dk1"/>
                </a:solidFill>
                <a:latin typeface="Verdana"/>
                <a:ea typeface="Verdana"/>
                <a:cs typeface="Verdana"/>
                <a:sym typeface="Verdana"/>
              </a:defRPr>
            </a:lvl9pPr>
          </a:lstStyle>
          <a:p>
            <a:endParaRPr/>
          </a:p>
        </p:txBody>
      </p:sp>
      <p:sp>
        <p:nvSpPr>
          <p:cNvPr id="48" name="Shape 48"/>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1pPr>
            <a:lvl2pPr marL="742950" marR="0" lvl="1" indent="-15875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4pPr>
            <a:lvl5pPr marL="2057400" marR="0" lvl="4"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5pPr>
            <a:lvl6pPr marL="2514600" marR="0" lvl="5"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6pPr>
            <a:lvl7pPr marL="2971800" marR="0" lvl="6"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7pPr>
            <a:lvl8pPr marL="3429000" marR="0" lvl="7"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8pPr>
            <a:lvl9pPr marL="3886200" marR="0" lvl="8" indent="-127000" algn="l" rtl="0">
              <a:spcBef>
                <a:spcPts val="320"/>
              </a:spcBef>
              <a:spcAft>
                <a:spcPts val="0"/>
              </a:spcAft>
              <a:buClr>
                <a:schemeClr val="dk1"/>
              </a:buClr>
              <a:buSzPct val="1000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9" name="Shape 49"/>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0" name="Shape 50"/>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1" name="Shape 51"/>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4" name="Shape 54"/>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5" name="Shape 55"/>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56" name="Shape 56"/>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Otsikollinen sisältö">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59" name="Shape 59"/>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Verdana"/>
              <a:buChar char="•"/>
              <a:defRPr sz="3200" b="0" i="0" u="none" strike="noStrike" cap="none">
                <a:solidFill>
                  <a:schemeClr val="dk1"/>
                </a:solidFill>
                <a:latin typeface="Verdana"/>
                <a:ea typeface="Verdana"/>
                <a:cs typeface="Verdana"/>
                <a:sym typeface="Verdana"/>
              </a:defRPr>
            </a:lvl1pPr>
            <a:lvl2pPr marL="742950" marR="0" lvl="1" indent="-107950" algn="l" rtl="0">
              <a:spcBef>
                <a:spcPts val="560"/>
              </a:spcBef>
              <a:spcAft>
                <a:spcPts val="0"/>
              </a:spcAft>
              <a:buClr>
                <a:schemeClr val="dk1"/>
              </a:buClr>
              <a:buSzPct val="100000"/>
              <a:buFont typeface="Verdana"/>
              <a:buChar char="–"/>
              <a:defRPr sz="2800" b="0" i="0" u="none" strike="noStrike" cap="none">
                <a:solidFill>
                  <a:schemeClr val="dk1"/>
                </a:solidFill>
                <a:latin typeface="Verdana"/>
                <a:ea typeface="Verdana"/>
                <a:cs typeface="Verdana"/>
                <a:sym typeface="Verdana"/>
              </a:defRPr>
            </a:lvl2pPr>
            <a:lvl3pPr marL="1143000" marR="0" lvl="2" indent="-76200" algn="l" rtl="0">
              <a:spcBef>
                <a:spcPts val="480"/>
              </a:spcBef>
              <a:spcAft>
                <a:spcPts val="0"/>
              </a:spcAft>
              <a:buClr>
                <a:schemeClr val="dk1"/>
              </a:buClr>
              <a:buSzPct val="100000"/>
              <a:buFont typeface="Verdana"/>
              <a:buChar char="•"/>
              <a:defRPr sz="2400" b="0" i="0" u="none" strike="noStrike" cap="none">
                <a:solidFill>
                  <a:schemeClr val="dk1"/>
                </a:solidFill>
                <a:latin typeface="Verdana"/>
                <a:ea typeface="Verdana"/>
                <a:cs typeface="Verdana"/>
                <a:sym typeface="Verdana"/>
              </a:defRPr>
            </a:lvl3pPr>
            <a:lvl4pPr marL="1600200" marR="0" lvl="3"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4pPr>
            <a:lvl5pPr marL="2057400" marR="0" lvl="4"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5pPr>
            <a:lvl6pPr marL="2514600" marR="0" lvl="5"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6pPr>
            <a:lvl7pPr marL="2971800" marR="0" lvl="6"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7pPr>
            <a:lvl8pPr marL="3429000" marR="0" lvl="7"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8pPr>
            <a:lvl9pPr marL="3886200" marR="0" lvl="8" indent="-1016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9pPr>
          </a:lstStyle>
          <a:p>
            <a:endParaRPr/>
          </a:p>
        </p:txBody>
      </p:sp>
      <p:sp>
        <p:nvSpPr>
          <p:cNvPr id="60" name="Shape 60"/>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1" name="Shape 61"/>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2" name="Shape 62"/>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3" name="Shape 63"/>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tsikollinen kuva">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spcAft>
                <a:spcPts val="0"/>
              </a:spcAft>
              <a:buNone/>
              <a:defRPr sz="20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66" name="Shape 66"/>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spcAft>
                <a:spcPts val="0"/>
              </a:spcAft>
              <a:buClr>
                <a:schemeClr val="dk1"/>
              </a:buClr>
              <a:buFont typeface="Verdana"/>
              <a:buNone/>
              <a:defRPr sz="3200" b="0" i="0" u="none" strike="noStrike" cap="none">
                <a:solidFill>
                  <a:schemeClr val="dk1"/>
                </a:solidFill>
                <a:latin typeface="Verdana"/>
                <a:ea typeface="Verdana"/>
                <a:cs typeface="Verdana"/>
                <a:sym typeface="Verdana"/>
              </a:defRPr>
            </a:lvl1pPr>
            <a:lvl2pPr marL="457200" marR="0" lvl="1" indent="0" algn="l" rtl="0">
              <a:spcBef>
                <a:spcPts val="560"/>
              </a:spcBef>
              <a:spcAft>
                <a:spcPts val="0"/>
              </a:spcAft>
              <a:buClr>
                <a:schemeClr val="dk1"/>
              </a:buClr>
              <a:buFont typeface="Verdana"/>
              <a:buNone/>
              <a:defRPr sz="2800" b="0" i="0" u="none" strike="noStrike" cap="none">
                <a:solidFill>
                  <a:schemeClr val="dk1"/>
                </a:solidFill>
                <a:latin typeface="Verdana"/>
                <a:ea typeface="Verdana"/>
                <a:cs typeface="Verdana"/>
                <a:sym typeface="Verdana"/>
              </a:defRPr>
            </a:lvl2pPr>
            <a:lvl3pPr marL="914400" marR="0" lvl="2" indent="0" algn="l" rtl="0">
              <a:spcBef>
                <a:spcPts val="480"/>
              </a:spcBef>
              <a:spcAft>
                <a:spcPts val="0"/>
              </a:spcAft>
              <a:buClr>
                <a:schemeClr val="dk1"/>
              </a:buClr>
              <a:buFont typeface="Verdana"/>
              <a:buNone/>
              <a:defRPr sz="2400" b="0" i="0" u="none" strike="noStrike" cap="none">
                <a:solidFill>
                  <a:schemeClr val="dk1"/>
                </a:solidFill>
                <a:latin typeface="Verdana"/>
                <a:ea typeface="Verdana"/>
                <a:cs typeface="Verdana"/>
                <a:sym typeface="Verdana"/>
              </a:defRPr>
            </a:lvl3pPr>
            <a:lvl4pPr marL="1371600" marR="0" lvl="3"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4pPr>
            <a:lvl5pPr marL="1828800" marR="0" lvl="4"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5pPr>
            <a:lvl6pPr marL="2286000" marR="0" lvl="5"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6pPr>
            <a:lvl7pPr marL="2743200" marR="0" lvl="6"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7pPr>
            <a:lvl8pPr marL="3200400" marR="0" lvl="7"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8pPr>
            <a:lvl9pPr marL="3657600" marR="0" lvl="8" indent="0" algn="l" rtl="0">
              <a:spcBef>
                <a:spcPts val="400"/>
              </a:spcBef>
              <a:spcAft>
                <a:spcPts val="0"/>
              </a:spcAft>
              <a:buClr>
                <a:schemeClr val="dk1"/>
              </a:buClr>
              <a:buFont typeface="Verdana"/>
              <a:buNone/>
              <a:defRPr sz="2000" b="0" i="0" u="none" strike="noStrike" cap="none">
                <a:solidFill>
                  <a:schemeClr val="dk1"/>
                </a:solidFill>
                <a:latin typeface="Verdana"/>
                <a:ea typeface="Verdana"/>
                <a:cs typeface="Verdana"/>
                <a:sym typeface="Verdana"/>
              </a:defRPr>
            </a:lvl9pPr>
          </a:lstStyle>
          <a:p>
            <a:endParaRPr/>
          </a:p>
        </p:txBody>
      </p:sp>
      <p:sp>
        <p:nvSpPr>
          <p:cNvPr id="67" name="Shape 67"/>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spcAft>
                <a:spcPts val="0"/>
              </a:spcAft>
              <a:buClr>
                <a:schemeClr val="dk1"/>
              </a:buClr>
              <a:buFont typeface="Verdana"/>
              <a:buNone/>
              <a:defRPr sz="1400" b="0" i="0" u="none" strike="noStrike" cap="none">
                <a:solidFill>
                  <a:schemeClr val="dk1"/>
                </a:solidFill>
                <a:latin typeface="Verdana"/>
                <a:ea typeface="Verdana"/>
                <a:cs typeface="Verdana"/>
                <a:sym typeface="Verdana"/>
              </a:defRPr>
            </a:lvl1pPr>
            <a:lvl2pPr marL="457200" marR="0" lvl="1" indent="0" algn="l" rtl="0">
              <a:spcBef>
                <a:spcPts val="240"/>
              </a:spcBef>
              <a:spcAft>
                <a:spcPts val="0"/>
              </a:spcAft>
              <a:buClr>
                <a:schemeClr val="dk1"/>
              </a:buClr>
              <a:buFont typeface="Verdana"/>
              <a:buNone/>
              <a:defRPr sz="1200" b="0" i="0" u="none" strike="noStrike" cap="none">
                <a:solidFill>
                  <a:schemeClr val="dk1"/>
                </a:solidFill>
                <a:latin typeface="Verdana"/>
                <a:ea typeface="Verdana"/>
                <a:cs typeface="Verdana"/>
                <a:sym typeface="Verdana"/>
              </a:defRPr>
            </a:lvl2pPr>
            <a:lvl3pPr marL="914400" marR="0" lvl="2" indent="0" algn="l" rtl="0">
              <a:spcBef>
                <a:spcPts val="200"/>
              </a:spcBef>
              <a:spcAft>
                <a:spcPts val="0"/>
              </a:spcAft>
              <a:buClr>
                <a:schemeClr val="dk1"/>
              </a:buClr>
              <a:buFont typeface="Verdana"/>
              <a:buNone/>
              <a:defRPr sz="1000" b="0" i="0" u="none" strike="noStrike" cap="none">
                <a:solidFill>
                  <a:schemeClr val="dk1"/>
                </a:solidFill>
                <a:latin typeface="Verdana"/>
                <a:ea typeface="Verdana"/>
                <a:cs typeface="Verdana"/>
                <a:sym typeface="Verdana"/>
              </a:defRPr>
            </a:lvl3pPr>
            <a:lvl4pPr marL="1371600" marR="0" lvl="3"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4pPr>
            <a:lvl5pPr marL="1828800" marR="0" lvl="4"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5pPr>
            <a:lvl6pPr marL="2286000" marR="0" lvl="5"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6pPr>
            <a:lvl7pPr marL="2743200" marR="0" lvl="6"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7pPr>
            <a:lvl8pPr marL="3200400" marR="0" lvl="7"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8pPr>
            <a:lvl9pPr marL="3657600" marR="0" lvl="8" indent="0" algn="l" rtl="0">
              <a:spcBef>
                <a:spcPts val="180"/>
              </a:spcBef>
              <a:spcAft>
                <a:spcPts val="0"/>
              </a:spcAft>
              <a:buClr>
                <a:schemeClr val="dk1"/>
              </a:buClr>
              <a:buFont typeface="Verdana"/>
              <a:buNone/>
              <a:defRPr sz="900" b="0" i="0" u="none" strike="noStrike" cap="none">
                <a:solidFill>
                  <a:schemeClr val="dk1"/>
                </a:solidFill>
                <a:latin typeface="Verdana"/>
                <a:ea typeface="Verdana"/>
                <a:cs typeface="Verdana"/>
                <a:sym typeface="Verdana"/>
              </a:defRPr>
            </a:lvl9pPr>
          </a:lstStyle>
          <a:p>
            <a:endParaRPr/>
          </a:p>
        </p:txBody>
      </p:sp>
      <p:sp>
        <p:nvSpPr>
          <p:cNvPr id="68" name="Shape 68"/>
          <p:cNvSpPr txBox="1">
            <a:spLocks noGrp="1"/>
          </p:cNvSpPr>
          <p:nvPr>
            <p:ph type="dt" idx="10"/>
          </p:nvPr>
        </p:nvSpPr>
        <p:spPr>
          <a:xfrm>
            <a:off x="685800" y="6248400"/>
            <a:ext cx="1904999"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69" name="Shape 69"/>
          <p:cNvSpPr txBox="1">
            <a:spLocks noGrp="1"/>
          </p:cNvSpPr>
          <p:nvPr>
            <p:ph type="ftr" idx="11"/>
          </p:nvPr>
        </p:nvSpPr>
        <p:spPr>
          <a:xfrm>
            <a:off x="3124200" y="6248400"/>
            <a:ext cx="2895600" cy="457200"/>
          </a:xfrm>
          <a:prstGeom prst="rect">
            <a:avLst/>
          </a:prstGeom>
          <a:noFill/>
          <a:ln>
            <a:noFill/>
          </a:ln>
        </p:spPr>
        <p:txBody>
          <a:bodyPr lIns="91425" tIns="91425" rIns="91425" bIns="91425" anchor="t" anchorCtr="0"/>
          <a:lstStyle>
            <a:lvl1pPr marL="0" marR="0" lvl="0"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1pPr>
            <a:lvl2pPr marL="457200" marR="0" lvl="1"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2pPr>
            <a:lvl3pPr marL="914400" marR="0" lvl="2"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3pPr>
            <a:lvl4pPr marL="1371600" marR="0" lvl="3"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4pPr>
            <a:lvl5pPr marL="1828800" marR="0" lvl="4" indent="0" algn="l" rtl="0">
              <a:spcBef>
                <a:spcPts val="0"/>
              </a:spcBef>
              <a:spcAft>
                <a:spcPts val="0"/>
              </a:spcAft>
              <a:buNone/>
              <a:defRPr sz="2400" b="0" i="1" u="none" strike="noStrike" cap="none">
                <a:solidFill>
                  <a:schemeClr val="dk1"/>
                </a:solidFill>
                <a:latin typeface="Merriweather Sans"/>
                <a:ea typeface="Merriweather Sans"/>
                <a:cs typeface="Merriweather Sans"/>
                <a:sym typeface="Merriweather Sans"/>
              </a:defRPr>
            </a:lvl5pPr>
            <a:lvl6pPr marL="2286000" marR="0" lvl="5"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6pPr>
            <a:lvl7pPr marL="2743200" marR="0" lvl="6"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7pPr>
            <a:lvl8pPr marL="3200400" marR="0" lvl="7"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8pPr>
            <a:lvl9pPr marL="3657600" marR="0" lvl="8" indent="0" algn="l" rtl="0">
              <a:spcBef>
                <a:spcPts val="0"/>
              </a:spcBef>
              <a:buNone/>
              <a:defRPr sz="2400" b="0" i="1" u="none" strike="noStrike" cap="none">
                <a:solidFill>
                  <a:schemeClr val="dk1"/>
                </a:solidFill>
                <a:latin typeface="Merriweather Sans"/>
                <a:ea typeface="Merriweather Sans"/>
                <a:cs typeface="Merriweather Sans"/>
                <a:sym typeface="Merriweather Sans"/>
              </a:defRPr>
            </a:lvl9pPr>
          </a:lstStyle>
          <a:p>
            <a:endParaRPr/>
          </a:p>
        </p:txBody>
      </p:sp>
      <p:sp>
        <p:nvSpPr>
          <p:cNvPr id="70" name="Shape 70"/>
          <p:cNvSpPr txBox="1">
            <a:spLocks noGrp="1"/>
          </p:cNvSpPr>
          <p:nvPr>
            <p:ph type="sldNum" idx="12"/>
          </p:nvPr>
        </p:nvSpPr>
        <p:spPr>
          <a:xfrm>
            <a:off x="6553200" y="6248400"/>
            <a:ext cx="1904999" cy="4572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fld id="{00000000-1234-1234-1234-123412341234}" type="slidenum">
              <a:rPr lang="fi-FI" sz="2400" b="0" i="1" u="none" strike="noStrike" cap="none">
                <a:solidFill>
                  <a:schemeClr val="dk1"/>
                </a:solidFill>
                <a:latin typeface="Merriweather Sans"/>
                <a:ea typeface="Merriweather Sans"/>
                <a:cs typeface="Merriweather Sans"/>
                <a:sym typeface="Merriweather Sans"/>
              </a:rPr>
              <a:t>‹#›</a:t>
            </a:fld>
            <a:endParaRPr lang="fi-FI" sz="2400" b="0" i="1" u="none" strike="noStrike" cap="none">
              <a:solidFill>
                <a:schemeClr val="dk1"/>
              </a:solidFill>
              <a:latin typeface="Merriweather Sans"/>
              <a:ea typeface="Merriweather Sans"/>
              <a:cs typeface="Merriweather Sans"/>
              <a:sym typeface="Merriweather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3">
            <a:alphaModFix/>
          </a:blip>
          <a:srcRect/>
          <a:stretch/>
        </p:blipFill>
        <p:spPr>
          <a:xfrm>
            <a:off x="-12000" y="-9000"/>
            <a:ext cx="9167999" cy="6876000"/>
          </a:xfrm>
          <a:prstGeom prst="rect">
            <a:avLst/>
          </a:prstGeom>
          <a:noFill/>
          <a:ln>
            <a:noFill/>
          </a:ln>
        </p:spPr>
      </p:pic>
      <p:sp>
        <p:nvSpPr>
          <p:cNvPr id="11" name="Shape 11"/>
          <p:cNvSpPr txBox="1">
            <a:spLocks noGrp="1"/>
          </p:cNvSpPr>
          <p:nvPr>
            <p:ph type="title"/>
          </p:nvPr>
        </p:nvSpPr>
        <p:spPr>
          <a:xfrm>
            <a:off x="685800" y="228600"/>
            <a:ext cx="7772400" cy="9144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2800" b="1" i="0" u="none" strike="noStrike" cap="none">
                <a:solidFill>
                  <a:schemeClr val="dk2"/>
                </a:solidFill>
                <a:latin typeface="Verdana"/>
                <a:ea typeface="Verdana"/>
                <a:cs typeface="Verdana"/>
                <a:sym typeface="Verdana"/>
              </a:defRPr>
            </a:lvl1pPr>
            <a:lvl2pPr marL="0" marR="0" lvl="1" indent="0" algn="ctr" rtl="0">
              <a:spcBef>
                <a:spcPts val="0"/>
              </a:spcBef>
              <a:spcAft>
                <a:spcPts val="0"/>
              </a:spcAft>
              <a:buNone/>
              <a:defRPr sz="2800" b="1" i="0" u="none" strike="noStrike" cap="none">
                <a:solidFill>
                  <a:schemeClr val="dk2"/>
                </a:solidFill>
                <a:latin typeface="Verdana"/>
                <a:ea typeface="Verdana"/>
                <a:cs typeface="Verdana"/>
                <a:sym typeface="Verdana"/>
              </a:defRPr>
            </a:lvl2pPr>
            <a:lvl3pPr marL="0" marR="0" lvl="2" indent="0" algn="ctr" rtl="0">
              <a:spcBef>
                <a:spcPts val="0"/>
              </a:spcBef>
              <a:spcAft>
                <a:spcPts val="0"/>
              </a:spcAft>
              <a:buNone/>
              <a:defRPr sz="2800" b="1" i="0" u="none" strike="noStrike" cap="none">
                <a:solidFill>
                  <a:schemeClr val="dk2"/>
                </a:solidFill>
                <a:latin typeface="Verdana"/>
                <a:ea typeface="Verdana"/>
                <a:cs typeface="Verdana"/>
                <a:sym typeface="Verdana"/>
              </a:defRPr>
            </a:lvl3pPr>
            <a:lvl4pPr marL="0" marR="0" lvl="3" indent="0" algn="ctr" rtl="0">
              <a:spcBef>
                <a:spcPts val="0"/>
              </a:spcBef>
              <a:spcAft>
                <a:spcPts val="0"/>
              </a:spcAft>
              <a:buNone/>
              <a:defRPr sz="2800" b="1" i="0" u="none" strike="noStrike" cap="none">
                <a:solidFill>
                  <a:schemeClr val="dk2"/>
                </a:solidFill>
                <a:latin typeface="Verdana"/>
                <a:ea typeface="Verdana"/>
                <a:cs typeface="Verdana"/>
                <a:sym typeface="Verdana"/>
              </a:defRPr>
            </a:lvl4pPr>
            <a:lvl5pPr marL="0" marR="0" lvl="4" indent="0" algn="ctr" rtl="0">
              <a:spcBef>
                <a:spcPts val="0"/>
              </a:spcBef>
              <a:spcAft>
                <a:spcPts val="0"/>
              </a:spcAft>
              <a:buNone/>
              <a:defRPr sz="2800" b="1" i="0" u="none" strike="noStrike" cap="none">
                <a:solidFill>
                  <a:schemeClr val="dk2"/>
                </a:solidFill>
                <a:latin typeface="Verdana"/>
                <a:ea typeface="Verdana"/>
                <a:cs typeface="Verdana"/>
                <a:sym typeface="Verdana"/>
              </a:defRPr>
            </a:lvl5pPr>
            <a:lvl6pPr marL="457200" marR="0" lvl="5" indent="0" algn="ctr" rtl="0">
              <a:spcBef>
                <a:spcPts val="0"/>
              </a:spcBef>
              <a:spcAft>
                <a:spcPts val="0"/>
              </a:spcAft>
              <a:buNone/>
              <a:defRPr sz="2800" b="1" i="0" u="none" strike="noStrike" cap="none">
                <a:solidFill>
                  <a:schemeClr val="dk2"/>
                </a:solidFill>
                <a:latin typeface="Verdana"/>
                <a:ea typeface="Verdana"/>
                <a:cs typeface="Verdana"/>
                <a:sym typeface="Verdana"/>
              </a:defRPr>
            </a:lvl6pPr>
            <a:lvl7pPr marL="914400" marR="0" lvl="6" indent="0" algn="ctr" rtl="0">
              <a:spcBef>
                <a:spcPts val="0"/>
              </a:spcBef>
              <a:spcAft>
                <a:spcPts val="0"/>
              </a:spcAft>
              <a:buNone/>
              <a:defRPr sz="2800" b="1" i="0" u="none" strike="noStrike" cap="none">
                <a:solidFill>
                  <a:schemeClr val="dk2"/>
                </a:solidFill>
                <a:latin typeface="Verdana"/>
                <a:ea typeface="Verdana"/>
                <a:cs typeface="Verdana"/>
                <a:sym typeface="Verdana"/>
              </a:defRPr>
            </a:lvl7pPr>
            <a:lvl8pPr marL="1371600" marR="0" lvl="7" indent="0" algn="ctr" rtl="0">
              <a:spcBef>
                <a:spcPts val="0"/>
              </a:spcBef>
              <a:spcAft>
                <a:spcPts val="0"/>
              </a:spcAft>
              <a:buNone/>
              <a:defRPr sz="2800" b="1" i="0" u="none" strike="noStrike" cap="none">
                <a:solidFill>
                  <a:schemeClr val="dk2"/>
                </a:solidFill>
                <a:latin typeface="Verdana"/>
                <a:ea typeface="Verdana"/>
                <a:cs typeface="Verdana"/>
                <a:sym typeface="Verdana"/>
              </a:defRPr>
            </a:lvl8pPr>
            <a:lvl9pPr marL="1828800" marR="0" lvl="8" indent="0" algn="ctr" rtl="0">
              <a:spcBef>
                <a:spcPts val="0"/>
              </a:spcBef>
              <a:spcAft>
                <a:spcPts val="0"/>
              </a:spcAft>
              <a:buNone/>
              <a:defRPr sz="2800" b="1" i="0" u="none" strike="noStrike" cap="none">
                <a:solidFill>
                  <a:schemeClr val="dk2"/>
                </a:solidFill>
                <a:latin typeface="Verdana"/>
                <a:ea typeface="Verdana"/>
                <a:cs typeface="Verdana"/>
                <a:sym typeface="Verdana"/>
              </a:defRPr>
            </a:lvl9pPr>
          </a:lstStyle>
          <a:p>
            <a:endParaRPr/>
          </a:p>
        </p:txBody>
      </p:sp>
      <p:sp>
        <p:nvSpPr>
          <p:cNvPr id="12" name="Shape 12"/>
          <p:cNvSpPr txBox="1">
            <a:spLocks noGrp="1"/>
          </p:cNvSpPr>
          <p:nvPr>
            <p:ph type="body" idx="1"/>
          </p:nvPr>
        </p:nvSpPr>
        <p:spPr>
          <a:xfrm>
            <a:off x="685800" y="1600200"/>
            <a:ext cx="7772400" cy="4495800"/>
          </a:xfrm>
          <a:prstGeom prst="rect">
            <a:avLst/>
          </a:prstGeom>
          <a:noFill/>
          <a:ln>
            <a:noFill/>
          </a:ln>
        </p:spPr>
        <p:txBody>
          <a:bodyPr lIns="91425" tIns="91425" rIns="91425" bIns="91425" anchor="t" anchorCtr="0"/>
          <a:lstStyle>
            <a:lvl1pPr marL="342900" marR="0" lvl="0" indent="-215900" algn="l" rtl="0">
              <a:spcBef>
                <a:spcPts val="400"/>
              </a:spcBef>
              <a:spcAft>
                <a:spcPts val="0"/>
              </a:spcAft>
              <a:buClr>
                <a:schemeClr val="dk1"/>
              </a:buClr>
              <a:buSzPct val="100000"/>
              <a:buFont typeface="Verdana"/>
              <a:buChar char="•"/>
              <a:defRPr sz="2000" b="0" i="0" u="none" strike="noStrike" cap="none">
                <a:solidFill>
                  <a:schemeClr val="dk1"/>
                </a:solidFill>
                <a:latin typeface="Verdana"/>
                <a:ea typeface="Verdana"/>
                <a:cs typeface="Verdana"/>
                <a:sym typeface="Verdana"/>
              </a:defRPr>
            </a:lvl1pPr>
            <a:lvl2pPr marL="742950" marR="0" lvl="1" indent="-17145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2pPr>
            <a:lvl3pPr marL="1143000" marR="0" lvl="2"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3pPr>
            <a:lvl4pPr marL="1600200" marR="0" lvl="3"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4pPr>
            <a:lvl5pPr marL="2057400" marR="0" lvl="4"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5pPr>
            <a:lvl6pPr marL="2514600" marR="0" lvl="5"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6pPr>
            <a:lvl7pPr marL="2971800" marR="0" lvl="6"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7pPr>
            <a:lvl8pPr marL="3429000" marR="0" lvl="7"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8pPr>
            <a:lvl9pPr marL="3886200" marR="0" lvl="8" indent="-114300" algn="l" rtl="0">
              <a:spcBef>
                <a:spcPts val="360"/>
              </a:spcBef>
              <a:spcAft>
                <a:spcPts val="0"/>
              </a:spcAft>
              <a:buClr>
                <a:schemeClr val="dk1"/>
              </a:buClr>
              <a:buSzPct val="100000"/>
              <a:buFont typeface="Verdana"/>
              <a:buChar char="»"/>
              <a:defRPr sz="1800" b="0" i="0" u="none" strike="noStrike" cap="none">
                <a:solidFill>
                  <a:schemeClr val="dk1"/>
                </a:solidFill>
                <a:latin typeface="Verdana"/>
                <a:ea typeface="Verdana"/>
                <a:cs typeface="Verdana"/>
                <a:sym typeface="Verdana"/>
              </a:defRPr>
            </a:lvl9pPr>
          </a:lstStyle>
          <a:p>
            <a:endParaRPr/>
          </a:p>
        </p:txBody>
      </p:sp>
      <p:sp>
        <p:nvSpPr>
          <p:cNvPr id="13" name="Shape 13"/>
          <p:cNvSpPr txBox="1"/>
          <p:nvPr/>
        </p:nvSpPr>
        <p:spPr>
          <a:xfrm>
            <a:off x="228600" y="6453335"/>
            <a:ext cx="3429000" cy="27463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fi-FI" sz="1200" b="0" i="0" u="none" strike="noStrike" cap="none">
                <a:solidFill>
                  <a:srgbClr val="FFFFFF"/>
                </a:solidFill>
                <a:latin typeface="Verdana"/>
                <a:ea typeface="Verdana"/>
                <a:cs typeface="Verdana"/>
                <a:sym typeface="Verdana"/>
              </a:rPr>
              <a:t>Forum I</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Shape 88"/>
          <p:cNvPicPr preferRelativeResize="0"/>
          <p:nvPr/>
        </p:nvPicPr>
        <p:blipFill rotWithShape="1">
          <a:blip r:embed="rId3">
            <a:alphaModFix/>
          </a:blip>
          <a:srcRect/>
          <a:stretch/>
        </p:blipFill>
        <p:spPr>
          <a:xfrm>
            <a:off x="-12000" y="-9000"/>
            <a:ext cx="9167999" cy="6876000"/>
          </a:xfrm>
          <a:prstGeom prst="rect">
            <a:avLst/>
          </a:prstGeom>
          <a:noFill/>
          <a:ln>
            <a:noFill/>
          </a:ln>
        </p:spPr>
      </p:pic>
      <p:sp>
        <p:nvSpPr>
          <p:cNvPr id="89" name="Shape 89"/>
          <p:cNvSpPr txBox="1"/>
          <p:nvPr/>
        </p:nvSpPr>
        <p:spPr>
          <a:xfrm>
            <a:off x="4267200" y="1981200"/>
            <a:ext cx="4312200" cy="1200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Verdana"/>
              <a:buNone/>
            </a:pPr>
            <a:r>
              <a:rPr lang="fi-FI" sz="2400" b="0" i="0" u="none" strike="noStrike" cap="none">
                <a:solidFill>
                  <a:schemeClr val="accent1"/>
                </a:solidFill>
                <a:latin typeface="Verdana"/>
                <a:ea typeface="Verdana"/>
                <a:cs typeface="Verdana"/>
                <a:sym typeface="Verdana"/>
              </a:rPr>
              <a:t>Luku </a:t>
            </a:r>
            <a:r>
              <a:rPr lang="fi-FI" sz="2400">
                <a:solidFill>
                  <a:schemeClr val="accent1"/>
                </a:solidFill>
                <a:latin typeface="Verdana"/>
                <a:ea typeface="Verdana"/>
                <a:cs typeface="Verdana"/>
                <a:sym typeface="Verdana"/>
              </a:rPr>
              <a:t>9</a:t>
            </a:r>
          </a:p>
          <a:p>
            <a:pPr marL="0" marR="0" lvl="0" indent="0" algn="l" rtl="0">
              <a:spcBef>
                <a:spcPts val="0"/>
              </a:spcBef>
              <a:spcAft>
                <a:spcPts val="0"/>
              </a:spcAft>
              <a:buClr>
                <a:schemeClr val="dk1"/>
              </a:buClr>
              <a:buFont typeface="Verdana"/>
              <a:buNone/>
            </a:pPr>
            <a:endParaRPr sz="2400" b="0" i="0" u="none" strike="noStrike" cap="none">
              <a:solidFill>
                <a:schemeClr val="accent1"/>
              </a:solidFill>
              <a:latin typeface="Verdana"/>
              <a:ea typeface="Verdana"/>
              <a:cs typeface="Verdana"/>
              <a:sym typeface="Verdana"/>
            </a:endParaRPr>
          </a:p>
          <a:p>
            <a:pPr marL="0" marR="0" lvl="0" indent="0" algn="l" rtl="0">
              <a:spcBef>
                <a:spcPts val="0"/>
              </a:spcBef>
              <a:spcAft>
                <a:spcPts val="0"/>
              </a:spcAft>
              <a:buClr>
                <a:schemeClr val="accent1"/>
              </a:buClr>
              <a:buSzPct val="25000"/>
              <a:buFont typeface="Verdana"/>
              <a:buNone/>
            </a:pPr>
            <a:r>
              <a:rPr lang="fi-FI" sz="2400" b="1">
                <a:solidFill>
                  <a:schemeClr val="accent1"/>
                </a:solidFill>
                <a:latin typeface="Verdana"/>
                <a:ea typeface="Verdana"/>
                <a:cs typeface="Verdana"/>
                <a:sym typeface="Verdana"/>
              </a:rPr>
              <a:t>Maaseudun rauhassa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85800" y="147350"/>
            <a:ext cx="7772400" cy="914400"/>
          </a:xfrm>
          <a:prstGeom prst="rect">
            <a:avLst/>
          </a:prstGeom>
        </p:spPr>
        <p:txBody>
          <a:bodyPr lIns="91425" tIns="91425" rIns="91425" bIns="91425" anchor="ctr" anchorCtr="0">
            <a:noAutofit/>
          </a:bodyPr>
          <a:lstStyle/>
          <a:p>
            <a:pPr lvl="0">
              <a:spcBef>
                <a:spcPts val="0"/>
              </a:spcBef>
              <a:buNone/>
            </a:pPr>
            <a:r>
              <a:rPr lang="fi-FI" dirty="0"/>
              <a:t>Keskiajan yhteiskunta ja feodalismi</a:t>
            </a:r>
          </a:p>
        </p:txBody>
      </p:sp>
      <p:sp>
        <p:nvSpPr>
          <p:cNvPr id="96" name="Shape 96"/>
          <p:cNvSpPr txBox="1">
            <a:spLocks noGrp="1"/>
          </p:cNvSpPr>
          <p:nvPr>
            <p:ph type="body" idx="1"/>
          </p:nvPr>
        </p:nvSpPr>
        <p:spPr>
          <a:xfrm>
            <a:off x="602500" y="820375"/>
            <a:ext cx="7772400" cy="4495800"/>
          </a:xfrm>
          <a:prstGeom prst="rect">
            <a:avLst/>
          </a:prstGeom>
        </p:spPr>
        <p:txBody>
          <a:bodyPr lIns="91425" tIns="91425" rIns="91425" bIns="91425" anchor="t" anchorCtr="0">
            <a:noAutofit/>
          </a:bodyPr>
          <a:lstStyle/>
          <a:p>
            <a:pPr marL="0" lvl="0" indent="0" rtl="0">
              <a:lnSpc>
                <a:spcPct val="115000"/>
              </a:lnSpc>
              <a:spcBef>
                <a:spcPts val="0"/>
              </a:spcBef>
              <a:buNone/>
            </a:pPr>
            <a:r>
              <a:rPr lang="fi-FI" b="1" dirty="0" smtClean="0">
                <a:latin typeface="Verdana" panose="020B0604030504040204" pitchFamily="34" charset="0"/>
                <a:ea typeface="Verdana" panose="020B0604030504040204" pitchFamily="34" charset="0"/>
                <a:cs typeface="Verdana" panose="020B0604030504040204" pitchFamily="34" charset="0"/>
                <a:sym typeface="Times New Roman"/>
              </a:rPr>
              <a:t>Tehtävä</a:t>
            </a:r>
          </a:p>
          <a:p>
            <a:pPr marL="0" lvl="0" indent="0" rtl="0">
              <a:lnSpc>
                <a:spcPct val="115000"/>
              </a:lnSpc>
              <a:spcBef>
                <a:spcPts val="0"/>
              </a:spcBef>
              <a:buNone/>
            </a:pPr>
            <a:r>
              <a:rPr lang="fi-FI" b="1" dirty="0" smtClean="0">
                <a:latin typeface="Verdana" panose="020B0604030504040204" pitchFamily="34" charset="0"/>
                <a:ea typeface="Verdana" panose="020B0604030504040204" pitchFamily="34" charset="0"/>
                <a:cs typeface="Verdana" panose="020B0604030504040204" pitchFamily="34" charset="0"/>
                <a:sym typeface="Times New Roman"/>
              </a:rPr>
              <a:t>Mitä </a:t>
            </a:r>
            <a:r>
              <a:rPr lang="fi-FI" b="1" dirty="0">
                <a:latin typeface="Verdana" panose="020B0604030504040204" pitchFamily="34" charset="0"/>
                <a:ea typeface="Verdana" panose="020B0604030504040204" pitchFamily="34" charset="0"/>
                <a:cs typeface="Verdana" panose="020B0604030504040204" pitchFamily="34" charset="0"/>
                <a:sym typeface="Times New Roman"/>
              </a:rPr>
              <a:t>oheinen dokumentti kertoo keskiajan yhteiskunnasta?</a:t>
            </a:r>
          </a:p>
          <a:p>
            <a:pPr marL="0" lvl="0" indent="-69850">
              <a:lnSpc>
                <a:spcPct val="115000"/>
              </a:lnSpc>
              <a:spcBef>
                <a:spcPts val="0"/>
              </a:spcBef>
              <a:buClr>
                <a:schemeClr val="dk1"/>
              </a:buClr>
              <a:buSzPct val="55000"/>
              <a:buFont typeface="Arial"/>
              <a:buNone/>
            </a:pPr>
            <a:endParaRPr lang="fi-FI" sz="1600" b="1" i="1" dirty="0" smtClean="0">
              <a:latin typeface="Verdana" panose="020B0604030504040204" pitchFamily="34" charset="0"/>
              <a:ea typeface="Verdana" panose="020B0604030504040204" pitchFamily="34" charset="0"/>
              <a:cs typeface="Verdana" panose="020B0604030504040204" pitchFamily="34" charset="0"/>
              <a:sym typeface="Times New Roman"/>
            </a:endParaRPr>
          </a:p>
          <a:p>
            <a:pPr marL="0" lvl="0" indent="-69850">
              <a:lnSpc>
                <a:spcPct val="115000"/>
              </a:lnSpc>
              <a:spcBef>
                <a:spcPts val="0"/>
              </a:spcBef>
              <a:buClr>
                <a:schemeClr val="dk1"/>
              </a:buClr>
              <a:buSzPct val="55000"/>
              <a:buFont typeface="Arial"/>
              <a:buNone/>
            </a:pPr>
            <a:r>
              <a:rPr lang="fi-FI" sz="1400" b="1" i="1" dirty="0" err="1" smtClean="0">
                <a:latin typeface="Verdana" panose="020B0604030504040204" pitchFamily="34" charset="0"/>
                <a:ea typeface="Verdana" panose="020B0604030504040204" pitchFamily="34" charset="0"/>
                <a:cs typeface="Verdana" panose="020B0604030504040204" pitchFamily="34" charset="0"/>
                <a:sym typeface="Times New Roman"/>
              </a:rPr>
              <a:t>Mersenin</a:t>
            </a:r>
            <a:r>
              <a:rPr lang="fi-FI" sz="1400" b="1" i="1" dirty="0" smtClean="0">
                <a:latin typeface="Verdana" panose="020B0604030504040204" pitchFamily="34" charset="0"/>
                <a:ea typeface="Verdana" panose="020B0604030504040204" pitchFamily="34" charset="0"/>
                <a:cs typeface="Verdana" panose="020B0604030504040204" pitchFamily="34" charset="0"/>
                <a:sym typeface="Times New Roman"/>
              </a:rPr>
              <a:t> </a:t>
            </a:r>
            <a:r>
              <a:rPr lang="fi-FI" sz="1400" b="1" i="1" dirty="0">
                <a:latin typeface="Verdana" panose="020B0604030504040204" pitchFamily="34" charset="0"/>
                <a:ea typeface="Verdana" panose="020B0604030504040204" pitchFamily="34" charset="0"/>
                <a:cs typeface="Verdana" panose="020B0604030504040204" pitchFamily="34" charset="0"/>
                <a:sym typeface="Times New Roman"/>
              </a:rPr>
              <a:t>määräys vuodelta 847</a:t>
            </a:r>
          </a:p>
          <a:p>
            <a:pPr marL="0" lvl="0" indent="-69850">
              <a:lnSpc>
                <a:spcPct val="100000"/>
              </a:lnSpc>
              <a:spcBef>
                <a:spcPts val="0"/>
              </a:spcBef>
              <a:spcAft>
                <a:spcPts val="0"/>
              </a:spcAft>
              <a:buClr>
                <a:schemeClr val="dk1"/>
              </a:buClr>
              <a:buSzPct val="55000"/>
              <a:buFont typeface="Arial"/>
              <a:buNone/>
            </a:pPr>
            <a:r>
              <a:rPr lang="fi-FI" sz="1400" i="1" dirty="0">
                <a:latin typeface="Verdana" panose="020B0604030504040204" pitchFamily="34" charset="0"/>
                <a:ea typeface="Verdana" panose="020B0604030504040204" pitchFamily="34" charset="0"/>
                <a:cs typeface="Verdana" panose="020B0604030504040204" pitchFamily="34" charset="0"/>
                <a:sym typeface="Times New Roman"/>
              </a:rPr>
              <a:t>Sen lisäksi Me tahdomme, että jokainen vapaa mies valtakunnassamme valitsee </a:t>
            </a:r>
            <a:r>
              <a:rPr lang="fi-FI" sz="1400" i="1" dirty="0" err="1">
                <a:latin typeface="Verdana" panose="020B0604030504040204" pitchFamily="34" charset="0"/>
                <a:ea typeface="Verdana" panose="020B0604030504040204" pitchFamily="34" charset="0"/>
                <a:cs typeface="Verdana" panose="020B0604030504040204" pitchFamily="34" charset="0"/>
                <a:sym typeface="Times New Roman"/>
              </a:rPr>
              <a:t>itselleen</a:t>
            </a:r>
            <a:r>
              <a:rPr lang="fi-FI" sz="1400" i="1" dirty="0">
                <a:latin typeface="Verdana" panose="020B0604030504040204" pitchFamily="34" charset="0"/>
                <a:ea typeface="Verdana" panose="020B0604030504040204" pitchFamily="34" charset="0"/>
                <a:cs typeface="Verdana" panose="020B0604030504040204" pitchFamily="34" charset="0"/>
                <a:sym typeface="Times New Roman"/>
              </a:rPr>
              <a:t> haluamansa herran ja valtiaan, Meidän tai Meidän uskollisten vasalliemme joukosta. Edelleen me määräämme, ettei kukaan saa jättää herraansa ilman oikeutettua syytä, eikä kukaan saa ottaa herransa hylkääjää vastaan, paitsi siten kuin Meidän edeltäjiemme aikana oli tapana.</a:t>
            </a:r>
          </a:p>
          <a:p>
            <a:pPr marL="0" lvl="0" indent="-69850">
              <a:lnSpc>
                <a:spcPct val="100000"/>
              </a:lnSpc>
              <a:spcBef>
                <a:spcPts val="0"/>
              </a:spcBef>
              <a:spcAft>
                <a:spcPts val="0"/>
              </a:spcAft>
              <a:buClr>
                <a:schemeClr val="dk1"/>
              </a:buClr>
              <a:buSzPct val="55000"/>
              <a:buFont typeface="Arial"/>
              <a:buNone/>
            </a:pPr>
            <a:r>
              <a:rPr lang="fi-FI" sz="1400" i="1" dirty="0">
                <a:latin typeface="Verdana" panose="020B0604030504040204" pitchFamily="34" charset="0"/>
                <a:ea typeface="Verdana" panose="020B0604030504040204" pitchFamily="34" charset="0"/>
                <a:cs typeface="Verdana" panose="020B0604030504040204" pitchFamily="34" charset="0"/>
                <a:sym typeface="Times New Roman"/>
              </a:rPr>
              <a:t>Ja Me toivomme teidän tietävän, että Me tahdomme suoda uskollisille alamaisillemme oikeutta emmekä halua olla heille kohtuuton. Samaten Me kehotamme teitä ja muita uskollisia vasalleitamme olemaan oikeudenmukaisia miehillenne ja pidättäytymään kohtuuttomuudesta heidän suhteensa.</a:t>
            </a:r>
          </a:p>
          <a:p>
            <a:pPr marL="0" lvl="0" indent="0" rtl="0">
              <a:lnSpc>
                <a:spcPct val="100000"/>
              </a:lnSpc>
              <a:spcBef>
                <a:spcPts val="0"/>
              </a:spcBef>
              <a:spcAft>
                <a:spcPts val="0"/>
              </a:spcAft>
              <a:buNone/>
            </a:pPr>
            <a:r>
              <a:rPr lang="fi-FI" sz="1400" i="1" dirty="0">
                <a:latin typeface="Verdana" panose="020B0604030504040204" pitchFamily="34" charset="0"/>
                <a:ea typeface="Verdana" panose="020B0604030504040204" pitchFamily="34" charset="0"/>
                <a:cs typeface="Verdana" panose="020B0604030504040204" pitchFamily="34" charset="0"/>
                <a:sym typeface="Times New Roman"/>
              </a:rPr>
              <a:t>Ja Me haluamme, että kenen valtakunnassa meidän kunkin vasalli onkaan, hän sotikoon herransa kanssa vihollista vastaan tai auttakoon tätä muuten.</a:t>
            </a:r>
          </a:p>
          <a:p>
            <a:pPr marL="0" lvl="0" indent="0" rtl="0">
              <a:lnSpc>
                <a:spcPct val="100000"/>
              </a:lnSpc>
              <a:spcBef>
                <a:spcPts val="0"/>
              </a:spcBef>
              <a:spcAft>
                <a:spcPts val="0"/>
              </a:spcAft>
              <a:buNone/>
            </a:pPr>
            <a:r>
              <a:rPr lang="fi-FI" sz="1400" dirty="0" smtClean="0">
                <a:latin typeface="Verdana" panose="020B0604030504040204" pitchFamily="34" charset="0"/>
                <a:ea typeface="Verdana" panose="020B0604030504040204" pitchFamily="34" charset="0"/>
                <a:cs typeface="Verdana" panose="020B0604030504040204" pitchFamily="34" charset="0"/>
                <a:sym typeface="Times New Roman"/>
              </a:rPr>
              <a:t>	</a:t>
            </a:r>
            <a:r>
              <a:rPr lang="fi-FI" sz="1200" dirty="0" err="1" smtClean="0">
                <a:latin typeface="Verdana" panose="020B0604030504040204" pitchFamily="34" charset="0"/>
                <a:ea typeface="Verdana" panose="020B0604030504040204" pitchFamily="34" charset="0"/>
                <a:cs typeface="Verdana" panose="020B0604030504040204" pitchFamily="34" charset="0"/>
                <a:sym typeface="Times New Roman"/>
              </a:rPr>
              <a:t>Documents</a:t>
            </a:r>
            <a:r>
              <a:rPr lang="fi-FI" sz="1200" dirty="0" smtClean="0">
                <a:latin typeface="Verdana" panose="020B0604030504040204" pitchFamily="34" charset="0"/>
                <a:ea typeface="Verdana" panose="020B0604030504040204" pitchFamily="34" charset="0"/>
                <a:cs typeface="Verdana" panose="020B0604030504040204" pitchFamily="34" charset="0"/>
                <a:sym typeface="Times New Roman"/>
              </a:rPr>
              <a:t> </a:t>
            </a:r>
            <a:r>
              <a:rPr lang="fi-FI" sz="1200" dirty="0" err="1">
                <a:latin typeface="Verdana" panose="020B0604030504040204" pitchFamily="34" charset="0"/>
                <a:ea typeface="Verdana" panose="020B0604030504040204" pitchFamily="34" charset="0"/>
                <a:cs typeface="Verdana" panose="020B0604030504040204" pitchFamily="34" charset="0"/>
                <a:sym typeface="Times New Roman"/>
              </a:rPr>
              <a:t>Illustrative</a:t>
            </a:r>
            <a:r>
              <a:rPr lang="fi-FI" sz="1200" dirty="0">
                <a:latin typeface="Verdana" panose="020B0604030504040204" pitchFamily="34" charset="0"/>
                <a:ea typeface="Verdana" panose="020B0604030504040204" pitchFamily="34" charset="0"/>
                <a:cs typeface="Verdana" panose="020B0604030504040204" pitchFamily="34" charset="0"/>
                <a:sym typeface="Times New Roman"/>
              </a:rPr>
              <a:t> of </a:t>
            </a:r>
            <a:r>
              <a:rPr lang="fi-FI" sz="1200" dirty="0" err="1">
                <a:latin typeface="Verdana" panose="020B0604030504040204" pitchFamily="34" charset="0"/>
                <a:ea typeface="Verdana" panose="020B0604030504040204" pitchFamily="34" charset="0"/>
                <a:cs typeface="Verdana" panose="020B0604030504040204" pitchFamily="34" charset="0"/>
                <a:sym typeface="Times New Roman"/>
              </a:rPr>
              <a:t>Feudalism</a:t>
            </a:r>
            <a:r>
              <a:rPr lang="fi-FI" sz="1200" dirty="0">
                <a:latin typeface="Verdana" panose="020B0604030504040204" pitchFamily="34" charset="0"/>
                <a:ea typeface="Verdana" panose="020B0604030504040204" pitchFamily="34" charset="0"/>
                <a:cs typeface="Verdana" panose="020B0604030504040204" pitchFamily="34" charset="0"/>
                <a:sym typeface="Times New Roman"/>
              </a:rPr>
              <a:t>, </a:t>
            </a:r>
            <a:r>
              <a:rPr lang="fi-FI" sz="1200" dirty="0" err="1">
                <a:latin typeface="Verdana" panose="020B0604030504040204" pitchFamily="34" charset="0"/>
                <a:ea typeface="Verdana" panose="020B0604030504040204" pitchFamily="34" charset="0"/>
                <a:cs typeface="Verdana" panose="020B0604030504040204" pitchFamily="34" charset="0"/>
                <a:sym typeface="Times New Roman"/>
              </a:rPr>
              <a:t>Translations</a:t>
            </a:r>
            <a:r>
              <a:rPr lang="fi-FI" sz="1200" dirty="0">
                <a:latin typeface="Verdana" panose="020B0604030504040204" pitchFamily="34" charset="0"/>
                <a:ea typeface="Verdana" panose="020B0604030504040204" pitchFamily="34" charset="0"/>
                <a:cs typeface="Verdana" panose="020B0604030504040204" pitchFamily="34" charset="0"/>
                <a:sym typeface="Times New Roman"/>
              </a:rPr>
              <a:t> and </a:t>
            </a:r>
            <a:r>
              <a:rPr lang="fi-FI" sz="1200" dirty="0" err="1">
                <a:latin typeface="Verdana" panose="020B0604030504040204" pitchFamily="34" charset="0"/>
                <a:ea typeface="Verdana" panose="020B0604030504040204" pitchFamily="34" charset="0"/>
                <a:cs typeface="Verdana" panose="020B0604030504040204" pitchFamily="34" charset="0"/>
                <a:sym typeface="Times New Roman"/>
              </a:rPr>
              <a:t>Reprints</a:t>
            </a:r>
            <a:r>
              <a:rPr lang="fi-FI" sz="1200" dirty="0">
                <a:latin typeface="Verdana" panose="020B0604030504040204" pitchFamily="34" charset="0"/>
                <a:ea typeface="Verdana" panose="020B0604030504040204" pitchFamily="34" charset="0"/>
                <a:cs typeface="Verdana" panose="020B0604030504040204" pitchFamily="34" charset="0"/>
                <a:sym typeface="Times New Roman"/>
              </a:rPr>
              <a:t> </a:t>
            </a:r>
            <a:r>
              <a:rPr lang="fi-FI" sz="1200" dirty="0" err="1">
                <a:latin typeface="Verdana" panose="020B0604030504040204" pitchFamily="34" charset="0"/>
                <a:ea typeface="Verdana" panose="020B0604030504040204" pitchFamily="34" charset="0"/>
                <a:cs typeface="Verdana" panose="020B0604030504040204" pitchFamily="34" charset="0"/>
                <a:sym typeface="Times New Roman"/>
              </a:rPr>
              <a:t>from</a:t>
            </a:r>
            <a:r>
              <a:rPr lang="fi-FI" sz="1200" dirty="0">
                <a:latin typeface="Verdana" panose="020B0604030504040204" pitchFamily="34" charset="0"/>
                <a:ea typeface="Verdana" panose="020B0604030504040204" pitchFamily="34" charset="0"/>
                <a:cs typeface="Verdana" panose="020B0604030504040204" pitchFamily="34" charset="0"/>
                <a:sym typeface="Times New Roman"/>
              </a:rPr>
              <a:t> </a:t>
            </a:r>
            <a:r>
              <a:rPr lang="fi-FI" sz="1200" dirty="0" err="1">
                <a:latin typeface="Verdana" panose="020B0604030504040204" pitchFamily="34" charset="0"/>
                <a:ea typeface="Verdana" panose="020B0604030504040204" pitchFamily="34" charset="0"/>
                <a:cs typeface="Verdana" panose="020B0604030504040204" pitchFamily="34" charset="0"/>
                <a:sym typeface="Times New Roman"/>
              </a:rPr>
              <a:t>the</a:t>
            </a:r>
            <a:r>
              <a:rPr lang="fi-FI" sz="1200" dirty="0">
                <a:latin typeface="Verdana" panose="020B0604030504040204" pitchFamily="34" charset="0"/>
                <a:ea typeface="Verdana" panose="020B0604030504040204" pitchFamily="34" charset="0"/>
                <a:cs typeface="Verdana" panose="020B0604030504040204" pitchFamily="34" charset="0"/>
                <a:sym typeface="Times New Roman"/>
              </a:rPr>
              <a:t> </a:t>
            </a:r>
            <a:r>
              <a:rPr lang="fi-FI" sz="1200" dirty="0" smtClean="0">
                <a:latin typeface="Verdana" panose="020B0604030504040204" pitchFamily="34" charset="0"/>
                <a:ea typeface="Verdana" panose="020B0604030504040204" pitchFamily="34" charset="0"/>
                <a:cs typeface="Verdana" panose="020B0604030504040204" pitchFamily="34" charset="0"/>
                <a:sym typeface="Times New Roman"/>
              </a:rPr>
              <a:t>	Original </a:t>
            </a:r>
            <a:r>
              <a:rPr lang="fi-FI" sz="1200" dirty="0" err="1">
                <a:latin typeface="Verdana" panose="020B0604030504040204" pitchFamily="34" charset="0"/>
                <a:ea typeface="Verdana" panose="020B0604030504040204" pitchFamily="34" charset="0"/>
                <a:cs typeface="Verdana" panose="020B0604030504040204" pitchFamily="34" charset="0"/>
                <a:sym typeface="Times New Roman"/>
              </a:rPr>
              <a:t>Sources</a:t>
            </a:r>
            <a:r>
              <a:rPr lang="fi-FI" sz="1200" dirty="0">
                <a:latin typeface="Verdana" panose="020B0604030504040204" pitchFamily="34" charset="0"/>
                <a:ea typeface="Verdana" panose="020B0604030504040204" pitchFamily="34" charset="0"/>
                <a:cs typeface="Verdana" panose="020B0604030504040204" pitchFamily="34" charset="0"/>
                <a:sym typeface="Times New Roman"/>
              </a:rPr>
              <a:t> of European </a:t>
            </a:r>
            <a:r>
              <a:rPr lang="fi-FI" sz="1200" dirty="0" err="1">
                <a:latin typeface="Verdana" panose="020B0604030504040204" pitchFamily="34" charset="0"/>
                <a:ea typeface="Verdana" panose="020B0604030504040204" pitchFamily="34" charset="0"/>
                <a:cs typeface="Verdana" panose="020B0604030504040204" pitchFamily="34" charset="0"/>
                <a:sym typeface="Times New Roman"/>
              </a:rPr>
              <a:t>History</a:t>
            </a:r>
            <a:endParaRPr lang="fi-FI" sz="1200" dirty="0">
              <a:latin typeface="Verdana" panose="020B0604030504040204" pitchFamily="34" charset="0"/>
              <a:ea typeface="Verdana" panose="020B0604030504040204" pitchFamily="34" charset="0"/>
              <a:cs typeface="Verdana" panose="020B0604030504040204" pitchFamily="34" charset="0"/>
              <a:sym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None/>
            </a:pPr>
            <a:r>
              <a:rPr lang="fi-FI" dirty="0" smtClean="0"/>
              <a:t>Feodalismi</a:t>
            </a:r>
            <a:endParaRPr lang="fi-FI" dirty="0"/>
          </a:p>
        </p:txBody>
      </p:sp>
      <p:pic>
        <p:nvPicPr>
          <p:cNvPr id="110" name="Shape 110"/>
          <p:cNvPicPr preferRelativeResize="0"/>
          <p:nvPr/>
        </p:nvPicPr>
        <p:blipFill rotWithShape="1">
          <a:blip r:embed="rId3">
            <a:alphaModFix/>
          </a:blip>
          <a:srcRect l="11433" t="8545" b="28895"/>
          <a:stretch/>
        </p:blipFill>
        <p:spPr>
          <a:xfrm>
            <a:off x="416475" y="1615000"/>
            <a:ext cx="8479875" cy="4162325"/>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rtl="0">
              <a:spcBef>
                <a:spcPts val="0"/>
              </a:spcBef>
              <a:buNone/>
            </a:pPr>
            <a:r>
              <a:rPr lang="fi-FI"/>
              <a:t>Feodalismin rakenne</a:t>
            </a:r>
          </a:p>
        </p:txBody>
      </p:sp>
      <p:pic>
        <p:nvPicPr>
          <p:cNvPr id="117" name="Shape 117"/>
          <p:cNvPicPr preferRelativeResize="0"/>
          <p:nvPr/>
        </p:nvPicPr>
        <p:blipFill rotWithShape="1">
          <a:blip r:embed="rId3">
            <a:alphaModFix/>
          </a:blip>
          <a:srcRect r="54510" b="40383"/>
          <a:stretch/>
        </p:blipFill>
        <p:spPr>
          <a:xfrm>
            <a:off x="293900" y="1361150"/>
            <a:ext cx="3209924" cy="3041344"/>
          </a:xfrm>
          <a:prstGeom prst="rect">
            <a:avLst/>
          </a:prstGeom>
          <a:noFill/>
          <a:ln>
            <a:noFill/>
          </a:ln>
        </p:spPr>
      </p:pic>
      <p:sp>
        <p:nvSpPr>
          <p:cNvPr id="118" name="Shape 118"/>
          <p:cNvSpPr txBox="1">
            <a:spLocks noGrp="1"/>
          </p:cNvSpPr>
          <p:nvPr>
            <p:ph type="title"/>
          </p:nvPr>
        </p:nvSpPr>
        <p:spPr>
          <a:xfrm>
            <a:off x="152675" y="988175"/>
            <a:ext cx="4206600" cy="914400"/>
          </a:xfrm>
          <a:prstGeom prst="rect">
            <a:avLst/>
          </a:prstGeom>
        </p:spPr>
        <p:txBody>
          <a:bodyPr lIns="91425" tIns="91425" rIns="91425" bIns="91425" anchor="ctr" anchorCtr="0">
            <a:noAutofit/>
          </a:bodyPr>
          <a:lstStyle/>
          <a:p>
            <a:pPr lvl="0" rtl="0">
              <a:spcBef>
                <a:spcPts val="0"/>
              </a:spcBef>
              <a:buNone/>
            </a:pPr>
            <a:r>
              <a:rPr lang="fi-FI" sz="1800"/>
              <a:t>Kuninkaan hallitsema alue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rtl="0">
              <a:spcBef>
                <a:spcPts val="0"/>
              </a:spcBef>
              <a:buNone/>
            </a:pPr>
            <a:r>
              <a:rPr lang="fi-FI"/>
              <a:t>Feodalismin rakenne</a:t>
            </a:r>
          </a:p>
        </p:txBody>
      </p:sp>
      <p:pic>
        <p:nvPicPr>
          <p:cNvPr id="125" name="Shape 125"/>
          <p:cNvPicPr preferRelativeResize="0"/>
          <p:nvPr/>
        </p:nvPicPr>
        <p:blipFill rotWithShape="1">
          <a:blip r:embed="rId3">
            <a:alphaModFix/>
          </a:blip>
          <a:srcRect r="54510" b="40383"/>
          <a:stretch/>
        </p:blipFill>
        <p:spPr>
          <a:xfrm>
            <a:off x="293900" y="1361150"/>
            <a:ext cx="3209924" cy="3041344"/>
          </a:xfrm>
          <a:prstGeom prst="rect">
            <a:avLst/>
          </a:prstGeom>
          <a:noFill/>
          <a:ln>
            <a:noFill/>
          </a:ln>
        </p:spPr>
      </p:pic>
      <p:sp>
        <p:nvSpPr>
          <p:cNvPr id="126" name="Shape 126"/>
          <p:cNvSpPr txBox="1">
            <a:spLocks noGrp="1"/>
          </p:cNvSpPr>
          <p:nvPr>
            <p:ph type="title"/>
          </p:nvPr>
        </p:nvSpPr>
        <p:spPr>
          <a:xfrm>
            <a:off x="152675" y="988175"/>
            <a:ext cx="4206600" cy="914400"/>
          </a:xfrm>
          <a:prstGeom prst="rect">
            <a:avLst/>
          </a:prstGeom>
        </p:spPr>
        <p:txBody>
          <a:bodyPr lIns="91425" tIns="91425" rIns="91425" bIns="91425" anchor="ctr" anchorCtr="0">
            <a:noAutofit/>
          </a:bodyPr>
          <a:lstStyle/>
          <a:p>
            <a:pPr lvl="0" rtl="0">
              <a:spcBef>
                <a:spcPts val="0"/>
              </a:spcBef>
              <a:buNone/>
            </a:pPr>
            <a:r>
              <a:rPr lang="fi-FI" sz="1800"/>
              <a:t>Kuninkaan hallitsema alue</a:t>
            </a:r>
          </a:p>
        </p:txBody>
      </p:sp>
      <p:pic>
        <p:nvPicPr>
          <p:cNvPr id="127" name="Shape 127"/>
          <p:cNvPicPr preferRelativeResize="0"/>
          <p:nvPr/>
        </p:nvPicPr>
        <p:blipFill>
          <a:blip r:embed="rId4">
            <a:alphaModFix/>
          </a:blip>
          <a:stretch>
            <a:fillRect/>
          </a:stretch>
        </p:blipFill>
        <p:spPr>
          <a:xfrm>
            <a:off x="4195669" y="1264811"/>
            <a:ext cx="2932504" cy="2305975"/>
          </a:xfrm>
          <a:prstGeom prst="rect">
            <a:avLst/>
          </a:prstGeom>
          <a:noFill/>
          <a:ln>
            <a:noFill/>
          </a:ln>
        </p:spPr>
      </p:pic>
      <p:sp>
        <p:nvSpPr>
          <p:cNvPr id="128" name="Shape 128"/>
          <p:cNvSpPr/>
          <p:nvPr/>
        </p:nvSpPr>
        <p:spPr>
          <a:xfrm rot="-332936">
            <a:off x="3162165" y="2216872"/>
            <a:ext cx="825267" cy="401855"/>
          </a:xfrm>
          <a:prstGeom prst="rightArrow">
            <a:avLst>
              <a:gd name="adj1" fmla="val 50000"/>
              <a:gd name="adj2" fmla="val 50000"/>
            </a:avLst>
          </a:prstGeom>
          <a:solidFill>
            <a:srgbClr val="23B4BE"/>
          </a:solidFill>
          <a:ln w="9525" cap="flat" cmpd="sng">
            <a:solidFill>
              <a:srgbClr val="23B4B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txBox="1">
            <a:spLocks noGrp="1"/>
          </p:cNvSpPr>
          <p:nvPr>
            <p:ph type="title"/>
          </p:nvPr>
        </p:nvSpPr>
        <p:spPr>
          <a:xfrm>
            <a:off x="5539200" y="876800"/>
            <a:ext cx="3210000" cy="914400"/>
          </a:xfrm>
          <a:prstGeom prst="rect">
            <a:avLst/>
          </a:prstGeom>
        </p:spPr>
        <p:txBody>
          <a:bodyPr lIns="91425" tIns="91425" rIns="91425" bIns="91425" anchor="ctr" anchorCtr="0">
            <a:noAutofit/>
          </a:bodyPr>
          <a:lstStyle/>
          <a:p>
            <a:pPr lvl="0" rtl="0">
              <a:spcBef>
                <a:spcPts val="0"/>
              </a:spcBef>
              <a:buNone/>
            </a:pPr>
            <a:r>
              <a:rPr lang="fi-FI" sz="1800"/>
              <a:t>Ruhtinaan läänitys, sopimus 30 ritarista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rtl="0">
              <a:spcBef>
                <a:spcPts val="0"/>
              </a:spcBef>
              <a:buNone/>
            </a:pPr>
            <a:r>
              <a:rPr lang="fi-FI"/>
              <a:t>Feodalismin rakenne</a:t>
            </a:r>
          </a:p>
        </p:txBody>
      </p:sp>
      <p:pic>
        <p:nvPicPr>
          <p:cNvPr id="136" name="Shape 136"/>
          <p:cNvPicPr preferRelativeResize="0"/>
          <p:nvPr/>
        </p:nvPicPr>
        <p:blipFill rotWithShape="1">
          <a:blip r:embed="rId3">
            <a:alphaModFix/>
          </a:blip>
          <a:srcRect r="54510" b="40383"/>
          <a:stretch/>
        </p:blipFill>
        <p:spPr>
          <a:xfrm>
            <a:off x="293900" y="1361150"/>
            <a:ext cx="3209924" cy="3041344"/>
          </a:xfrm>
          <a:prstGeom prst="rect">
            <a:avLst/>
          </a:prstGeom>
          <a:noFill/>
          <a:ln>
            <a:noFill/>
          </a:ln>
        </p:spPr>
      </p:pic>
      <p:sp>
        <p:nvSpPr>
          <p:cNvPr id="137" name="Shape 137"/>
          <p:cNvSpPr txBox="1">
            <a:spLocks noGrp="1"/>
          </p:cNvSpPr>
          <p:nvPr>
            <p:ph type="title"/>
          </p:nvPr>
        </p:nvSpPr>
        <p:spPr>
          <a:xfrm>
            <a:off x="152675" y="988175"/>
            <a:ext cx="4206600" cy="914400"/>
          </a:xfrm>
          <a:prstGeom prst="rect">
            <a:avLst/>
          </a:prstGeom>
        </p:spPr>
        <p:txBody>
          <a:bodyPr lIns="91425" tIns="91425" rIns="91425" bIns="91425" anchor="ctr" anchorCtr="0">
            <a:noAutofit/>
          </a:bodyPr>
          <a:lstStyle/>
          <a:p>
            <a:pPr lvl="0" rtl="0">
              <a:spcBef>
                <a:spcPts val="0"/>
              </a:spcBef>
              <a:buNone/>
            </a:pPr>
            <a:r>
              <a:rPr lang="fi-FI" sz="1800"/>
              <a:t>Kuninkaan hallitsema alue</a:t>
            </a:r>
          </a:p>
        </p:txBody>
      </p:sp>
      <p:pic>
        <p:nvPicPr>
          <p:cNvPr id="138" name="Shape 138"/>
          <p:cNvPicPr preferRelativeResize="0"/>
          <p:nvPr/>
        </p:nvPicPr>
        <p:blipFill>
          <a:blip r:embed="rId4">
            <a:alphaModFix/>
          </a:blip>
          <a:stretch>
            <a:fillRect/>
          </a:stretch>
        </p:blipFill>
        <p:spPr>
          <a:xfrm>
            <a:off x="4195669" y="1264811"/>
            <a:ext cx="2932504" cy="2305975"/>
          </a:xfrm>
          <a:prstGeom prst="rect">
            <a:avLst/>
          </a:prstGeom>
          <a:noFill/>
          <a:ln>
            <a:noFill/>
          </a:ln>
        </p:spPr>
      </p:pic>
      <p:sp>
        <p:nvSpPr>
          <p:cNvPr id="139" name="Shape 139"/>
          <p:cNvSpPr/>
          <p:nvPr/>
        </p:nvSpPr>
        <p:spPr>
          <a:xfrm rot="-332936">
            <a:off x="3162165" y="2216872"/>
            <a:ext cx="825267" cy="401855"/>
          </a:xfrm>
          <a:prstGeom prst="rightArrow">
            <a:avLst>
              <a:gd name="adj1" fmla="val 50000"/>
              <a:gd name="adj2" fmla="val 50000"/>
            </a:avLst>
          </a:prstGeom>
          <a:solidFill>
            <a:srgbClr val="23B4BE"/>
          </a:solidFill>
          <a:ln w="9525" cap="flat" cmpd="sng">
            <a:solidFill>
              <a:srgbClr val="23B4B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txBox="1">
            <a:spLocks noGrp="1"/>
          </p:cNvSpPr>
          <p:nvPr>
            <p:ph type="title"/>
          </p:nvPr>
        </p:nvSpPr>
        <p:spPr>
          <a:xfrm>
            <a:off x="5539200" y="876800"/>
            <a:ext cx="3210000" cy="914400"/>
          </a:xfrm>
          <a:prstGeom prst="rect">
            <a:avLst/>
          </a:prstGeom>
        </p:spPr>
        <p:txBody>
          <a:bodyPr lIns="91425" tIns="91425" rIns="91425" bIns="91425" anchor="ctr" anchorCtr="0">
            <a:noAutofit/>
          </a:bodyPr>
          <a:lstStyle/>
          <a:p>
            <a:pPr lvl="0" rtl="0">
              <a:spcBef>
                <a:spcPts val="0"/>
              </a:spcBef>
              <a:buNone/>
            </a:pPr>
            <a:r>
              <a:rPr lang="fi-FI" sz="1800"/>
              <a:t>Ruhtinaan läänitys, sopimus 30 ritarista</a:t>
            </a:r>
          </a:p>
        </p:txBody>
      </p:sp>
      <p:pic>
        <p:nvPicPr>
          <p:cNvPr id="141" name="Shape 141"/>
          <p:cNvPicPr preferRelativeResize="0"/>
          <p:nvPr/>
        </p:nvPicPr>
        <p:blipFill>
          <a:blip r:embed="rId5">
            <a:alphaModFix/>
          </a:blip>
          <a:stretch>
            <a:fillRect/>
          </a:stretch>
        </p:blipFill>
        <p:spPr>
          <a:xfrm>
            <a:off x="2851150" y="3829048"/>
            <a:ext cx="2818550" cy="1811925"/>
          </a:xfrm>
          <a:prstGeom prst="rect">
            <a:avLst/>
          </a:prstGeom>
          <a:noFill/>
          <a:ln>
            <a:noFill/>
          </a:ln>
        </p:spPr>
      </p:pic>
      <p:sp>
        <p:nvSpPr>
          <p:cNvPr id="142" name="Shape 142"/>
          <p:cNvSpPr/>
          <p:nvPr/>
        </p:nvSpPr>
        <p:spPr>
          <a:xfrm rot="7500385">
            <a:off x="4331855" y="3232619"/>
            <a:ext cx="684542" cy="402054"/>
          </a:xfrm>
          <a:prstGeom prst="rightArrow">
            <a:avLst>
              <a:gd name="adj1" fmla="val 50000"/>
              <a:gd name="adj2" fmla="val 50000"/>
            </a:avLst>
          </a:prstGeom>
          <a:solidFill>
            <a:srgbClr val="23B4BE"/>
          </a:solidFill>
          <a:ln w="9525" cap="flat" cmpd="sng">
            <a:solidFill>
              <a:srgbClr val="23B4B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txBox="1">
            <a:spLocks noGrp="1"/>
          </p:cNvSpPr>
          <p:nvPr>
            <p:ph type="title"/>
          </p:nvPr>
        </p:nvSpPr>
        <p:spPr>
          <a:xfrm>
            <a:off x="410400" y="5133850"/>
            <a:ext cx="3594900" cy="914400"/>
          </a:xfrm>
          <a:prstGeom prst="rect">
            <a:avLst/>
          </a:prstGeom>
        </p:spPr>
        <p:txBody>
          <a:bodyPr lIns="91425" tIns="91425" rIns="91425" bIns="91425" anchor="ctr" anchorCtr="0">
            <a:noAutofit/>
          </a:bodyPr>
          <a:lstStyle/>
          <a:p>
            <a:pPr lvl="0" rtl="0">
              <a:spcBef>
                <a:spcPts val="0"/>
              </a:spcBef>
              <a:buNone/>
            </a:pPr>
            <a:r>
              <a:rPr lang="fi-FI" sz="1800"/>
              <a:t>Herttuan läänitys, sopimus 10 ritarista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Shape 149"/>
          <p:cNvSpPr txBox="1">
            <a:spLocks noGrp="1"/>
          </p:cNvSpPr>
          <p:nvPr>
            <p:ph type="title"/>
          </p:nvPr>
        </p:nvSpPr>
        <p:spPr>
          <a:xfrm>
            <a:off x="685800" y="228600"/>
            <a:ext cx="7772400" cy="914400"/>
          </a:xfrm>
          <a:prstGeom prst="rect">
            <a:avLst/>
          </a:prstGeom>
        </p:spPr>
        <p:txBody>
          <a:bodyPr lIns="91425" tIns="91425" rIns="91425" bIns="91425" anchor="ctr" anchorCtr="0">
            <a:noAutofit/>
          </a:bodyPr>
          <a:lstStyle/>
          <a:p>
            <a:pPr lvl="0">
              <a:spcBef>
                <a:spcPts val="0"/>
              </a:spcBef>
              <a:buNone/>
            </a:pPr>
            <a:r>
              <a:rPr lang="fi-FI"/>
              <a:t>Feodalismin rakenne</a:t>
            </a:r>
          </a:p>
        </p:txBody>
      </p:sp>
      <p:pic>
        <p:nvPicPr>
          <p:cNvPr id="150" name="Shape 150"/>
          <p:cNvPicPr preferRelativeResize="0"/>
          <p:nvPr/>
        </p:nvPicPr>
        <p:blipFill rotWithShape="1">
          <a:blip r:embed="rId3">
            <a:alphaModFix/>
          </a:blip>
          <a:srcRect r="54510" b="40383"/>
          <a:stretch/>
        </p:blipFill>
        <p:spPr>
          <a:xfrm>
            <a:off x="293900" y="1361150"/>
            <a:ext cx="3209924" cy="3041344"/>
          </a:xfrm>
          <a:prstGeom prst="rect">
            <a:avLst/>
          </a:prstGeom>
          <a:noFill/>
          <a:ln>
            <a:noFill/>
          </a:ln>
        </p:spPr>
      </p:pic>
      <p:sp>
        <p:nvSpPr>
          <p:cNvPr id="151" name="Shape 151"/>
          <p:cNvSpPr txBox="1">
            <a:spLocks noGrp="1"/>
          </p:cNvSpPr>
          <p:nvPr>
            <p:ph type="title"/>
          </p:nvPr>
        </p:nvSpPr>
        <p:spPr>
          <a:xfrm>
            <a:off x="152675" y="988175"/>
            <a:ext cx="4206600" cy="914400"/>
          </a:xfrm>
          <a:prstGeom prst="rect">
            <a:avLst/>
          </a:prstGeom>
        </p:spPr>
        <p:txBody>
          <a:bodyPr lIns="91425" tIns="91425" rIns="91425" bIns="91425" anchor="ctr" anchorCtr="0">
            <a:noAutofit/>
          </a:bodyPr>
          <a:lstStyle/>
          <a:p>
            <a:pPr lvl="0" rtl="0">
              <a:spcBef>
                <a:spcPts val="0"/>
              </a:spcBef>
              <a:buNone/>
            </a:pPr>
            <a:r>
              <a:rPr lang="fi-FI" sz="1800"/>
              <a:t>Kuninkaan hallitsema alue</a:t>
            </a:r>
          </a:p>
        </p:txBody>
      </p:sp>
      <p:pic>
        <p:nvPicPr>
          <p:cNvPr id="152" name="Shape 152"/>
          <p:cNvPicPr preferRelativeResize="0"/>
          <p:nvPr/>
        </p:nvPicPr>
        <p:blipFill>
          <a:blip r:embed="rId4">
            <a:alphaModFix/>
          </a:blip>
          <a:stretch>
            <a:fillRect/>
          </a:stretch>
        </p:blipFill>
        <p:spPr>
          <a:xfrm>
            <a:off x="4195669" y="1264811"/>
            <a:ext cx="2932504" cy="2305975"/>
          </a:xfrm>
          <a:prstGeom prst="rect">
            <a:avLst/>
          </a:prstGeom>
          <a:noFill/>
          <a:ln>
            <a:noFill/>
          </a:ln>
        </p:spPr>
      </p:pic>
      <p:sp>
        <p:nvSpPr>
          <p:cNvPr id="153" name="Shape 153"/>
          <p:cNvSpPr/>
          <p:nvPr/>
        </p:nvSpPr>
        <p:spPr>
          <a:xfrm rot="-332936">
            <a:off x="3162165" y="2216872"/>
            <a:ext cx="825267" cy="401855"/>
          </a:xfrm>
          <a:prstGeom prst="rightArrow">
            <a:avLst>
              <a:gd name="adj1" fmla="val 50000"/>
              <a:gd name="adj2" fmla="val 50000"/>
            </a:avLst>
          </a:prstGeom>
          <a:solidFill>
            <a:srgbClr val="23B4BE"/>
          </a:solidFill>
          <a:ln w="9525" cap="flat" cmpd="sng">
            <a:solidFill>
              <a:srgbClr val="23B4B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txBox="1">
            <a:spLocks noGrp="1"/>
          </p:cNvSpPr>
          <p:nvPr>
            <p:ph type="title"/>
          </p:nvPr>
        </p:nvSpPr>
        <p:spPr>
          <a:xfrm>
            <a:off x="5539200" y="876800"/>
            <a:ext cx="3210000" cy="914400"/>
          </a:xfrm>
          <a:prstGeom prst="rect">
            <a:avLst/>
          </a:prstGeom>
        </p:spPr>
        <p:txBody>
          <a:bodyPr lIns="91425" tIns="91425" rIns="91425" bIns="91425" anchor="ctr" anchorCtr="0">
            <a:noAutofit/>
          </a:bodyPr>
          <a:lstStyle/>
          <a:p>
            <a:pPr lvl="0" rtl="0">
              <a:spcBef>
                <a:spcPts val="0"/>
              </a:spcBef>
              <a:buNone/>
            </a:pPr>
            <a:r>
              <a:rPr lang="fi-FI" sz="1800"/>
              <a:t>Ruhtinaan läänitys, sopimus 30 ritarista</a:t>
            </a:r>
          </a:p>
        </p:txBody>
      </p:sp>
      <p:pic>
        <p:nvPicPr>
          <p:cNvPr id="155" name="Shape 155"/>
          <p:cNvPicPr preferRelativeResize="0"/>
          <p:nvPr/>
        </p:nvPicPr>
        <p:blipFill>
          <a:blip r:embed="rId5">
            <a:alphaModFix/>
          </a:blip>
          <a:stretch>
            <a:fillRect/>
          </a:stretch>
        </p:blipFill>
        <p:spPr>
          <a:xfrm>
            <a:off x="2851150" y="3829048"/>
            <a:ext cx="2818550" cy="1811925"/>
          </a:xfrm>
          <a:prstGeom prst="rect">
            <a:avLst/>
          </a:prstGeom>
          <a:noFill/>
          <a:ln>
            <a:noFill/>
          </a:ln>
        </p:spPr>
      </p:pic>
      <p:sp>
        <p:nvSpPr>
          <p:cNvPr id="156" name="Shape 156"/>
          <p:cNvSpPr/>
          <p:nvPr/>
        </p:nvSpPr>
        <p:spPr>
          <a:xfrm rot="7500385">
            <a:off x="4331855" y="3232619"/>
            <a:ext cx="684542" cy="402054"/>
          </a:xfrm>
          <a:prstGeom prst="rightArrow">
            <a:avLst>
              <a:gd name="adj1" fmla="val 50000"/>
              <a:gd name="adj2" fmla="val 50000"/>
            </a:avLst>
          </a:prstGeom>
          <a:solidFill>
            <a:srgbClr val="23B4BE"/>
          </a:solidFill>
          <a:ln w="9525" cap="flat" cmpd="sng">
            <a:solidFill>
              <a:srgbClr val="23B4B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txBox="1">
            <a:spLocks noGrp="1"/>
          </p:cNvSpPr>
          <p:nvPr>
            <p:ph type="title"/>
          </p:nvPr>
        </p:nvSpPr>
        <p:spPr>
          <a:xfrm>
            <a:off x="410400" y="5133850"/>
            <a:ext cx="3594900" cy="914400"/>
          </a:xfrm>
          <a:prstGeom prst="rect">
            <a:avLst/>
          </a:prstGeom>
        </p:spPr>
        <p:txBody>
          <a:bodyPr lIns="91425" tIns="91425" rIns="91425" bIns="91425" anchor="ctr" anchorCtr="0">
            <a:noAutofit/>
          </a:bodyPr>
          <a:lstStyle/>
          <a:p>
            <a:pPr lvl="0" rtl="0">
              <a:spcBef>
                <a:spcPts val="0"/>
              </a:spcBef>
              <a:buNone/>
            </a:pPr>
            <a:r>
              <a:rPr lang="fi-FI" sz="1800"/>
              <a:t>Herttuan läänitys, sopimus 10 ritarista</a:t>
            </a:r>
          </a:p>
        </p:txBody>
      </p:sp>
      <p:sp>
        <p:nvSpPr>
          <p:cNvPr id="158" name="Shape 158"/>
          <p:cNvSpPr txBox="1">
            <a:spLocks noGrp="1"/>
          </p:cNvSpPr>
          <p:nvPr>
            <p:ph type="title"/>
          </p:nvPr>
        </p:nvSpPr>
        <p:spPr>
          <a:xfrm>
            <a:off x="4934750" y="5418875"/>
            <a:ext cx="3210000" cy="914400"/>
          </a:xfrm>
          <a:prstGeom prst="rect">
            <a:avLst/>
          </a:prstGeom>
        </p:spPr>
        <p:txBody>
          <a:bodyPr lIns="91425" tIns="91425" rIns="91425" bIns="91425" anchor="ctr" anchorCtr="0">
            <a:noAutofit/>
          </a:bodyPr>
          <a:lstStyle/>
          <a:p>
            <a:pPr lvl="0" rtl="0">
              <a:spcBef>
                <a:spcPts val="0"/>
              </a:spcBef>
              <a:buNone/>
            </a:pPr>
            <a:r>
              <a:rPr lang="fi-FI" sz="1800"/>
              <a:t>Ritarin läänitys, sopimus 10 ritarista</a:t>
            </a:r>
          </a:p>
        </p:txBody>
      </p:sp>
      <p:pic>
        <p:nvPicPr>
          <p:cNvPr id="159" name="Shape 159"/>
          <p:cNvPicPr preferRelativeResize="0"/>
          <p:nvPr/>
        </p:nvPicPr>
        <p:blipFill>
          <a:blip r:embed="rId6">
            <a:alphaModFix/>
          </a:blip>
          <a:stretch>
            <a:fillRect/>
          </a:stretch>
        </p:blipFill>
        <p:spPr>
          <a:xfrm>
            <a:off x="6151651" y="4747849"/>
            <a:ext cx="1161098" cy="790799"/>
          </a:xfrm>
          <a:prstGeom prst="rect">
            <a:avLst/>
          </a:prstGeom>
          <a:noFill/>
          <a:ln>
            <a:noFill/>
          </a:ln>
        </p:spPr>
      </p:pic>
      <p:sp>
        <p:nvSpPr>
          <p:cNvPr id="160" name="Shape 160"/>
          <p:cNvSpPr/>
          <p:nvPr/>
        </p:nvSpPr>
        <p:spPr>
          <a:xfrm rot="4519">
            <a:off x="5432564" y="4814276"/>
            <a:ext cx="684600" cy="401700"/>
          </a:xfrm>
          <a:prstGeom prst="rightArrow">
            <a:avLst>
              <a:gd name="adj1" fmla="val 50000"/>
              <a:gd name="adj2" fmla="val 50000"/>
            </a:avLst>
          </a:prstGeom>
          <a:solidFill>
            <a:srgbClr val="23B4BE"/>
          </a:solidFill>
          <a:ln w="9525" cap="flat" cmpd="sng">
            <a:solidFill>
              <a:srgbClr val="23B4BE"/>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197</Words>
  <Application>Microsoft Office PowerPoint</Application>
  <PresentationFormat>Näytössä katseltava diaesitys (4:3)</PresentationFormat>
  <Paragraphs>34</Paragraphs>
  <Slides>7</Slides>
  <Notes>7</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7</vt:i4>
      </vt:variant>
    </vt:vector>
  </HeadingPairs>
  <TitlesOfParts>
    <vt:vector size="12" baseType="lpstr">
      <vt:lpstr>Merriweather Sans</vt:lpstr>
      <vt:lpstr>Arial</vt:lpstr>
      <vt:lpstr>Verdana</vt:lpstr>
      <vt:lpstr>Times New Roman</vt:lpstr>
      <vt:lpstr>Blank Presentation</vt:lpstr>
      <vt:lpstr>PowerPoint-esitys</vt:lpstr>
      <vt:lpstr>Keskiajan yhteiskunta ja feodalismi</vt:lpstr>
      <vt:lpstr>Feodalismi</vt:lpstr>
      <vt:lpstr>Feodalismin rakenne</vt:lpstr>
      <vt:lpstr>Feodalismin rakenne</vt:lpstr>
      <vt:lpstr>Feodalismin rakenne</vt:lpstr>
      <vt:lpstr>Feodalismin rakenne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Pelkonen Markku</dc:creator>
  <cp:lastModifiedBy>Katrimaija Lehtinen-Itälä</cp:lastModifiedBy>
  <cp:revision>5</cp:revision>
  <dcterms:modified xsi:type="dcterms:W3CDTF">2019-10-16T14:06:22Z</dcterms:modified>
</cp:coreProperties>
</file>