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0" r:id="rId3"/>
    <p:sldId id="261" r:id="rId4"/>
    <p:sldId id="257" r:id="rId5"/>
    <p:sldId id="262" r:id="rId6"/>
    <p:sldId id="263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56AC0F-2690-5846-8AE9-D23EA3DFD1A8}" type="datetimeFigureOut">
              <a:rPr lang="en-US" smtClean="0"/>
              <a:t>9/15/20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E7F4C-4EC5-7F48-92AE-657C49AAF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28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94C61-B513-4ACA-A028-808895476A0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3828-86DA-438E-8EAD-04A987A71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6647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94C61-B513-4ACA-A028-808895476A0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3828-86DA-438E-8EAD-04A987A71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58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94C61-B513-4ACA-A028-808895476A0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3828-86DA-438E-8EAD-04A987A71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3554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94C61-B513-4ACA-A028-808895476A0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3828-86DA-438E-8EAD-04A987A71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012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94C61-B513-4ACA-A028-808895476A0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3828-86DA-438E-8EAD-04A987A71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419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94C61-B513-4ACA-A028-808895476A0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3828-86DA-438E-8EAD-04A987A71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0212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94C61-B513-4ACA-A028-808895476A0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3828-86DA-438E-8EAD-04A987A71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976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94C61-B513-4ACA-A028-808895476A0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3828-86DA-438E-8EAD-04A987A71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112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94C61-B513-4ACA-A028-808895476A0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3828-86DA-438E-8EAD-04A987A71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8804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94C61-B513-4ACA-A028-808895476A0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3828-86DA-438E-8EAD-04A987A71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0543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94C61-B513-4ACA-A028-808895476A0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3828-86DA-438E-8EAD-04A987A71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2572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4C61-B513-4ACA-A028-808895476A0A}" type="datetimeFigureOut">
              <a:rPr lang="fi-FI" smtClean="0"/>
              <a:t>15.9.2020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B3828-86DA-438E-8EAD-04A987A71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63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781" y="533713"/>
            <a:ext cx="9738360" cy="129302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1. Elements of a good speech/presentation: </a:t>
            </a:r>
            <a:r>
              <a:rPr lang="en-US" b="1" u="sng" dirty="0" smtClean="0"/>
              <a:t>make a plan!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781" y="2042161"/>
            <a:ext cx="10820400" cy="4024125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RAKENNE: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 smtClean="0"/>
              <a:t>INTRODUCTION I would like to talk about</a:t>
            </a:r>
            <a:r>
              <a:rPr lang="is-IS" dirty="0" smtClean="0"/>
              <a:t>…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is-IS" dirty="0" smtClean="0"/>
              <a:t>MAIN BODY (itse asia, mistä puhut perusteluineen)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is-IS" dirty="0" smtClean="0"/>
              <a:t>CONCLUSION (yhteenveto) Finally...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657" y="3728765"/>
            <a:ext cx="4071257" cy="267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114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1044" y="217033"/>
            <a:ext cx="10515600" cy="1325563"/>
          </a:xfrm>
        </p:spPr>
        <p:txBody>
          <a:bodyPr/>
          <a:lstStyle/>
          <a:p>
            <a:r>
              <a:rPr lang="fi-FI" dirty="0" smtClean="0"/>
              <a:t>2. </a:t>
            </a:r>
            <a:r>
              <a:rPr lang="fi-FI" dirty="0" err="1"/>
              <a:t>E</a:t>
            </a:r>
            <a:r>
              <a:rPr lang="fi-FI" dirty="0" err="1" smtClean="0"/>
              <a:t>lements</a:t>
            </a:r>
            <a:r>
              <a:rPr lang="fi-FI" dirty="0" smtClean="0"/>
              <a:t> of a </a:t>
            </a:r>
            <a:r>
              <a:rPr lang="fi-FI" dirty="0" err="1" smtClean="0"/>
              <a:t>good</a:t>
            </a:r>
            <a:r>
              <a:rPr lang="fi-FI" dirty="0" smtClean="0"/>
              <a:t> </a:t>
            </a:r>
            <a:r>
              <a:rPr lang="fi-FI" dirty="0" err="1" smtClean="0"/>
              <a:t>presentation</a:t>
            </a:r>
            <a:r>
              <a:rPr lang="fi-FI" dirty="0" smtClean="0"/>
              <a:t>: </a:t>
            </a:r>
            <a:r>
              <a:rPr lang="fi-FI" b="1" dirty="0" err="1" smtClean="0"/>
              <a:t>practice</a:t>
            </a:r>
            <a:r>
              <a:rPr lang="fi-FI" b="1" dirty="0" smtClean="0"/>
              <a:t>!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2258" y="1542596"/>
            <a:ext cx="10515600" cy="435133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dirty="0" smtClean="0"/>
              <a:t>Write down </a:t>
            </a:r>
            <a:r>
              <a:rPr lang="en-US" dirty="0"/>
              <a:t>short notes, the key points, to help you along the way. Don’t write everything down</a:t>
            </a:r>
            <a:r>
              <a:rPr lang="en-US" dirty="0" smtClean="0"/>
              <a:t>!</a:t>
            </a:r>
          </a:p>
          <a:p>
            <a:pPr marL="457200" indent="-457200">
              <a:buAutoNum type="arabicPeriod"/>
            </a:pPr>
            <a:r>
              <a:rPr lang="en-US" dirty="0" smtClean="0"/>
              <a:t>Practice </a:t>
            </a:r>
            <a:r>
              <a:rPr lang="en-US" dirty="0"/>
              <a:t>your </a:t>
            </a:r>
            <a:r>
              <a:rPr lang="en-US" dirty="0" smtClean="0"/>
              <a:t>presentation</a:t>
            </a:r>
            <a:r>
              <a:rPr lang="en-US" dirty="0"/>
              <a:t> </a:t>
            </a:r>
            <a:r>
              <a:rPr lang="en-US" dirty="0" smtClean="0"/>
              <a:t>alone or with your friend/parent/cat/dog.</a:t>
            </a:r>
          </a:p>
          <a:p>
            <a:pPr marL="457200" indent="-457200">
              <a:buAutoNum type="arabicPeriod"/>
            </a:pPr>
            <a:r>
              <a:rPr lang="en-US" dirty="0" smtClean="0"/>
              <a:t>If possible, </a:t>
            </a:r>
            <a:r>
              <a:rPr lang="en-US" dirty="0"/>
              <a:t>record yourself and listen to your presentation. If you can’t record yourself, ask a friend to listen to you. Does your friend understand you</a:t>
            </a:r>
            <a:r>
              <a:rPr lang="en-US" dirty="0" smtClean="0"/>
              <a:t>? Ask for feedback.</a:t>
            </a:r>
          </a:p>
          <a:p>
            <a:pPr marL="457200" indent="-457200">
              <a:buAutoNum type="arabicPeriod"/>
            </a:pPr>
            <a:r>
              <a:rPr lang="en-US" dirty="0" smtClean="0"/>
              <a:t>Practice in front of a mirror. 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828" y="4162894"/>
            <a:ext cx="3755571" cy="2499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120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971" y="157421"/>
            <a:ext cx="10563497" cy="129302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3. Elements of a good speech/presentation: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068" y="1450449"/>
            <a:ext cx="10820400" cy="4024125"/>
          </a:xfrm>
        </p:spPr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dirty="0" smtClean="0"/>
              <a:t>rite </a:t>
            </a:r>
            <a:r>
              <a:rPr lang="en-US" dirty="0"/>
              <a:t>short </a:t>
            </a:r>
            <a:r>
              <a:rPr lang="en-US" dirty="0" smtClean="0"/>
              <a:t>notes, bullet points on paper (</a:t>
            </a:r>
            <a:r>
              <a:rPr lang="en-US" dirty="0" err="1" smtClean="0"/>
              <a:t>ranskalaiset</a:t>
            </a:r>
            <a:r>
              <a:rPr lang="en-US" dirty="0" smtClean="0"/>
              <a:t> </a:t>
            </a:r>
            <a:r>
              <a:rPr lang="en-US" dirty="0" err="1" smtClean="0"/>
              <a:t>viivat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smtClean="0"/>
              <a:t>When speaking use </a:t>
            </a:r>
            <a:r>
              <a:rPr lang="en-US" dirty="0"/>
              <a:t>short, simple sentences to express your ideas clearly.</a:t>
            </a:r>
          </a:p>
          <a:p>
            <a:r>
              <a:rPr lang="en-US" dirty="0"/>
              <a:t>Pause from time to time and don’t speak too quickly. This allows the listener to understand your ideas. Include a short pause after each idea.</a:t>
            </a:r>
          </a:p>
          <a:p>
            <a:r>
              <a:rPr lang="en-US" dirty="0"/>
              <a:t>Speak clearly and at the right volume.</a:t>
            </a:r>
          </a:p>
          <a:p>
            <a:r>
              <a:rPr lang="en-US" dirty="0" smtClean="0"/>
              <a:t>Make </a:t>
            </a:r>
            <a:r>
              <a:rPr lang="en-US" dirty="0"/>
              <a:t>your opinions very clear. </a:t>
            </a:r>
            <a:endParaRPr lang="en-US" dirty="0" smtClean="0"/>
          </a:p>
          <a:p>
            <a:r>
              <a:rPr lang="en-US" dirty="0" smtClean="0"/>
              <a:t>Look </a:t>
            </a:r>
            <a:r>
              <a:rPr lang="en-US" dirty="0"/>
              <a:t>at the people who are listening to you.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228" y="3918857"/>
            <a:ext cx="4103606" cy="273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61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2921" y="370834"/>
            <a:ext cx="8610600" cy="1293028"/>
          </a:xfrm>
        </p:spPr>
        <p:txBody>
          <a:bodyPr/>
          <a:lstStyle/>
          <a:p>
            <a:r>
              <a:rPr lang="en-US" smtClean="0"/>
              <a:t>USEFUL EXPRESSIONS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63862"/>
            <a:ext cx="5529805" cy="45548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1. Explain </a:t>
            </a:r>
            <a:r>
              <a:rPr lang="en-US" b="1" dirty="0"/>
              <a:t>what your presentation is about at the beginning:</a:t>
            </a:r>
            <a:endParaRPr lang="en-US" dirty="0"/>
          </a:p>
          <a:p>
            <a:r>
              <a:rPr lang="en-US" i="1" dirty="0"/>
              <a:t>I’m going to talk about ...</a:t>
            </a:r>
            <a:br>
              <a:rPr lang="en-US" i="1" dirty="0"/>
            </a:br>
            <a:r>
              <a:rPr lang="en-US" i="1" dirty="0"/>
              <a:t>I’d like to talk about ...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The main focus of this presentation is ...</a:t>
            </a:r>
            <a:endParaRPr lang="en-US" dirty="0"/>
          </a:p>
          <a:p>
            <a:r>
              <a:rPr lang="en-US" b="1" dirty="0"/>
              <a:t>Use these expressions to order your </a:t>
            </a:r>
            <a:r>
              <a:rPr lang="en-US" b="1" dirty="0" smtClean="0"/>
              <a:t>ideas: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First </a:t>
            </a:r>
            <a:r>
              <a:rPr lang="en-US" i="1" dirty="0"/>
              <a:t>of all, ...</a:t>
            </a:r>
            <a:br>
              <a:rPr lang="en-US" i="1" dirty="0"/>
            </a:br>
            <a:r>
              <a:rPr lang="en-US" i="1" dirty="0"/>
              <a:t>Firstly, ...</a:t>
            </a:r>
            <a:br>
              <a:rPr lang="en-US" i="1" dirty="0"/>
            </a:br>
            <a:r>
              <a:rPr lang="en-US" i="1" dirty="0"/>
              <a:t>Then, ...</a:t>
            </a:r>
            <a:br>
              <a:rPr lang="en-US" i="1" dirty="0"/>
            </a:br>
            <a:r>
              <a:rPr lang="en-US" i="1" dirty="0"/>
              <a:t>Secondly, ...</a:t>
            </a:r>
            <a:br>
              <a:rPr lang="en-US" i="1" dirty="0"/>
            </a:br>
            <a:r>
              <a:rPr lang="en-US" i="1" dirty="0"/>
              <a:t>Next, ...</a:t>
            </a:r>
            <a:br>
              <a:rPr lang="en-US" i="1" dirty="0"/>
            </a:br>
            <a:r>
              <a:rPr lang="en-US" i="1" dirty="0"/>
              <a:t>Finally, ...</a:t>
            </a:r>
            <a:br>
              <a:rPr lang="en-US" i="1" dirty="0"/>
            </a:br>
            <a:r>
              <a:rPr lang="en-US" i="1" dirty="0"/>
              <a:t>Lastly, ...</a:t>
            </a:r>
            <a:br>
              <a:rPr lang="en-US" i="1" dirty="0"/>
            </a:b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03716" y="1663862"/>
            <a:ext cx="5529805" cy="47695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b="1" dirty="0" smtClean="0"/>
              <a:t>2. Use these expressions to add more ideas from the same point of view:</a:t>
            </a:r>
            <a:endParaRPr lang="en-US" sz="2600" dirty="0" smtClean="0"/>
          </a:p>
          <a:p>
            <a:r>
              <a:rPr lang="en-US" sz="2600" i="1" dirty="0" smtClean="0"/>
              <a:t>In addition, ...</a:t>
            </a:r>
            <a:br>
              <a:rPr lang="en-US" sz="2600" i="1" dirty="0" smtClean="0"/>
            </a:br>
            <a:r>
              <a:rPr lang="en-US" sz="2600" i="1" dirty="0" smtClean="0"/>
              <a:t>What’s more, ...</a:t>
            </a:r>
            <a:br>
              <a:rPr lang="en-US" sz="2600" i="1" dirty="0" smtClean="0"/>
            </a:br>
            <a:r>
              <a:rPr lang="en-US" sz="2600" i="1" dirty="0" smtClean="0"/>
              <a:t>Also, ...</a:t>
            </a:r>
            <a:br>
              <a:rPr lang="en-US" sz="2600" i="1" dirty="0" smtClean="0"/>
            </a:br>
            <a:r>
              <a:rPr lang="en-US" sz="2600" i="1" dirty="0" smtClean="0"/>
              <a:t>Added to this, ...</a:t>
            </a:r>
            <a:endParaRPr lang="en-US" sz="2600" dirty="0" smtClean="0"/>
          </a:p>
          <a:p>
            <a:r>
              <a:rPr lang="en-US" sz="2600" b="1" dirty="0" smtClean="0"/>
              <a:t>To introduce the opposite point of view you can use these words and expressions:</a:t>
            </a:r>
            <a:endParaRPr lang="en-US" sz="2600" dirty="0" smtClean="0"/>
          </a:p>
          <a:p>
            <a:r>
              <a:rPr lang="en-US" sz="2600" i="1" dirty="0" smtClean="0"/>
              <a:t>However, ...</a:t>
            </a:r>
            <a:br>
              <a:rPr lang="en-US" sz="2600" i="1" dirty="0" smtClean="0"/>
            </a:br>
            <a:r>
              <a:rPr lang="en-US" sz="2600" i="1" dirty="0" smtClean="0"/>
              <a:t>On the other hand, ...</a:t>
            </a:r>
            <a:br>
              <a:rPr lang="en-US" sz="2600" i="1" dirty="0" smtClean="0"/>
            </a:br>
            <a:r>
              <a:rPr lang="en-US" sz="2600" i="1" dirty="0" smtClean="0"/>
              <a:t>Then again, ...</a:t>
            </a:r>
          </a:p>
          <a:p>
            <a:pPr marL="0" indent="0">
              <a:buNone/>
            </a:pPr>
            <a:r>
              <a:rPr lang="en-US" sz="2600" b="1" i="1" dirty="0" smtClean="0"/>
              <a:t>3. Finish your presentation </a:t>
            </a:r>
            <a:r>
              <a:rPr lang="en-US" sz="2600" i="1" dirty="0" smtClean="0"/>
              <a:t/>
            </a:r>
            <a:br>
              <a:rPr lang="en-US" sz="2600" i="1" dirty="0" smtClean="0"/>
            </a:br>
            <a:r>
              <a:rPr lang="en-US" sz="2600" i="1" dirty="0" smtClean="0"/>
              <a:t>To </a:t>
            </a:r>
            <a:r>
              <a:rPr lang="en-US" sz="2600" i="1" dirty="0"/>
              <a:t>sum up, ...</a:t>
            </a:r>
            <a:br>
              <a:rPr lang="en-US" sz="2600" i="1" dirty="0"/>
            </a:br>
            <a:r>
              <a:rPr lang="en-US" sz="2600" i="1" dirty="0"/>
              <a:t>In conclusion, ...</a:t>
            </a:r>
            <a:endParaRPr lang="en-US" sz="2600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4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3297" y="244007"/>
            <a:ext cx="5401237" cy="1293028"/>
          </a:xfrm>
        </p:spPr>
        <p:txBody>
          <a:bodyPr>
            <a:normAutofit/>
          </a:bodyPr>
          <a:lstStyle/>
          <a:p>
            <a:r>
              <a:rPr lang="fi-FI" sz="3200" dirty="0" smtClean="0"/>
              <a:t>SPEECH TOPICS: </a:t>
            </a:r>
            <a:r>
              <a:rPr lang="fi-FI" sz="3200" dirty="0" err="1" smtClean="0"/>
              <a:t>examples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62255" y="1537036"/>
            <a:ext cx="5375365" cy="402412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Violent computer games should be banned.</a:t>
            </a:r>
          </a:p>
          <a:p>
            <a:r>
              <a:rPr lang="en-US" dirty="0"/>
              <a:t>The sale of cigarettes should be made illegal.</a:t>
            </a:r>
          </a:p>
          <a:p>
            <a:r>
              <a:rPr lang="en-US" dirty="0"/>
              <a:t>Homework should be limited to just two nights a week.</a:t>
            </a:r>
          </a:p>
          <a:p>
            <a:r>
              <a:rPr lang="en-US" dirty="0"/>
              <a:t>Should school students be required to wear a school uniform?</a:t>
            </a:r>
          </a:p>
          <a:p>
            <a:r>
              <a:rPr lang="en-US" dirty="0"/>
              <a:t>How to become the most popular teen in school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Suggest a topic of your own! </a:t>
            </a:r>
            <a:endParaRPr lang="en-US" dirty="0"/>
          </a:p>
        </p:txBody>
      </p:sp>
      <p:sp>
        <p:nvSpPr>
          <p:cNvPr id="4" name="Otsikko 1"/>
          <p:cNvSpPr txBox="1">
            <a:spLocks/>
          </p:cNvSpPr>
          <p:nvPr/>
        </p:nvSpPr>
        <p:spPr>
          <a:xfrm>
            <a:off x="6237620" y="592218"/>
            <a:ext cx="5401237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i-FI" sz="3200" dirty="0"/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>
          <a:xfrm>
            <a:off x="6633036" y="2057401"/>
            <a:ext cx="5375365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2602042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</a:t>
            </a:r>
            <a:r>
              <a:rPr lang="fi-FI" dirty="0" err="1" smtClean="0"/>
              <a:t>orm</a:t>
            </a:r>
            <a:r>
              <a:rPr lang="fi-FI" dirty="0" smtClean="0"/>
              <a:t> a </a:t>
            </a:r>
            <a:r>
              <a:rPr lang="fi-FI" dirty="0" err="1" smtClean="0"/>
              <a:t>group</a:t>
            </a:r>
            <a:r>
              <a:rPr lang="fi-FI" dirty="0" smtClean="0"/>
              <a:t> of 2-3 </a:t>
            </a:r>
            <a:r>
              <a:rPr lang="fi-FI" dirty="0" err="1" smtClean="0"/>
              <a:t>people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work</a:t>
            </a:r>
            <a:r>
              <a:rPr lang="fi-FI" dirty="0" smtClean="0"/>
              <a:t> </a:t>
            </a:r>
            <a:r>
              <a:rPr lang="fi-FI" smtClean="0"/>
              <a:t>independently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fi-FI" dirty="0" smtClean="0"/>
              <a:t>PLAN YOUR SPEECH 15 min</a:t>
            </a:r>
          </a:p>
          <a:p>
            <a:pPr marL="457200" indent="-457200">
              <a:buAutoNum type="arabicPeriod"/>
            </a:pPr>
            <a:r>
              <a:rPr lang="fi-FI" dirty="0" smtClean="0"/>
              <a:t>WRITE KEY WORDS + MAKE SOME VISUAL AID (POWER POINT OR A POSTER) 1 H</a:t>
            </a:r>
          </a:p>
          <a:p>
            <a:pPr marL="457200" indent="-457200">
              <a:buAutoNum type="arabicPeriod"/>
            </a:pPr>
            <a:r>
              <a:rPr lang="fi-FI" dirty="0" smtClean="0"/>
              <a:t>PRACTICE 30 MIN</a:t>
            </a:r>
          </a:p>
          <a:p>
            <a:pPr marL="457200" indent="-457200">
              <a:buAutoNum type="arabicPeriod"/>
            </a:pPr>
            <a:r>
              <a:rPr lang="fi-FI" dirty="0" smtClean="0"/>
              <a:t>GIVE YOUR SPEECH / PRESENTATION </a:t>
            </a:r>
          </a:p>
          <a:p>
            <a:pPr marL="457200" indent="-457200">
              <a:buAutoNum type="arabicPeriod"/>
            </a:pPr>
            <a:r>
              <a:rPr lang="fi-FI" dirty="0" smtClean="0"/>
              <a:t>MAKE 1-3 QUESTIONS TO OTHERS ABOUT YOUR TOPIC</a:t>
            </a:r>
          </a:p>
          <a:p>
            <a:pPr marL="457200" indent="-457200">
              <a:buAutoNum type="arabicPeriod"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ALL INFORMATION + HELPFUL VIDEOS IN PEDANET: </a:t>
            </a:r>
            <a:r>
              <a:rPr lang="fi-FI" dirty="0" err="1" smtClean="0"/>
              <a:t>Helilän</a:t>
            </a:r>
            <a:r>
              <a:rPr lang="fi-FI" dirty="0" smtClean="0"/>
              <a:t> koulu – luokkien ja opettajien sivut – Hertta Oksanen – 8th </a:t>
            </a:r>
            <a:r>
              <a:rPr lang="fi-FI" dirty="0" err="1" smtClean="0"/>
              <a:t>grade</a:t>
            </a:r>
            <a:r>
              <a:rPr lang="fi-FI" dirty="0" smtClean="0"/>
              <a:t> </a:t>
            </a:r>
            <a:r>
              <a:rPr lang="fi-FI" dirty="0" err="1" smtClean="0"/>
              <a:t>optional</a:t>
            </a:r>
            <a:r>
              <a:rPr lang="fi-FI" dirty="0" smtClean="0"/>
              <a:t> English </a:t>
            </a:r>
          </a:p>
          <a:p>
            <a:pPr marL="0" indent="0">
              <a:buNone/>
            </a:pPr>
            <a:r>
              <a:rPr lang="fi-FI" dirty="0" err="1" smtClean="0"/>
              <a:t>Homework</a:t>
            </a:r>
            <a:r>
              <a:rPr lang="fi-FI" dirty="0" smtClean="0"/>
              <a:t>: </a:t>
            </a:r>
            <a:r>
              <a:rPr lang="fi-FI" dirty="0" err="1" smtClean="0"/>
              <a:t>watch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video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Pedanet</a:t>
            </a:r>
            <a:r>
              <a:rPr lang="fi-FI" dirty="0" smtClean="0"/>
              <a:t> – no </a:t>
            </a:r>
            <a:r>
              <a:rPr lang="fi-FI" dirty="0" err="1" smtClean="0"/>
              <a:t>sign</a:t>
            </a:r>
            <a:r>
              <a:rPr lang="fi-FI" dirty="0" smtClean="0"/>
              <a:t> in </a:t>
            </a:r>
            <a:r>
              <a:rPr lang="fi-FI" dirty="0" err="1" smtClean="0"/>
              <a:t>needed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3604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388</Words>
  <Application>Microsoft Macintosh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1. Elements of a good speech/presentation: make a plan! </vt:lpstr>
      <vt:lpstr>2. Elements of a good presentation: practice!</vt:lpstr>
      <vt:lpstr>3. Elements of a good speech/presentation: talk</vt:lpstr>
      <vt:lpstr>USEFUL EXPRESSIONS</vt:lpstr>
      <vt:lpstr>SPEECH TOPICS: examples</vt:lpstr>
      <vt:lpstr>Form a group of 2-3 people or work independently</vt:lpstr>
    </vt:vector>
  </TitlesOfParts>
  <Company>Kotkan kaupunki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Oksanen Hertta</dc:creator>
  <cp:lastModifiedBy>Oksanen Hertta Juulia</cp:lastModifiedBy>
  <cp:revision>14</cp:revision>
  <dcterms:created xsi:type="dcterms:W3CDTF">2017-02-07T14:24:35Z</dcterms:created>
  <dcterms:modified xsi:type="dcterms:W3CDTF">2020-09-15T11:45:15Z</dcterms:modified>
</cp:coreProperties>
</file>