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4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5.xml" ContentType="application/vnd.openxmlformats-officedocument.presentationml.tag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6.xml" ContentType="application/vnd.openxmlformats-officedocument.presentationml.tags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ags/tag7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314" r:id="rId5"/>
    <p:sldId id="345" r:id="rId6"/>
    <p:sldId id="348" r:id="rId7"/>
    <p:sldId id="347" r:id="rId8"/>
    <p:sldId id="349" r:id="rId9"/>
    <p:sldId id="350" r:id="rId10"/>
    <p:sldId id="351" r:id="rId11"/>
    <p:sldId id="343" r:id="rId12"/>
    <p:sldId id="313" r:id="rId13"/>
  </p:sldIdLst>
  <p:sldSz cx="12192000" cy="6858000"/>
  <p:notesSz cx="6858000" cy="9144000"/>
  <p:custDataLst>
    <p:tags r:id="rId15"/>
  </p:custData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FA5A8899-B84F-5E46-94A4-8192503260A7}">
          <p14:sldIdLst>
            <p14:sldId id="314"/>
            <p14:sldId id="345"/>
            <p14:sldId id="348"/>
            <p14:sldId id="347"/>
            <p14:sldId id="349"/>
            <p14:sldId id="350"/>
            <p14:sldId id="351"/>
            <p14:sldId id="343"/>
            <p14:sldId id="31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C3DB"/>
    <a:srgbClr val="EC008C"/>
    <a:srgbClr val="F599C3"/>
    <a:srgbClr val="F27CB1"/>
    <a:srgbClr val="F06AA7"/>
    <a:srgbClr val="FDE9F2"/>
    <a:srgbClr val="FACEE2"/>
    <a:srgbClr val="FFE8A7"/>
    <a:srgbClr val="FFD55D"/>
    <a:srgbClr val="FFDD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1CC572-2920-44EC-8853-30901BDC4433}" v="2213" dt="2022-03-21T21:23:34.7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Normaali tyyli 4 - Korostu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94"/>
    <p:restoredTop sz="94687"/>
  </p:normalViewPr>
  <p:slideViewPr>
    <p:cSldViewPr snapToGrid="0" snapToObjects="1">
      <p:cViewPr varScale="1">
        <p:scale>
          <a:sx n="128" d="100"/>
          <a:sy n="128" d="100"/>
        </p:scale>
        <p:origin x="25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ena Laasjärvi" userId="147922e0-9e4e-413c-924b-93f8f61c2127" providerId="ADAL" clId="{021CC572-2920-44EC-8853-30901BDC4433}"/>
    <pc:docChg chg="undo custSel addSld delSld modSld sldOrd modSection">
      <pc:chgData name="Helena Laasjärvi" userId="147922e0-9e4e-413c-924b-93f8f61c2127" providerId="ADAL" clId="{021CC572-2920-44EC-8853-30901BDC4433}" dt="2022-03-21T21:23:31.464" v="748" actId="47"/>
      <pc:docMkLst>
        <pc:docMk/>
      </pc:docMkLst>
      <pc:sldChg chg="del">
        <pc:chgData name="Helena Laasjärvi" userId="147922e0-9e4e-413c-924b-93f8f61c2127" providerId="ADAL" clId="{021CC572-2920-44EC-8853-30901BDC4433}" dt="2022-03-21T21:23:14.942" v="730" actId="47"/>
        <pc:sldMkLst>
          <pc:docMk/>
          <pc:sldMk cId="48784172" sldId="257"/>
        </pc:sldMkLst>
      </pc:sldChg>
      <pc:sldChg chg="del">
        <pc:chgData name="Helena Laasjärvi" userId="147922e0-9e4e-413c-924b-93f8f61c2127" providerId="ADAL" clId="{021CC572-2920-44EC-8853-30901BDC4433}" dt="2022-03-21T21:22:53.513" v="689" actId="47"/>
        <pc:sldMkLst>
          <pc:docMk/>
          <pc:sldMk cId="396529617" sldId="262"/>
        </pc:sldMkLst>
      </pc:sldChg>
      <pc:sldChg chg="del">
        <pc:chgData name="Helena Laasjärvi" userId="147922e0-9e4e-413c-924b-93f8f61c2127" providerId="ADAL" clId="{021CC572-2920-44EC-8853-30901BDC4433}" dt="2022-03-21T21:22:55.841" v="694" actId="47"/>
        <pc:sldMkLst>
          <pc:docMk/>
          <pc:sldMk cId="567366138" sldId="276"/>
        </pc:sldMkLst>
      </pc:sldChg>
      <pc:sldChg chg="del">
        <pc:chgData name="Helena Laasjärvi" userId="147922e0-9e4e-413c-924b-93f8f61c2127" providerId="ADAL" clId="{021CC572-2920-44EC-8853-30901BDC4433}" dt="2022-03-21T21:22:55.386" v="693" actId="47"/>
        <pc:sldMkLst>
          <pc:docMk/>
          <pc:sldMk cId="1436191983" sldId="277"/>
        </pc:sldMkLst>
      </pc:sldChg>
      <pc:sldChg chg="del">
        <pc:chgData name="Helena Laasjärvi" userId="147922e0-9e4e-413c-924b-93f8f61c2127" providerId="ADAL" clId="{021CC572-2920-44EC-8853-30901BDC4433}" dt="2022-03-21T21:22:54.992" v="692" actId="47"/>
        <pc:sldMkLst>
          <pc:docMk/>
          <pc:sldMk cId="638171817" sldId="279"/>
        </pc:sldMkLst>
      </pc:sldChg>
      <pc:sldChg chg="del">
        <pc:chgData name="Helena Laasjärvi" userId="147922e0-9e4e-413c-924b-93f8f61c2127" providerId="ADAL" clId="{021CC572-2920-44EC-8853-30901BDC4433}" dt="2022-03-21T21:22:54.432" v="691" actId="47"/>
        <pc:sldMkLst>
          <pc:docMk/>
          <pc:sldMk cId="1522835767" sldId="280"/>
        </pc:sldMkLst>
      </pc:sldChg>
      <pc:sldChg chg="del">
        <pc:chgData name="Helena Laasjärvi" userId="147922e0-9e4e-413c-924b-93f8f61c2127" providerId="ADAL" clId="{021CC572-2920-44EC-8853-30901BDC4433}" dt="2022-03-21T21:22:53.999" v="690" actId="47"/>
        <pc:sldMkLst>
          <pc:docMk/>
          <pc:sldMk cId="2750018942" sldId="281"/>
        </pc:sldMkLst>
      </pc:sldChg>
      <pc:sldChg chg="del">
        <pc:chgData name="Helena Laasjärvi" userId="147922e0-9e4e-413c-924b-93f8f61c2127" providerId="ADAL" clId="{021CC572-2920-44EC-8853-30901BDC4433}" dt="2022-03-21T21:22:57.229" v="697" actId="47"/>
        <pc:sldMkLst>
          <pc:docMk/>
          <pc:sldMk cId="832256426" sldId="283"/>
        </pc:sldMkLst>
      </pc:sldChg>
      <pc:sldChg chg="del">
        <pc:chgData name="Helena Laasjärvi" userId="147922e0-9e4e-413c-924b-93f8f61c2127" providerId="ADAL" clId="{021CC572-2920-44EC-8853-30901BDC4433}" dt="2022-03-21T21:22:56.759" v="696" actId="47"/>
        <pc:sldMkLst>
          <pc:docMk/>
          <pc:sldMk cId="3030195058" sldId="284"/>
        </pc:sldMkLst>
      </pc:sldChg>
      <pc:sldChg chg="del">
        <pc:chgData name="Helena Laasjärvi" userId="147922e0-9e4e-413c-924b-93f8f61c2127" providerId="ADAL" clId="{021CC572-2920-44EC-8853-30901BDC4433}" dt="2022-03-21T21:22:56.390" v="695" actId="47"/>
        <pc:sldMkLst>
          <pc:docMk/>
          <pc:sldMk cId="1681479401" sldId="287"/>
        </pc:sldMkLst>
      </pc:sldChg>
      <pc:sldChg chg="del">
        <pc:chgData name="Helena Laasjärvi" userId="147922e0-9e4e-413c-924b-93f8f61c2127" providerId="ADAL" clId="{021CC572-2920-44EC-8853-30901BDC4433}" dt="2022-03-21T21:22:57.693" v="698" actId="47"/>
        <pc:sldMkLst>
          <pc:docMk/>
          <pc:sldMk cId="715913612" sldId="288"/>
        </pc:sldMkLst>
      </pc:sldChg>
      <pc:sldChg chg="del">
        <pc:chgData name="Helena Laasjärvi" userId="147922e0-9e4e-413c-924b-93f8f61c2127" providerId="ADAL" clId="{021CC572-2920-44EC-8853-30901BDC4433}" dt="2022-03-21T21:23:03.579" v="710" actId="47"/>
        <pc:sldMkLst>
          <pc:docMk/>
          <pc:sldMk cId="2930245678" sldId="290"/>
        </pc:sldMkLst>
      </pc:sldChg>
      <pc:sldChg chg="del">
        <pc:chgData name="Helena Laasjärvi" userId="147922e0-9e4e-413c-924b-93f8f61c2127" providerId="ADAL" clId="{021CC572-2920-44EC-8853-30901BDC4433}" dt="2022-03-21T21:23:01.303" v="706" actId="47"/>
        <pc:sldMkLst>
          <pc:docMk/>
          <pc:sldMk cId="1374272036" sldId="291"/>
        </pc:sldMkLst>
      </pc:sldChg>
      <pc:sldChg chg="del">
        <pc:chgData name="Helena Laasjärvi" userId="147922e0-9e4e-413c-924b-93f8f61c2127" providerId="ADAL" clId="{021CC572-2920-44EC-8853-30901BDC4433}" dt="2022-03-21T21:23:00.870" v="705" actId="47"/>
        <pc:sldMkLst>
          <pc:docMk/>
          <pc:sldMk cId="1503456678" sldId="292"/>
        </pc:sldMkLst>
      </pc:sldChg>
      <pc:sldChg chg="del">
        <pc:chgData name="Helena Laasjärvi" userId="147922e0-9e4e-413c-924b-93f8f61c2127" providerId="ADAL" clId="{021CC572-2920-44EC-8853-30901BDC4433}" dt="2022-03-21T21:23:00.385" v="704" actId="47"/>
        <pc:sldMkLst>
          <pc:docMk/>
          <pc:sldMk cId="2362643404" sldId="293"/>
        </pc:sldMkLst>
      </pc:sldChg>
      <pc:sldChg chg="del">
        <pc:chgData name="Helena Laasjärvi" userId="147922e0-9e4e-413c-924b-93f8f61c2127" providerId="ADAL" clId="{021CC572-2920-44EC-8853-30901BDC4433}" dt="2022-03-21T21:22:59.980" v="703" actId="47"/>
        <pc:sldMkLst>
          <pc:docMk/>
          <pc:sldMk cId="2306014607" sldId="294"/>
        </pc:sldMkLst>
      </pc:sldChg>
      <pc:sldChg chg="del">
        <pc:chgData name="Helena Laasjärvi" userId="147922e0-9e4e-413c-924b-93f8f61c2127" providerId="ADAL" clId="{021CC572-2920-44EC-8853-30901BDC4433}" dt="2022-03-21T21:22:59.602" v="702" actId="47"/>
        <pc:sldMkLst>
          <pc:docMk/>
          <pc:sldMk cId="2948409664" sldId="295"/>
        </pc:sldMkLst>
      </pc:sldChg>
      <pc:sldChg chg="del">
        <pc:chgData name="Helena Laasjärvi" userId="147922e0-9e4e-413c-924b-93f8f61c2127" providerId="ADAL" clId="{021CC572-2920-44EC-8853-30901BDC4433}" dt="2022-03-21T21:22:59.134" v="701" actId="47"/>
        <pc:sldMkLst>
          <pc:docMk/>
          <pc:sldMk cId="3358695604" sldId="296"/>
        </pc:sldMkLst>
      </pc:sldChg>
      <pc:sldChg chg="del">
        <pc:chgData name="Helena Laasjärvi" userId="147922e0-9e4e-413c-924b-93f8f61c2127" providerId="ADAL" clId="{021CC572-2920-44EC-8853-30901BDC4433}" dt="2022-03-21T21:22:58.733" v="700" actId="47"/>
        <pc:sldMkLst>
          <pc:docMk/>
          <pc:sldMk cId="1902614847" sldId="298"/>
        </pc:sldMkLst>
      </pc:sldChg>
      <pc:sldChg chg="del">
        <pc:chgData name="Helena Laasjärvi" userId="147922e0-9e4e-413c-924b-93f8f61c2127" providerId="ADAL" clId="{021CC572-2920-44EC-8853-30901BDC4433}" dt="2022-03-21T21:22:58.279" v="699" actId="47"/>
        <pc:sldMkLst>
          <pc:docMk/>
          <pc:sldMk cId="2781864839" sldId="299"/>
        </pc:sldMkLst>
      </pc:sldChg>
      <pc:sldChg chg="del">
        <pc:chgData name="Helena Laasjärvi" userId="147922e0-9e4e-413c-924b-93f8f61c2127" providerId="ADAL" clId="{021CC572-2920-44EC-8853-30901BDC4433}" dt="2022-03-21T21:23:03.093" v="709" actId="47"/>
        <pc:sldMkLst>
          <pc:docMk/>
          <pc:sldMk cId="918289778" sldId="300"/>
        </pc:sldMkLst>
      </pc:sldChg>
      <pc:sldChg chg="del">
        <pc:chgData name="Helena Laasjärvi" userId="147922e0-9e4e-413c-924b-93f8f61c2127" providerId="ADAL" clId="{021CC572-2920-44EC-8853-30901BDC4433}" dt="2022-03-21T21:23:02.221" v="707" actId="47"/>
        <pc:sldMkLst>
          <pc:docMk/>
          <pc:sldMk cId="3517716753" sldId="301"/>
        </pc:sldMkLst>
      </pc:sldChg>
      <pc:sldChg chg="del">
        <pc:chgData name="Helena Laasjärvi" userId="147922e0-9e4e-413c-924b-93f8f61c2127" providerId="ADAL" clId="{021CC572-2920-44EC-8853-30901BDC4433}" dt="2022-03-21T21:23:02.661" v="708" actId="47"/>
        <pc:sldMkLst>
          <pc:docMk/>
          <pc:sldMk cId="1589890886" sldId="302"/>
        </pc:sldMkLst>
      </pc:sldChg>
      <pc:sldChg chg="del">
        <pc:chgData name="Helena Laasjärvi" userId="147922e0-9e4e-413c-924b-93f8f61c2127" providerId="ADAL" clId="{021CC572-2920-44EC-8853-30901BDC4433}" dt="2022-03-21T21:23:05.785" v="714" actId="47"/>
        <pc:sldMkLst>
          <pc:docMk/>
          <pc:sldMk cId="4103225806" sldId="303"/>
        </pc:sldMkLst>
      </pc:sldChg>
      <pc:sldChg chg="del">
        <pc:chgData name="Helena Laasjärvi" userId="147922e0-9e4e-413c-924b-93f8f61c2127" providerId="ADAL" clId="{021CC572-2920-44EC-8853-30901BDC4433}" dt="2022-03-21T21:23:19.628" v="736" actId="47"/>
        <pc:sldMkLst>
          <pc:docMk/>
          <pc:sldMk cId="2567248277" sldId="304"/>
        </pc:sldMkLst>
      </pc:sldChg>
      <pc:sldChg chg="del">
        <pc:chgData name="Helena Laasjärvi" userId="147922e0-9e4e-413c-924b-93f8f61c2127" providerId="ADAL" clId="{021CC572-2920-44EC-8853-30901BDC4433}" dt="2022-03-21T21:23:12.848" v="725" actId="47"/>
        <pc:sldMkLst>
          <pc:docMk/>
          <pc:sldMk cId="4070654495" sldId="305"/>
        </pc:sldMkLst>
      </pc:sldChg>
      <pc:sldChg chg="del">
        <pc:chgData name="Helena Laasjärvi" userId="147922e0-9e4e-413c-924b-93f8f61c2127" providerId="ADAL" clId="{021CC572-2920-44EC-8853-30901BDC4433}" dt="2022-03-21T21:23:04.930" v="713" actId="47"/>
        <pc:sldMkLst>
          <pc:docMk/>
          <pc:sldMk cId="549404346" sldId="306"/>
        </pc:sldMkLst>
      </pc:sldChg>
      <pc:sldChg chg="del">
        <pc:chgData name="Helena Laasjärvi" userId="147922e0-9e4e-413c-924b-93f8f61c2127" providerId="ADAL" clId="{021CC572-2920-44EC-8853-30901BDC4433}" dt="2022-03-21T21:23:28.881" v="745" actId="47"/>
        <pc:sldMkLst>
          <pc:docMk/>
          <pc:sldMk cId="4123276159" sldId="307"/>
        </pc:sldMkLst>
      </pc:sldChg>
      <pc:sldChg chg="del">
        <pc:chgData name="Helena Laasjärvi" userId="147922e0-9e4e-413c-924b-93f8f61c2127" providerId="ADAL" clId="{021CC572-2920-44EC-8853-30901BDC4433}" dt="2022-03-21T21:23:04.477" v="712" actId="47"/>
        <pc:sldMkLst>
          <pc:docMk/>
          <pc:sldMk cId="1579759834" sldId="309"/>
        </pc:sldMkLst>
      </pc:sldChg>
      <pc:sldChg chg="del">
        <pc:chgData name="Helena Laasjärvi" userId="147922e0-9e4e-413c-924b-93f8f61c2127" providerId="ADAL" clId="{021CC572-2920-44EC-8853-30901BDC4433}" dt="2022-03-21T21:23:12.057" v="723" actId="47"/>
        <pc:sldMkLst>
          <pc:docMk/>
          <pc:sldMk cId="181953243" sldId="311"/>
        </pc:sldMkLst>
      </pc:sldChg>
      <pc:sldChg chg="del">
        <pc:chgData name="Helena Laasjärvi" userId="147922e0-9e4e-413c-924b-93f8f61c2127" providerId="ADAL" clId="{021CC572-2920-44EC-8853-30901BDC4433}" dt="2022-03-21T21:23:04.049" v="711" actId="47"/>
        <pc:sldMkLst>
          <pc:docMk/>
          <pc:sldMk cId="2657336914" sldId="312"/>
        </pc:sldMkLst>
      </pc:sldChg>
      <pc:sldChg chg="modSp mod ord">
        <pc:chgData name="Helena Laasjärvi" userId="147922e0-9e4e-413c-924b-93f8f61c2127" providerId="ADAL" clId="{021CC572-2920-44EC-8853-30901BDC4433}" dt="2022-03-21T21:22:01.614" v="688" actId="14100"/>
        <pc:sldMkLst>
          <pc:docMk/>
          <pc:sldMk cId="588515560" sldId="313"/>
        </pc:sldMkLst>
        <pc:picChg chg="mod">
          <ac:chgData name="Helena Laasjärvi" userId="147922e0-9e4e-413c-924b-93f8f61c2127" providerId="ADAL" clId="{021CC572-2920-44EC-8853-30901BDC4433}" dt="2022-03-21T21:22:01.614" v="688" actId="14100"/>
          <ac:picMkLst>
            <pc:docMk/>
            <pc:sldMk cId="588515560" sldId="313"/>
            <ac:picMk id="11" creationId="{5B29651F-B6A1-4255-9E21-CACB7100E2FC}"/>
          </ac:picMkLst>
        </pc:picChg>
      </pc:sldChg>
      <pc:sldChg chg="addSp delSp modSp mod">
        <pc:chgData name="Helena Laasjärvi" userId="147922e0-9e4e-413c-924b-93f8f61c2127" providerId="ADAL" clId="{021CC572-2920-44EC-8853-30901BDC4433}" dt="2022-03-21T21:04:00.367" v="314"/>
        <pc:sldMkLst>
          <pc:docMk/>
          <pc:sldMk cId="181922694" sldId="314"/>
        </pc:sldMkLst>
        <pc:spChg chg="mod">
          <ac:chgData name="Helena Laasjärvi" userId="147922e0-9e4e-413c-924b-93f8f61c2127" providerId="ADAL" clId="{021CC572-2920-44EC-8853-30901BDC4433}" dt="2022-03-21T21:03:15.257" v="265" actId="948"/>
          <ac:spMkLst>
            <pc:docMk/>
            <pc:sldMk cId="181922694" sldId="314"/>
            <ac:spMk id="2" creationId="{00000000-0000-0000-0000-000000000000}"/>
          </ac:spMkLst>
        </pc:spChg>
        <pc:spChg chg="add del mod modVis">
          <ac:chgData name="Helena Laasjärvi" userId="147922e0-9e4e-413c-924b-93f8f61c2127" providerId="ADAL" clId="{021CC572-2920-44EC-8853-30901BDC4433}" dt="2022-03-21T21:02:57.587" v="42"/>
          <ac:spMkLst>
            <pc:docMk/>
            <pc:sldMk cId="181922694" sldId="314"/>
            <ac:spMk id="46" creationId="{6CD74A20-6901-4904-8572-ACBE071B836F}"/>
          </ac:spMkLst>
        </pc:spChg>
        <pc:spChg chg="add del mod modVis">
          <ac:chgData name="Helena Laasjärvi" userId="147922e0-9e4e-413c-924b-93f8f61c2127" providerId="ADAL" clId="{021CC572-2920-44EC-8853-30901BDC4433}" dt="2022-03-21T21:03:02.222" v="86"/>
          <ac:spMkLst>
            <pc:docMk/>
            <pc:sldMk cId="181922694" sldId="314"/>
            <ac:spMk id="47" creationId="{153C9CFF-4CE8-473A-AE56-3FBC033DF19B}"/>
          </ac:spMkLst>
        </pc:spChg>
        <pc:spChg chg="add del mod modVis">
          <ac:chgData name="Helena Laasjärvi" userId="147922e0-9e4e-413c-924b-93f8f61c2127" providerId="ADAL" clId="{021CC572-2920-44EC-8853-30901BDC4433}" dt="2022-03-21T21:03:05.740" v="129"/>
          <ac:spMkLst>
            <pc:docMk/>
            <pc:sldMk cId="181922694" sldId="314"/>
            <ac:spMk id="48" creationId="{7EE5EF6A-96F1-4587-B1AC-1F313FFAEFBC}"/>
          </ac:spMkLst>
        </pc:spChg>
        <pc:spChg chg="add del mod modVis">
          <ac:chgData name="Helena Laasjärvi" userId="147922e0-9e4e-413c-924b-93f8f61c2127" providerId="ADAL" clId="{021CC572-2920-44EC-8853-30901BDC4433}" dt="2022-03-21T21:03:06.604" v="174"/>
          <ac:spMkLst>
            <pc:docMk/>
            <pc:sldMk cId="181922694" sldId="314"/>
            <ac:spMk id="49" creationId="{1A3FDA04-E2F8-4B1C-B4E4-F0CA91BBDB54}"/>
          </ac:spMkLst>
        </pc:spChg>
        <pc:spChg chg="add del mod modVis">
          <ac:chgData name="Helena Laasjärvi" userId="147922e0-9e4e-413c-924b-93f8f61c2127" providerId="ADAL" clId="{021CC572-2920-44EC-8853-30901BDC4433}" dt="2022-03-21T21:03:07.209" v="217"/>
          <ac:spMkLst>
            <pc:docMk/>
            <pc:sldMk cId="181922694" sldId="314"/>
            <ac:spMk id="50" creationId="{1DA1B0A5-86EA-4A1E-9EFB-9215BC987D7C}"/>
          </ac:spMkLst>
        </pc:spChg>
        <pc:spChg chg="add del mod modVis">
          <ac:chgData name="Helena Laasjärvi" userId="147922e0-9e4e-413c-924b-93f8f61c2127" providerId="ADAL" clId="{021CC572-2920-44EC-8853-30901BDC4433}" dt="2022-03-21T21:03:14.272" v="260"/>
          <ac:spMkLst>
            <pc:docMk/>
            <pc:sldMk cId="181922694" sldId="314"/>
            <ac:spMk id="51" creationId="{3F4F6E67-7ADC-4C99-92E8-6ABA3276A748}"/>
          </ac:spMkLst>
        </pc:spChg>
        <pc:spChg chg="add del mod modVis">
          <ac:chgData name="Helena Laasjärvi" userId="147922e0-9e4e-413c-924b-93f8f61c2127" providerId="ADAL" clId="{021CC572-2920-44EC-8853-30901BDC4433}" dt="2022-03-21T21:03:15.326" v="304"/>
          <ac:spMkLst>
            <pc:docMk/>
            <pc:sldMk cId="181922694" sldId="314"/>
            <ac:spMk id="52" creationId="{C4F39A32-032A-470A-9F65-FEF4F25C5348}"/>
          </ac:spMkLst>
        </pc:spChg>
        <pc:graphicFrameChg chg="mod">
          <ac:chgData name="Helena Laasjärvi" userId="147922e0-9e4e-413c-924b-93f8f61c2127" providerId="ADAL" clId="{021CC572-2920-44EC-8853-30901BDC4433}" dt="2022-03-21T21:03:15.326" v="306"/>
          <ac:graphicFrameMkLst>
            <pc:docMk/>
            <pc:sldMk cId="181922694" sldId="314"/>
            <ac:graphicFrameMk id="6" creationId="{E1BF22A5-5A57-4AF6-B247-2D8B493D9B63}"/>
          </ac:graphicFrameMkLst>
        </pc:graphicFrameChg>
        <pc:graphicFrameChg chg="mod">
          <ac:chgData name="Helena Laasjärvi" userId="147922e0-9e4e-413c-924b-93f8f61c2127" providerId="ADAL" clId="{021CC572-2920-44EC-8853-30901BDC4433}" dt="2022-03-21T21:04:00.367" v="314"/>
          <ac:graphicFrameMkLst>
            <pc:docMk/>
            <pc:sldMk cId="181922694" sldId="314"/>
            <ac:graphicFrameMk id="8" creationId="{311B8604-8FEE-42BB-AF19-CDBE2DDB3F11}"/>
          </ac:graphicFrameMkLst>
        </pc:graphicFrameChg>
      </pc:sldChg>
      <pc:sldChg chg="del">
        <pc:chgData name="Helena Laasjärvi" userId="147922e0-9e4e-413c-924b-93f8f61c2127" providerId="ADAL" clId="{021CC572-2920-44EC-8853-30901BDC4433}" dt="2022-03-21T21:23:14.109" v="728" actId="47"/>
        <pc:sldMkLst>
          <pc:docMk/>
          <pc:sldMk cId="724025729" sldId="315"/>
        </pc:sldMkLst>
      </pc:sldChg>
      <pc:sldChg chg="del">
        <pc:chgData name="Helena Laasjärvi" userId="147922e0-9e4e-413c-924b-93f8f61c2127" providerId="ADAL" clId="{021CC572-2920-44EC-8853-30901BDC4433}" dt="2022-03-21T21:23:07.617" v="715" actId="47"/>
        <pc:sldMkLst>
          <pc:docMk/>
          <pc:sldMk cId="3149145955" sldId="316"/>
        </pc:sldMkLst>
      </pc:sldChg>
      <pc:sldChg chg="del">
        <pc:chgData name="Helena Laasjärvi" userId="147922e0-9e4e-413c-924b-93f8f61c2127" providerId="ADAL" clId="{021CC572-2920-44EC-8853-30901BDC4433}" dt="2022-03-21T21:23:13.707" v="727" actId="47"/>
        <pc:sldMkLst>
          <pc:docMk/>
          <pc:sldMk cId="863750448" sldId="317"/>
        </pc:sldMkLst>
      </pc:sldChg>
      <pc:sldChg chg="del">
        <pc:chgData name="Helena Laasjärvi" userId="147922e0-9e4e-413c-924b-93f8f61c2127" providerId="ADAL" clId="{021CC572-2920-44EC-8853-30901BDC4433}" dt="2022-03-21T21:23:14.502" v="729" actId="47"/>
        <pc:sldMkLst>
          <pc:docMk/>
          <pc:sldMk cId="1594535289" sldId="319"/>
        </pc:sldMkLst>
      </pc:sldChg>
      <pc:sldChg chg="del">
        <pc:chgData name="Helena Laasjärvi" userId="147922e0-9e4e-413c-924b-93f8f61c2127" providerId="ADAL" clId="{021CC572-2920-44EC-8853-30901BDC4433}" dt="2022-03-21T21:23:08.152" v="716" actId="47"/>
        <pc:sldMkLst>
          <pc:docMk/>
          <pc:sldMk cId="2851854799" sldId="320"/>
        </pc:sldMkLst>
      </pc:sldChg>
      <pc:sldChg chg="del">
        <pc:chgData name="Helena Laasjärvi" userId="147922e0-9e4e-413c-924b-93f8f61c2127" providerId="ADAL" clId="{021CC572-2920-44EC-8853-30901BDC4433}" dt="2022-03-21T21:23:31.464" v="748" actId="47"/>
        <pc:sldMkLst>
          <pc:docMk/>
          <pc:sldMk cId="31896352" sldId="321"/>
        </pc:sldMkLst>
      </pc:sldChg>
      <pc:sldChg chg="del">
        <pc:chgData name="Helena Laasjärvi" userId="147922e0-9e4e-413c-924b-93f8f61c2127" providerId="ADAL" clId="{021CC572-2920-44EC-8853-30901BDC4433}" dt="2022-03-21T21:23:09.711" v="718" actId="47"/>
        <pc:sldMkLst>
          <pc:docMk/>
          <pc:sldMk cId="34063811" sldId="322"/>
        </pc:sldMkLst>
      </pc:sldChg>
      <pc:sldChg chg="del">
        <pc:chgData name="Helena Laasjärvi" userId="147922e0-9e4e-413c-924b-93f8f61c2127" providerId="ADAL" clId="{021CC572-2920-44EC-8853-30901BDC4433}" dt="2022-03-21T21:23:27.012" v="741" actId="47"/>
        <pc:sldMkLst>
          <pc:docMk/>
          <pc:sldMk cId="2302383710" sldId="323"/>
        </pc:sldMkLst>
      </pc:sldChg>
      <pc:sldChg chg="del">
        <pc:chgData name="Helena Laasjärvi" userId="147922e0-9e4e-413c-924b-93f8f61c2127" providerId="ADAL" clId="{021CC572-2920-44EC-8853-30901BDC4433}" dt="2022-03-21T21:23:08.584" v="717" actId="47"/>
        <pc:sldMkLst>
          <pc:docMk/>
          <pc:sldMk cId="742727706" sldId="324"/>
        </pc:sldMkLst>
      </pc:sldChg>
      <pc:sldChg chg="del">
        <pc:chgData name="Helena Laasjärvi" userId="147922e0-9e4e-413c-924b-93f8f61c2127" providerId="ADAL" clId="{021CC572-2920-44EC-8853-30901BDC4433}" dt="2022-03-21T21:23:10.815" v="720" actId="47"/>
        <pc:sldMkLst>
          <pc:docMk/>
          <pc:sldMk cId="2673673509" sldId="325"/>
        </pc:sldMkLst>
      </pc:sldChg>
      <pc:sldChg chg="del">
        <pc:chgData name="Helena Laasjärvi" userId="147922e0-9e4e-413c-924b-93f8f61c2127" providerId="ADAL" clId="{021CC572-2920-44EC-8853-30901BDC4433}" dt="2022-03-21T21:23:10.112" v="719" actId="47"/>
        <pc:sldMkLst>
          <pc:docMk/>
          <pc:sldMk cId="450801208" sldId="326"/>
        </pc:sldMkLst>
      </pc:sldChg>
      <pc:sldChg chg="del">
        <pc:chgData name="Helena Laasjärvi" userId="147922e0-9e4e-413c-924b-93f8f61c2127" providerId="ADAL" clId="{021CC572-2920-44EC-8853-30901BDC4433}" dt="2022-03-21T21:23:11.617" v="722" actId="47"/>
        <pc:sldMkLst>
          <pc:docMk/>
          <pc:sldMk cId="1955026970" sldId="327"/>
        </pc:sldMkLst>
      </pc:sldChg>
      <pc:sldChg chg="del">
        <pc:chgData name="Helena Laasjärvi" userId="147922e0-9e4e-413c-924b-93f8f61c2127" providerId="ADAL" clId="{021CC572-2920-44EC-8853-30901BDC4433}" dt="2022-03-21T21:23:11.247" v="721" actId="47"/>
        <pc:sldMkLst>
          <pc:docMk/>
          <pc:sldMk cId="647569095" sldId="328"/>
        </pc:sldMkLst>
      </pc:sldChg>
      <pc:sldChg chg="del">
        <pc:chgData name="Helena Laasjärvi" userId="147922e0-9e4e-413c-924b-93f8f61c2127" providerId="ADAL" clId="{021CC572-2920-44EC-8853-30901BDC4433}" dt="2022-03-21T21:23:13.291" v="726" actId="47"/>
        <pc:sldMkLst>
          <pc:docMk/>
          <pc:sldMk cId="2303161499" sldId="329"/>
        </pc:sldMkLst>
      </pc:sldChg>
      <pc:sldChg chg="del">
        <pc:chgData name="Helena Laasjärvi" userId="147922e0-9e4e-413c-924b-93f8f61c2127" providerId="ADAL" clId="{021CC572-2920-44EC-8853-30901BDC4433}" dt="2022-03-21T21:23:18.709" v="734" actId="47"/>
        <pc:sldMkLst>
          <pc:docMk/>
          <pc:sldMk cId="4044381824" sldId="330"/>
        </pc:sldMkLst>
      </pc:sldChg>
      <pc:sldChg chg="del">
        <pc:chgData name="Helena Laasjärvi" userId="147922e0-9e4e-413c-924b-93f8f61c2127" providerId="ADAL" clId="{021CC572-2920-44EC-8853-30901BDC4433}" dt="2022-03-21T21:23:12.419" v="724" actId="47"/>
        <pc:sldMkLst>
          <pc:docMk/>
          <pc:sldMk cId="3929637336" sldId="331"/>
        </pc:sldMkLst>
      </pc:sldChg>
      <pc:sldChg chg="del">
        <pc:chgData name="Helena Laasjärvi" userId="147922e0-9e4e-413c-924b-93f8f61c2127" providerId="ADAL" clId="{021CC572-2920-44EC-8853-30901BDC4433}" dt="2022-03-21T21:23:22.134" v="738" actId="47"/>
        <pc:sldMkLst>
          <pc:docMk/>
          <pc:sldMk cId="2656244910" sldId="332"/>
        </pc:sldMkLst>
      </pc:sldChg>
      <pc:sldChg chg="del">
        <pc:chgData name="Helena Laasjärvi" userId="147922e0-9e4e-413c-924b-93f8f61c2127" providerId="ADAL" clId="{021CC572-2920-44EC-8853-30901BDC4433}" dt="2022-03-21T21:23:28.649" v="744" actId="47"/>
        <pc:sldMkLst>
          <pc:docMk/>
          <pc:sldMk cId="3837540713" sldId="333"/>
        </pc:sldMkLst>
      </pc:sldChg>
      <pc:sldChg chg="del">
        <pc:chgData name="Helena Laasjärvi" userId="147922e0-9e4e-413c-924b-93f8f61c2127" providerId="ADAL" clId="{021CC572-2920-44EC-8853-30901BDC4433}" dt="2022-03-21T21:23:19.180" v="735" actId="47"/>
        <pc:sldMkLst>
          <pc:docMk/>
          <pc:sldMk cId="4093303929" sldId="334"/>
        </pc:sldMkLst>
      </pc:sldChg>
      <pc:sldChg chg="del">
        <pc:chgData name="Helena Laasjärvi" userId="147922e0-9e4e-413c-924b-93f8f61c2127" providerId="ADAL" clId="{021CC572-2920-44EC-8853-30901BDC4433}" dt="2022-03-21T21:23:18.042" v="733" actId="47"/>
        <pc:sldMkLst>
          <pc:docMk/>
          <pc:sldMk cId="3060497981" sldId="335"/>
        </pc:sldMkLst>
      </pc:sldChg>
      <pc:sldChg chg="del">
        <pc:chgData name="Helena Laasjärvi" userId="147922e0-9e4e-413c-924b-93f8f61c2127" providerId="ADAL" clId="{021CC572-2920-44EC-8853-30901BDC4433}" dt="2022-03-21T21:23:20.856" v="737" actId="47"/>
        <pc:sldMkLst>
          <pc:docMk/>
          <pc:sldMk cId="1273959850" sldId="336"/>
        </pc:sldMkLst>
      </pc:sldChg>
      <pc:sldChg chg="del">
        <pc:chgData name="Helena Laasjärvi" userId="147922e0-9e4e-413c-924b-93f8f61c2127" providerId="ADAL" clId="{021CC572-2920-44EC-8853-30901BDC4433}" dt="2022-03-21T21:23:17.648" v="732" actId="47"/>
        <pc:sldMkLst>
          <pc:docMk/>
          <pc:sldMk cId="1435096970" sldId="337"/>
        </pc:sldMkLst>
      </pc:sldChg>
      <pc:sldChg chg="del">
        <pc:chgData name="Helena Laasjärvi" userId="147922e0-9e4e-413c-924b-93f8f61c2127" providerId="ADAL" clId="{021CC572-2920-44EC-8853-30901BDC4433}" dt="2022-03-21T21:23:16.594" v="731" actId="47"/>
        <pc:sldMkLst>
          <pc:docMk/>
          <pc:sldMk cId="3401915877" sldId="338"/>
        </pc:sldMkLst>
      </pc:sldChg>
      <pc:sldChg chg="del">
        <pc:chgData name="Helena Laasjärvi" userId="147922e0-9e4e-413c-924b-93f8f61c2127" providerId="ADAL" clId="{021CC572-2920-44EC-8853-30901BDC4433}" dt="2022-03-21T21:23:28.147" v="743" actId="47"/>
        <pc:sldMkLst>
          <pc:docMk/>
          <pc:sldMk cId="2551821641" sldId="339"/>
        </pc:sldMkLst>
      </pc:sldChg>
      <pc:sldChg chg="del">
        <pc:chgData name="Helena Laasjärvi" userId="147922e0-9e4e-413c-924b-93f8f61c2127" providerId="ADAL" clId="{021CC572-2920-44EC-8853-30901BDC4433}" dt="2022-03-21T21:23:27.413" v="742" actId="47"/>
        <pc:sldMkLst>
          <pc:docMk/>
          <pc:sldMk cId="2877642831" sldId="340"/>
        </pc:sldMkLst>
      </pc:sldChg>
      <pc:sldChg chg="del">
        <pc:chgData name="Helena Laasjärvi" userId="147922e0-9e4e-413c-924b-93f8f61c2127" providerId="ADAL" clId="{021CC572-2920-44EC-8853-30901BDC4433}" dt="2022-03-21T21:23:23.475" v="740" actId="47"/>
        <pc:sldMkLst>
          <pc:docMk/>
          <pc:sldMk cId="1745881650" sldId="341"/>
        </pc:sldMkLst>
      </pc:sldChg>
      <pc:sldChg chg="del">
        <pc:chgData name="Helena Laasjärvi" userId="147922e0-9e4e-413c-924b-93f8f61c2127" providerId="ADAL" clId="{021CC572-2920-44EC-8853-30901BDC4433}" dt="2022-03-21T21:23:22.588" v="739" actId="47"/>
        <pc:sldMkLst>
          <pc:docMk/>
          <pc:sldMk cId="1340546130" sldId="342"/>
        </pc:sldMkLst>
      </pc:sldChg>
      <pc:sldChg chg="addSp delSp modSp mod">
        <pc:chgData name="Helena Laasjärvi" userId="147922e0-9e4e-413c-924b-93f8f61c2127" providerId="ADAL" clId="{021CC572-2920-44EC-8853-30901BDC4433}" dt="2022-03-21T21:20:51.095" v="684" actId="20577"/>
        <pc:sldMkLst>
          <pc:docMk/>
          <pc:sldMk cId="3675680812" sldId="343"/>
        </pc:sldMkLst>
        <pc:spChg chg="mod">
          <ac:chgData name="Helena Laasjärvi" userId="147922e0-9e4e-413c-924b-93f8f61c2127" providerId="ADAL" clId="{021CC572-2920-44EC-8853-30901BDC4433}" dt="2022-03-21T21:19:23.609" v="625" actId="948"/>
          <ac:spMkLst>
            <pc:docMk/>
            <pc:sldMk cId="3675680812" sldId="343"/>
            <ac:spMk id="2" creationId="{00000000-0000-0000-0000-000000000000}"/>
          </ac:spMkLst>
        </pc:spChg>
        <pc:spChg chg="add del mod modVis">
          <ac:chgData name="Helena Laasjärvi" userId="147922e0-9e4e-413c-924b-93f8f61c2127" providerId="ADAL" clId="{021CC572-2920-44EC-8853-30901BDC4433}" dt="2022-03-21T21:19:23.678" v="664"/>
          <ac:spMkLst>
            <pc:docMk/>
            <pc:sldMk cId="3675680812" sldId="343"/>
            <ac:spMk id="3" creationId="{8CE64056-E5C4-47CE-8DFB-751089FA6CEA}"/>
          </ac:spMkLst>
        </pc:spChg>
        <pc:graphicFrameChg chg="mod">
          <ac:chgData name="Helena Laasjärvi" userId="147922e0-9e4e-413c-924b-93f8f61c2127" providerId="ADAL" clId="{021CC572-2920-44EC-8853-30901BDC4433}" dt="2022-03-21T21:19:23.678" v="666"/>
          <ac:graphicFrameMkLst>
            <pc:docMk/>
            <pc:sldMk cId="3675680812" sldId="343"/>
            <ac:graphicFrameMk id="6" creationId="{E1BF22A5-5A57-4AF6-B247-2D8B493D9B63}"/>
          </ac:graphicFrameMkLst>
        </pc:graphicFrameChg>
        <pc:graphicFrameChg chg="mod">
          <ac:chgData name="Helena Laasjärvi" userId="147922e0-9e4e-413c-924b-93f8f61c2127" providerId="ADAL" clId="{021CC572-2920-44EC-8853-30901BDC4433}" dt="2022-03-21T21:20:51.095" v="684" actId="20577"/>
          <ac:graphicFrameMkLst>
            <pc:docMk/>
            <pc:sldMk cId="3675680812" sldId="343"/>
            <ac:graphicFrameMk id="8" creationId="{311B8604-8FEE-42BB-AF19-CDBE2DDB3F11}"/>
          </ac:graphicFrameMkLst>
        </pc:graphicFrameChg>
      </pc:sldChg>
      <pc:sldChg chg="del">
        <pc:chgData name="Helena Laasjärvi" userId="147922e0-9e4e-413c-924b-93f8f61c2127" providerId="ADAL" clId="{021CC572-2920-44EC-8853-30901BDC4433}" dt="2022-03-21T21:23:30.338" v="747" actId="47"/>
        <pc:sldMkLst>
          <pc:docMk/>
          <pc:sldMk cId="2658458365" sldId="344"/>
        </pc:sldMkLst>
      </pc:sldChg>
      <pc:sldChg chg="addSp modSp mod ord">
        <pc:chgData name="Helena Laasjärvi" userId="147922e0-9e4e-413c-924b-93f8f61c2127" providerId="ADAL" clId="{021CC572-2920-44EC-8853-30901BDC4433}" dt="2022-03-21T21:06:53.677" v="335" actId="1076"/>
        <pc:sldMkLst>
          <pc:docMk/>
          <pc:sldMk cId="4035016516" sldId="345"/>
        </pc:sldMkLst>
        <pc:spChg chg="mod">
          <ac:chgData name="Helena Laasjärvi" userId="147922e0-9e4e-413c-924b-93f8f61c2127" providerId="ADAL" clId="{021CC572-2920-44EC-8853-30901BDC4433}" dt="2022-03-21T21:06:10.562" v="325" actId="1076"/>
          <ac:spMkLst>
            <pc:docMk/>
            <pc:sldMk cId="4035016516" sldId="345"/>
            <ac:spMk id="10" creationId="{0AA9639B-B7E2-44C5-9CA4-50187E024E5F}"/>
          </ac:spMkLst>
        </pc:spChg>
        <pc:graphicFrameChg chg="add mod">
          <ac:chgData name="Helena Laasjärvi" userId="147922e0-9e4e-413c-924b-93f8f61c2127" providerId="ADAL" clId="{021CC572-2920-44EC-8853-30901BDC4433}" dt="2022-03-21T21:06:53.677" v="335" actId="1076"/>
          <ac:graphicFrameMkLst>
            <pc:docMk/>
            <pc:sldMk cId="4035016516" sldId="345"/>
            <ac:graphicFrameMk id="11" creationId="{E414962B-1761-4E7F-BCEE-C104F3FF223E}"/>
          </ac:graphicFrameMkLst>
        </pc:graphicFrameChg>
        <pc:picChg chg="mod">
          <ac:chgData name="Helena Laasjärvi" userId="147922e0-9e4e-413c-924b-93f8f61c2127" providerId="ADAL" clId="{021CC572-2920-44EC-8853-30901BDC4433}" dt="2022-03-21T21:05:34.845" v="322" actId="14826"/>
          <ac:picMkLst>
            <pc:docMk/>
            <pc:sldMk cId="4035016516" sldId="345"/>
            <ac:picMk id="7" creationId="{88682EDC-89D4-4A9C-A2A6-BDAD52E6FF21}"/>
          </ac:picMkLst>
        </pc:picChg>
      </pc:sldChg>
      <pc:sldChg chg="del">
        <pc:chgData name="Helena Laasjärvi" userId="147922e0-9e4e-413c-924b-93f8f61c2127" providerId="ADAL" clId="{021CC572-2920-44EC-8853-30901BDC4433}" dt="2022-03-21T21:23:29.150" v="746" actId="47"/>
        <pc:sldMkLst>
          <pc:docMk/>
          <pc:sldMk cId="209444187" sldId="346"/>
        </pc:sldMkLst>
      </pc:sldChg>
      <pc:sldChg chg="addSp delSp modSp mod ord">
        <pc:chgData name="Helena Laasjärvi" userId="147922e0-9e4e-413c-924b-93f8f61c2127" providerId="ADAL" clId="{021CC572-2920-44EC-8853-30901BDC4433}" dt="2022-03-21T21:11:09.664" v="508"/>
        <pc:sldMkLst>
          <pc:docMk/>
          <pc:sldMk cId="3256550947" sldId="347"/>
        </pc:sldMkLst>
        <pc:spChg chg="add del">
          <ac:chgData name="Helena Laasjärvi" userId="147922e0-9e4e-413c-924b-93f8f61c2127" providerId="ADAL" clId="{021CC572-2920-44EC-8853-30901BDC4433}" dt="2022-03-21T21:10:44.619" v="377" actId="22"/>
          <ac:spMkLst>
            <pc:docMk/>
            <pc:sldMk cId="3256550947" sldId="347"/>
            <ac:spMk id="9" creationId="{5AA5793B-A76B-41CC-807F-C9328666B8EC}"/>
          </ac:spMkLst>
        </pc:spChg>
        <pc:spChg chg="add del">
          <ac:chgData name="Helena Laasjärvi" userId="147922e0-9e4e-413c-924b-93f8f61c2127" providerId="ADAL" clId="{021CC572-2920-44EC-8853-30901BDC4433}" dt="2022-03-21T21:10:49.406" v="380" actId="22"/>
          <ac:spMkLst>
            <pc:docMk/>
            <pc:sldMk cId="3256550947" sldId="347"/>
            <ac:spMk id="11" creationId="{ACD06EE7-D1E9-41CD-9AB1-6D95105650A1}"/>
          </ac:spMkLst>
        </pc:spChg>
        <pc:spChg chg="add mod">
          <ac:chgData name="Helena Laasjärvi" userId="147922e0-9e4e-413c-924b-93f8f61c2127" providerId="ADAL" clId="{021CC572-2920-44EC-8853-30901BDC4433}" dt="2022-03-21T21:11:09.594" v="467" actId="948"/>
          <ac:spMkLst>
            <pc:docMk/>
            <pc:sldMk cId="3256550947" sldId="347"/>
            <ac:spMk id="12" creationId="{68CFF215-9282-4416-8A74-845BD52160D9}"/>
          </ac:spMkLst>
        </pc:spChg>
        <pc:spChg chg="add del mod modVis">
          <ac:chgData name="Helena Laasjärvi" userId="147922e0-9e4e-413c-924b-93f8f61c2127" providerId="ADAL" clId="{021CC572-2920-44EC-8853-30901BDC4433}" dt="2022-03-21T21:11:07.187" v="461" actId="962"/>
          <ac:spMkLst>
            <pc:docMk/>
            <pc:sldMk cId="3256550947" sldId="347"/>
            <ac:spMk id="13" creationId="{3064244D-3F60-4632-B1EF-5245EFBBD787}"/>
          </ac:spMkLst>
        </pc:spChg>
        <pc:spChg chg="add del mod modVis">
          <ac:chgData name="Helena Laasjärvi" userId="147922e0-9e4e-413c-924b-93f8f61c2127" providerId="ADAL" clId="{021CC572-2920-44EC-8853-30901BDC4433}" dt="2022-03-21T21:11:09.664" v="506"/>
          <ac:spMkLst>
            <pc:docMk/>
            <pc:sldMk cId="3256550947" sldId="347"/>
            <ac:spMk id="14" creationId="{13517573-52C9-4A2F-8F26-873B5E88FBAB}"/>
          </ac:spMkLst>
        </pc:spChg>
        <pc:graphicFrameChg chg="mod">
          <ac:chgData name="Helena Laasjärvi" userId="147922e0-9e4e-413c-924b-93f8f61c2127" providerId="ADAL" clId="{021CC572-2920-44EC-8853-30901BDC4433}" dt="2022-03-21T21:11:09.664" v="508"/>
          <ac:graphicFrameMkLst>
            <pc:docMk/>
            <pc:sldMk cId="3256550947" sldId="347"/>
            <ac:graphicFrameMk id="6" creationId="{E1BF22A5-5A57-4AF6-B247-2D8B493D9B63}"/>
          </ac:graphicFrameMkLst>
        </pc:graphicFrameChg>
        <pc:graphicFrameChg chg="mod">
          <ac:chgData name="Helena Laasjärvi" userId="147922e0-9e4e-413c-924b-93f8f61c2127" providerId="ADAL" clId="{021CC572-2920-44EC-8853-30901BDC4433}" dt="2022-03-21T21:10:34.585" v="374"/>
          <ac:graphicFrameMkLst>
            <pc:docMk/>
            <pc:sldMk cId="3256550947" sldId="347"/>
            <ac:graphicFrameMk id="8" creationId="{311B8604-8FEE-42BB-AF19-CDBE2DDB3F11}"/>
          </ac:graphicFrameMkLst>
        </pc:graphicFrameChg>
      </pc:sldChg>
      <pc:sldChg chg="modSp add mod">
        <pc:chgData name="Helena Laasjärvi" userId="147922e0-9e4e-413c-924b-93f8f61c2127" providerId="ADAL" clId="{021CC572-2920-44EC-8853-30901BDC4433}" dt="2022-03-21T21:08:57.974" v="349" actId="14826"/>
        <pc:sldMkLst>
          <pc:docMk/>
          <pc:sldMk cId="1307906703" sldId="348"/>
        </pc:sldMkLst>
        <pc:spChg chg="mod">
          <ac:chgData name="Helena Laasjärvi" userId="147922e0-9e4e-413c-924b-93f8f61c2127" providerId="ADAL" clId="{021CC572-2920-44EC-8853-30901BDC4433}" dt="2022-03-21T21:08:11.303" v="345" actId="1076"/>
          <ac:spMkLst>
            <pc:docMk/>
            <pc:sldMk cId="1307906703" sldId="348"/>
            <ac:spMk id="10" creationId="{0AA9639B-B7E2-44C5-9CA4-50187E024E5F}"/>
          </ac:spMkLst>
        </pc:spChg>
        <pc:graphicFrameChg chg="mod">
          <ac:chgData name="Helena Laasjärvi" userId="147922e0-9e4e-413c-924b-93f8f61c2127" providerId="ADAL" clId="{021CC572-2920-44EC-8853-30901BDC4433}" dt="2022-03-21T21:08:43.441" v="348" actId="1076"/>
          <ac:graphicFrameMkLst>
            <pc:docMk/>
            <pc:sldMk cId="1307906703" sldId="348"/>
            <ac:graphicFrameMk id="11" creationId="{E414962B-1761-4E7F-BCEE-C104F3FF223E}"/>
          </ac:graphicFrameMkLst>
        </pc:graphicFrameChg>
        <pc:picChg chg="mod">
          <ac:chgData name="Helena Laasjärvi" userId="147922e0-9e4e-413c-924b-93f8f61c2127" providerId="ADAL" clId="{021CC572-2920-44EC-8853-30901BDC4433}" dt="2022-03-21T21:08:57.974" v="349" actId="14826"/>
          <ac:picMkLst>
            <pc:docMk/>
            <pc:sldMk cId="1307906703" sldId="348"/>
            <ac:picMk id="7" creationId="{88682EDC-89D4-4A9C-A2A6-BDAD52E6FF21}"/>
          </ac:picMkLst>
        </pc:picChg>
      </pc:sldChg>
      <pc:sldChg chg="delSp modSp add mod ord delDesignElem chgLayout">
        <pc:chgData name="Helena Laasjärvi" userId="147922e0-9e4e-413c-924b-93f8f61c2127" providerId="ADAL" clId="{021CC572-2920-44EC-8853-30901BDC4433}" dt="2022-03-21T21:16:50.174" v="605" actId="1076"/>
        <pc:sldMkLst>
          <pc:docMk/>
          <pc:sldMk cId="1676898801" sldId="349"/>
        </pc:sldMkLst>
        <pc:spChg chg="mod">
          <ac:chgData name="Helena Laasjärvi" userId="147922e0-9e4e-413c-924b-93f8f61c2127" providerId="ADAL" clId="{021CC572-2920-44EC-8853-30901BDC4433}" dt="2022-03-21T21:16:40.263" v="603" actId="120"/>
          <ac:spMkLst>
            <pc:docMk/>
            <pc:sldMk cId="1676898801" sldId="349"/>
            <ac:spMk id="10" creationId="{0AA9639B-B7E2-44C5-9CA4-50187E024E5F}"/>
          </ac:spMkLst>
        </pc:spChg>
        <pc:spChg chg="del">
          <ac:chgData name="Helena Laasjärvi" userId="147922e0-9e4e-413c-924b-93f8f61c2127" providerId="ADAL" clId="{021CC572-2920-44EC-8853-30901BDC4433}" dt="2022-03-21T21:16:22.855" v="597"/>
          <ac:spMkLst>
            <pc:docMk/>
            <pc:sldMk cId="1676898801" sldId="349"/>
            <ac:spMk id="22" creationId="{3C54F4CE-85F0-46ED-80DA-9518C9251AD1}"/>
          </ac:spMkLst>
        </pc:spChg>
        <pc:spChg chg="del">
          <ac:chgData name="Helena Laasjärvi" userId="147922e0-9e4e-413c-924b-93f8f61c2127" providerId="ADAL" clId="{021CC572-2920-44EC-8853-30901BDC4433}" dt="2022-03-21T21:16:22.855" v="597"/>
          <ac:spMkLst>
            <pc:docMk/>
            <pc:sldMk cId="1676898801" sldId="349"/>
            <ac:spMk id="24" creationId="{DADD1FCA-8ACB-4958-81DD-4CDD6D3E1921}"/>
          </ac:spMkLst>
        </pc:spChg>
        <pc:graphicFrameChg chg="mod">
          <ac:chgData name="Helena Laasjärvi" userId="147922e0-9e4e-413c-924b-93f8f61c2127" providerId="ADAL" clId="{021CC572-2920-44EC-8853-30901BDC4433}" dt="2022-03-21T21:16:50.174" v="605" actId="1076"/>
          <ac:graphicFrameMkLst>
            <pc:docMk/>
            <pc:sldMk cId="1676898801" sldId="349"/>
            <ac:graphicFrameMk id="11" creationId="{E414962B-1761-4E7F-BCEE-C104F3FF223E}"/>
          </ac:graphicFrameMkLst>
        </pc:graphicFrameChg>
        <pc:picChg chg="mod">
          <ac:chgData name="Helena Laasjärvi" userId="147922e0-9e4e-413c-924b-93f8f61c2127" providerId="ADAL" clId="{021CC572-2920-44EC-8853-30901BDC4433}" dt="2022-03-21T21:16:46.127" v="604" actId="1076"/>
          <ac:picMkLst>
            <pc:docMk/>
            <pc:sldMk cId="1676898801" sldId="349"/>
            <ac:picMk id="7" creationId="{88682EDC-89D4-4A9C-A2A6-BDAD52E6FF21}"/>
          </ac:picMkLst>
        </pc:picChg>
      </pc:sldChg>
      <pc:sldChg chg="addSp delSp modSp add mod ord">
        <pc:chgData name="Helena Laasjärvi" userId="147922e0-9e4e-413c-924b-93f8f61c2127" providerId="ADAL" clId="{021CC572-2920-44EC-8853-30901BDC4433}" dt="2022-03-21T21:16:06.169" v="595" actId="1076"/>
        <pc:sldMkLst>
          <pc:docMk/>
          <pc:sldMk cId="2180868305" sldId="350"/>
        </pc:sldMkLst>
        <pc:spChg chg="add del mod modVis">
          <ac:chgData name="Helena Laasjärvi" userId="147922e0-9e4e-413c-924b-93f8f61c2127" providerId="ADAL" clId="{021CC572-2920-44EC-8853-30901BDC4433}" dt="2022-03-21T21:14:43.386" v="573"/>
          <ac:spMkLst>
            <pc:docMk/>
            <pc:sldMk cId="2180868305" sldId="350"/>
            <ac:spMk id="2" creationId="{52BA28C5-839F-4762-9FA3-D4A0932A75CD}"/>
          </ac:spMkLst>
        </pc:spChg>
        <pc:spChg chg="mod">
          <ac:chgData name="Helena Laasjärvi" userId="147922e0-9e4e-413c-924b-93f8f61c2127" providerId="ADAL" clId="{021CC572-2920-44EC-8853-30901BDC4433}" dt="2022-03-21T21:14:43.270" v="534" actId="948"/>
          <ac:spMkLst>
            <pc:docMk/>
            <pc:sldMk cId="2180868305" sldId="350"/>
            <ac:spMk id="12" creationId="{68CFF215-9282-4416-8A74-845BD52160D9}"/>
          </ac:spMkLst>
        </pc:spChg>
        <pc:grpChg chg="mod">
          <ac:chgData name="Helena Laasjärvi" userId="147922e0-9e4e-413c-924b-93f8f61c2127" providerId="ADAL" clId="{021CC572-2920-44EC-8853-30901BDC4433}" dt="2022-03-21T21:14:32.630" v="530"/>
          <ac:grpSpMkLst>
            <pc:docMk/>
            <pc:sldMk cId="2180868305" sldId="350"/>
            <ac:grpSpMk id="1" creationId="{00000000-0000-0000-0000-000000000000}"/>
          </ac:grpSpMkLst>
        </pc:grpChg>
        <pc:graphicFrameChg chg="mod">
          <ac:chgData name="Helena Laasjärvi" userId="147922e0-9e4e-413c-924b-93f8f61c2127" providerId="ADAL" clId="{021CC572-2920-44EC-8853-30901BDC4433}" dt="2022-03-21T21:14:43.386" v="575"/>
          <ac:graphicFrameMkLst>
            <pc:docMk/>
            <pc:sldMk cId="2180868305" sldId="350"/>
            <ac:graphicFrameMk id="6" creationId="{E1BF22A5-5A57-4AF6-B247-2D8B493D9B63}"/>
          </ac:graphicFrameMkLst>
        </pc:graphicFrameChg>
        <pc:graphicFrameChg chg="mod">
          <ac:chgData name="Helena Laasjärvi" userId="147922e0-9e4e-413c-924b-93f8f61c2127" providerId="ADAL" clId="{021CC572-2920-44EC-8853-30901BDC4433}" dt="2022-03-21T21:16:06.169" v="595" actId="1076"/>
          <ac:graphicFrameMkLst>
            <pc:docMk/>
            <pc:sldMk cId="2180868305" sldId="350"/>
            <ac:graphicFrameMk id="8" creationId="{311B8604-8FEE-42BB-AF19-CDBE2DDB3F11}"/>
          </ac:graphicFrameMkLst>
        </pc:graphicFrameChg>
        <pc:picChg chg="mod">
          <ac:chgData name="Helena Laasjärvi" userId="147922e0-9e4e-413c-924b-93f8f61c2127" providerId="ADAL" clId="{021CC572-2920-44EC-8853-30901BDC4433}" dt="2022-03-21T21:14:32.630" v="530"/>
          <ac:picMkLst>
            <pc:docMk/>
            <pc:sldMk cId="2180868305" sldId="350"/>
            <ac:picMk id="4" creationId="{CF47ABF3-D808-437C-99C9-B7CE14174BFD}"/>
          </ac:picMkLst>
        </pc:picChg>
      </pc:sldChg>
      <pc:sldChg chg="addSp delSp modSp add mod ord">
        <pc:chgData name="Helena Laasjärvi" userId="147922e0-9e4e-413c-924b-93f8f61c2127" providerId="ADAL" clId="{021CC572-2920-44EC-8853-30901BDC4433}" dt="2022-03-21T21:18:47.568" v="623" actId="1076"/>
        <pc:sldMkLst>
          <pc:docMk/>
          <pc:sldMk cId="1987196611" sldId="351"/>
        </pc:sldMkLst>
        <pc:spChg chg="mod">
          <ac:chgData name="Helena Laasjärvi" userId="147922e0-9e4e-413c-924b-93f8f61c2127" providerId="ADAL" clId="{021CC572-2920-44EC-8853-30901BDC4433}" dt="2022-03-21T21:17:31.715" v="613" actId="1076"/>
          <ac:spMkLst>
            <pc:docMk/>
            <pc:sldMk cId="1987196611" sldId="351"/>
            <ac:spMk id="10" creationId="{0AA9639B-B7E2-44C5-9CA4-50187E024E5F}"/>
          </ac:spMkLst>
        </pc:spChg>
        <pc:graphicFrameChg chg="mod">
          <ac:chgData name="Helena Laasjärvi" userId="147922e0-9e4e-413c-924b-93f8f61c2127" providerId="ADAL" clId="{021CC572-2920-44EC-8853-30901BDC4433}" dt="2022-03-21T21:18:47.568" v="623" actId="1076"/>
          <ac:graphicFrameMkLst>
            <pc:docMk/>
            <pc:sldMk cId="1987196611" sldId="351"/>
            <ac:graphicFrameMk id="11" creationId="{E414962B-1761-4E7F-BCEE-C104F3FF223E}"/>
          </ac:graphicFrameMkLst>
        </pc:graphicFrameChg>
        <pc:picChg chg="add del">
          <ac:chgData name="Helena Laasjärvi" userId="147922e0-9e4e-413c-924b-93f8f61c2127" providerId="ADAL" clId="{021CC572-2920-44EC-8853-30901BDC4433}" dt="2022-03-21T21:18:31.836" v="620" actId="22"/>
          <ac:picMkLst>
            <pc:docMk/>
            <pc:sldMk cId="1987196611" sldId="351"/>
            <ac:picMk id="5" creationId="{F8DF7AB3-E3E6-4548-A51C-625B8FCAFE71}"/>
          </ac:picMkLst>
        </pc:picChg>
        <pc:picChg chg="mod">
          <ac:chgData name="Helena Laasjärvi" userId="147922e0-9e4e-413c-924b-93f8f61c2127" providerId="ADAL" clId="{021CC572-2920-44EC-8853-30901BDC4433}" dt="2022-03-21T21:18:44.151" v="622" actId="1076"/>
          <ac:picMkLst>
            <pc:docMk/>
            <pc:sldMk cId="1987196611" sldId="351"/>
            <ac:picMk id="7" creationId="{88682EDC-89D4-4A9C-A2A6-BDAD52E6FF21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D9BEDF-B9E2-4ABA-A056-FFA32216D3C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6A2FEB62-94FD-4C24-8355-50688969AD4D}">
      <dgm:prSet/>
      <dgm:spPr>
        <a:solidFill>
          <a:srgbClr val="F27CB1"/>
        </a:solidFill>
      </dgm:spPr>
      <dgm:t>
        <a:bodyPr/>
        <a:lstStyle/>
        <a:p>
          <a:r>
            <a:rPr lang="fi-FI" dirty="0"/>
            <a:t>Genotyyppi tarkoittaa yksilön perimää</a:t>
          </a:r>
        </a:p>
      </dgm:t>
    </dgm:pt>
    <dgm:pt modelId="{9E6791F2-B524-4403-A82A-BF6CD36DAB95}" type="parTrans" cxnId="{1C52B669-EFA9-4A39-BEA0-C339FF358077}">
      <dgm:prSet/>
      <dgm:spPr/>
      <dgm:t>
        <a:bodyPr/>
        <a:lstStyle/>
        <a:p>
          <a:endParaRPr lang="fi-FI"/>
        </a:p>
      </dgm:t>
    </dgm:pt>
    <dgm:pt modelId="{3B8D3B9C-A915-4364-882E-D96151E61335}" type="sibTrans" cxnId="{1C52B669-EFA9-4A39-BEA0-C339FF358077}">
      <dgm:prSet/>
      <dgm:spPr/>
      <dgm:t>
        <a:bodyPr/>
        <a:lstStyle/>
        <a:p>
          <a:endParaRPr lang="fi-FI"/>
        </a:p>
      </dgm:t>
    </dgm:pt>
    <dgm:pt modelId="{339922CF-443F-4894-91FD-005CEC5C15F3}">
      <dgm:prSet/>
      <dgm:spPr/>
      <dgm:t>
        <a:bodyPr/>
        <a:lstStyle/>
        <a:p>
          <a:r>
            <a:rPr lang="fi-FI" dirty="0"/>
            <a:t>yksittäisiä mutaatioita lukuun ottamatta pysyvä</a:t>
          </a:r>
        </a:p>
      </dgm:t>
    </dgm:pt>
    <dgm:pt modelId="{1C4CEA2A-F707-4385-A98A-125843945B9C}" type="parTrans" cxnId="{6E1697AF-6C45-48E6-8B1B-90655E6E977E}">
      <dgm:prSet/>
      <dgm:spPr/>
      <dgm:t>
        <a:bodyPr/>
        <a:lstStyle/>
        <a:p>
          <a:endParaRPr lang="fi-FI"/>
        </a:p>
      </dgm:t>
    </dgm:pt>
    <dgm:pt modelId="{FF6CAB30-D0EC-4C7A-A43A-33DB7E2D4E71}" type="sibTrans" cxnId="{6E1697AF-6C45-48E6-8B1B-90655E6E977E}">
      <dgm:prSet/>
      <dgm:spPr/>
      <dgm:t>
        <a:bodyPr/>
        <a:lstStyle/>
        <a:p>
          <a:endParaRPr lang="fi-FI"/>
        </a:p>
      </dgm:t>
    </dgm:pt>
    <dgm:pt modelId="{BC019F87-FEDD-4F4C-9AAC-3B188DA21DC2}">
      <dgm:prSet/>
      <dgm:spPr/>
      <dgm:t>
        <a:bodyPr/>
        <a:lstStyle/>
        <a:p>
          <a:endParaRPr lang="fi-FI" dirty="0"/>
        </a:p>
      </dgm:t>
    </dgm:pt>
    <dgm:pt modelId="{CBCFF85D-E938-4705-BC5E-B7AC61F66645}" type="parTrans" cxnId="{8E9426A2-1DFB-4ECF-B8C9-AC4A36F9BA0C}">
      <dgm:prSet/>
      <dgm:spPr/>
      <dgm:t>
        <a:bodyPr/>
        <a:lstStyle/>
        <a:p>
          <a:endParaRPr lang="fi-FI"/>
        </a:p>
      </dgm:t>
    </dgm:pt>
    <dgm:pt modelId="{95A500F2-2618-421E-BD1B-46FCE74A7ED4}" type="sibTrans" cxnId="{8E9426A2-1DFB-4ECF-B8C9-AC4A36F9BA0C}">
      <dgm:prSet/>
      <dgm:spPr/>
      <dgm:t>
        <a:bodyPr/>
        <a:lstStyle/>
        <a:p>
          <a:endParaRPr lang="fi-FI"/>
        </a:p>
      </dgm:t>
    </dgm:pt>
    <dgm:pt modelId="{15B6BC13-8826-4134-BCEC-BDF9501CDD69}">
      <dgm:prSet/>
      <dgm:spPr>
        <a:solidFill>
          <a:srgbClr val="F27CB1"/>
        </a:solidFill>
      </dgm:spPr>
      <dgm:t>
        <a:bodyPr/>
        <a:lstStyle/>
        <a:p>
          <a:r>
            <a:rPr lang="fi-FI" dirty="0"/>
            <a:t>Fenotyyppi tarkoittaa perimän ja ympäristön määräämää yksilön ilmiasua</a:t>
          </a:r>
        </a:p>
      </dgm:t>
    </dgm:pt>
    <dgm:pt modelId="{84F4059D-917B-44AB-B3A8-2A28131ACB47}" type="parTrans" cxnId="{46DEFFFE-115F-4CF2-9993-8A53244F52BA}">
      <dgm:prSet/>
      <dgm:spPr/>
      <dgm:t>
        <a:bodyPr/>
        <a:lstStyle/>
        <a:p>
          <a:endParaRPr lang="fi-FI"/>
        </a:p>
      </dgm:t>
    </dgm:pt>
    <dgm:pt modelId="{D9F02F5B-5DAC-4737-B236-5333316B2915}" type="sibTrans" cxnId="{46DEFFFE-115F-4CF2-9993-8A53244F52BA}">
      <dgm:prSet/>
      <dgm:spPr/>
      <dgm:t>
        <a:bodyPr/>
        <a:lstStyle/>
        <a:p>
          <a:endParaRPr lang="fi-FI"/>
        </a:p>
      </dgm:t>
    </dgm:pt>
    <dgm:pt modelId="{CA71CB90-A297-4D29-9F45-73FD8F00EE90}">
      <dgm:prSet/>
      <dgm:spPr>
        <a:solidFill>
          <a:srgbClr val="F27CB1"/>
        </a:solidFill>
      </dgm:spPr>
      <dgm:t>
        <a:bodyPr/>
        <a:lstStyle/>
        <a:p>
          <a:pPr>
            <a:buFont typeface="Arial" charset="0"/>
            <a:buChar char="•"/>
          </a:pPr>
          <a:r>
            <a:rPr lang="fi-FI" dirty="0" err="1"/>
            <a:t>Muovautumismuutelu</a:t>
          </a:r>
          <a:r>
            <a:rPr lang="fi-FI" dirty="0"/>
            <a:t> tarkoittaa yksilön fenotyypin muuttumista ympäristön mukaan perimän asettamissa rajoissa</a:t>
          </a:r>
        </a:p>
      </dgm:t>
    </dgm:pt>
    <dgm:pt modelId="{63D6E51F-9D5C-4FBB-9B37-D50D0231DF14}" type="parTrans" cxnId="{5F6FCECA-5985-45D8-A00C-EF10F17A6324}">
      <dgm:prSet/>
      <dgm:spPr/>
      <dgm:t>
        <a:bodyPr/>
        <a:lstStyle/>
        <a:p>
          <a:endParaRPr lang="fi-FI"/>
        </a:p>
      </dgm:t>
    </dgm:pt>
    <dgm:pt modelId="{BD85D29B-333F-4797-A8FB-FED9F09A2820}" type="sibTrans" cxnId="{5F6FCECA-5985-45D8-A00C-EF10F17A6324}">
      <dgm:prSet/>
      <dgm:spPr/>
      <dgm:t>
        <a:bodyPr/>
        <a:lstStyle/>
        <a:p>
          <a:endParaRPr lang="fi-FI"/>
        </a:p>
      </dgm:t>
    </dgm:pt>
    <dgm:pt modelId="{2A2F781F-16C1-4D29-B08D-ACB557B90863}" type="pres">
      <dgm:prSet presAssocID="{2DD9BEDF-B9E2-4ABA-A056-FFA32216D3C8}" presName="linear" presStyleCnt="0">
        <dgm:presLayoutVars>
          <dgm:animLvl val="lvl"/>
          <dgm:resizeHandles val="exact"/>
        </dgm:presLayoutVars>
      </dgm:prSet>
      <dgm:spPr/>
    </dgm:pt>
    <dgm:pt modelId="{F0AF7A49-36F5-44C3-A7EB-8BC603A6B688}" type="pres">
      <dgm:prSet presAssocID="{6A2FEB62-94FD-4C24-8355-50688969AD4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B99CBFE-938F-4BB1-92BB-6C5373694C26}" type="pres">
      <dgm:prSet presAssocID="{6A2FEB62-94FD-4C24-8355-50688969AD4D}" presName="childText" presStyleLbl="revTx" presStyleIdx="0" presStyleCnt="1">
        <dgm:presLayoutVars>
          <dgm:bulletEnabled val="1"/>
        </dgm:presLayoutVars>
      </dgm:prSet>
      <dgm:spPr/>
    </dgm:pt>
    <dgm:pt modelId="{A41D108A-C88D-499A-9A24-515F253DAB78}" type="pres">
      <dgm:prSet presAssocID="{15B6BC13-8826-4134-BCEC-BDF9501CDD6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2C485A3-7945-4988-AB1C-33A1E427F1B6}" type="pres">
      <dgm:prSet presAssocID="{D9F02F5B-5DAC-4737-B236-5333316B2915}" presName="spacer" presStyleCnt="0"/>
      <dgm:spPr/>
    </dgm:pt>
    <dgm:pt modelId="{18EACDC4-6BB6-46F6-8188-FD4A6A747C4A}" type="pres">
      <dgm:prSet presAssocID="{CA71CB90-A297-4D29-9F45-73FD8F00EE9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C52B669-EFA9-4A39-BEA0-C339FF358077}" srcId="{2DD9BEDF-B9E2-4ABA-A056-FFA32216D3C8}" destId="{6A2FEB62-94FD-4C24-8355-50688969AD4D}" srcOrd="0" destOrd="0" parTransId="{9E6791F2-B524-4403-A82A-BF6CD36DAB95}" sibTransId="{3B8D3B9C-A915-4364-882E-D96151E61335}"/>
    <dgm:cxn modelId="{7001AC58-415A-438A-8097-6AAE0364BFD4}" type="presOf" srcId="{CA71CB90-A297-4D29-9F45-73FD8F00EE90}" destId="{18EACDC4-6BB6-46F6-8188-FD4A6A747C4A}" srcOrd="0" destOrd="0" presId="urn:microsoft.com/office/officeart/2005/8/layout/vList2"/>
    <dgm:cxn modelId="{EF63AA87-4764-4D59-BCCF-E580406289F5}" type="presOf" srcId="{339922CF-443F-4894-91FD-005CEC5C15F3}" destId="{9B99CBFE-938F-4BB1-92BB-6C5373694C26}" srcOrd="0" destOrd="0" presId="urn:microsoft.com/office/officeart/2005/8/layout/vList2"/>
    <dgm:cxn modelId="{8E9426A2-1DFB-4ECF-B8C9-AC4A36F9BA0C}" srcId="{6A2FEB62-94FD-4C24-8355-50688969AD4D}" destId="{BC019F87-FEDD-4F4C-9AAC-3B188DA21DC2}" srcOrd="1" destOrd="0" parTransId="{CBCFF85D-E938-4705-BC5E-B7AC61F66645}" sibTransId="{95A500F2-2618-421E-BD1B-46FCE74A7ED4}"/>
    <dgm:cxn modelId="{DA6163AB-6A74-4AAA-8763-2C50DEC2A875}" type="presOf" srcId="{BC019F87-FEDD-4F4C-9AAC-3B188DA21DC2}" destId="{9B99CBFE-938F-4BB1-92BB-6C5373694C26}" srcOrd="0" destOrd="1" presId="urn:microsoft.com/office/officeart/2005/8/layout/vList2"/>
    <dgm:cxn modelId="{6E1697AF-6C45-48E6-8B1B-90655E6E977E}" srcId="{6A2FEB62-94FD-4C24-8355-50688969AD4D}" destId="{339922CF-443F-4894-91FD-005CEC5C15F3}" srcOrd="0" destOrd="0" parTransId="{1C4CEA2A-F707-4385-A98A-125843945B9C}" sibTransId="{FF6CAB30-D0EC-4C7A-A43A-33DB7E2D4E71}"/>
    <dgm:cxn modelId="{80B36DC0-A1CA-42E5-B78A-79BFF3C79841}" type="presOf" srcId="{2DD9BEDF-B9E2-4ABA-A056-FFA32216D3C8}" destId="{2A2F781F-16C1-4D29-B08D-ACB557B90863}" srcOrd="0" destOrd="0" presId="urn:microsoft.com/office/officeart/2005/8/layout/vList2"/>
    <dgm:cxn modelId="{5F6FCECA-5985-45D8-A00C-EF10F17A6324}" srcId="{2DD9BEDF-B9E2-4ABA-A056-FFA32216D3C8}" destId="{CA71CB90-A297-4D29-9F45-73FD8F00EE90}" srcOrd="2" destOrd="0" parTransId="{63D6E51F-9D5C-4FBB-9B37-D50D0231DF14}" sibTransId="{BD85D29B-333F-4797-A8FB-FED9F09A2820}"/>
    <dgm:cxn modelId="{C1EA34CF-BDC1-423E-8423-A4BC3DB57AB6}" type="presOf" srcId="{6A2FEB62-94FD-4C24-8355-50688969AD4D}" destId="{F0AF7A49-36F5-44C3-A7EB-8BC603A6B688}" srcOrd="0" destOrd="0" presId="urn:microsoft.com/office/officeart/2005/8/layout/vList2"/>
    <dgm:cxn modelId="{8D0C7BFB-D8D2-4F25-90E7-FBCDEA9C56C2}" type="presOf" srcId="{15B6BC13-8826-4134-BCEC-BDF9501CDD69}" destId="{A41D108A-C88D-499A-9A24-515F253DAB78}" srcOrd="0" destOrd="0" presId="urn:microsoft.com/office/officeart/2005/8/layout/vList2"/>
    <dgm:cxn modelId="{46DEFFFE-115F-4CF2-9993-8A53244F52BA}" srcId="{2DD9BEDF-B9E2-4ABA-A056-FFA32216D3C8}" destId="{15B6BC13-8826-4134-BCEC-BDF9501CDD69}" srcOrd="1" destOrd="0" parTransId="{84F4059D-917B-44AB-B3A8-2A28131ACB47}" sibTransId="{D9F02F5B-5DAC-4737-B236-5333316B2915}"/>
    <dgm:cxn modelId="{1924EF4A-155B-4076-AF17-4218A210CE8B}" type="presParOf" srcId="{2A2F781F-16C1-4D29-B08D-ACB557B90863}" destId="{F0AF7A49-36F5-44C3-A7EB-8BC603A6B688}" srcOrd="0" destOrd="0" presId="urn:microsoft.com/office/officeart/2005/8/layout/vList2"/>
    <dgm:cxn modelId="{DBF47470-6F20-4180-879B-C8F76416E1E8}" type="presParOf" srcId="{2A2F781F-16C1-4D29-B08D-ACB557B90863}" destId="{9B99CBFE-938F-4BB1-92BB-6C5373694C26}" srcOrd="1" destOrd="0" presId="urn:microsoft.com/office/officeart/2005/8/layout/vList2"/>
    <dgm:cxn modelId="{8812B156-55E6-4717-A667-DB000355EF7B}" type="presParOf" srcId="{2A2F781F-16C1-4D29-B08D-ACB557B90863}" destId="{A41D108A-C88D-499A-9A24-515F253DAB78}" srcOrd="2" destOrd="0" presId="urn:microsoft.com/office/officeart/2005/8/layout/vList2"/>
    <dgm:cxn modelId="{F7E21934-F49E-4C29-AF6E-C630B71B9410}" type="presParOf" srcId="{2A2F781F-16C1-4D29-B08D-ACB557B90863}" destId="{B2C485A3-7945-4988-AB1C-33A1E427F1B6}" srcOrd="3" destOrd="0" presId="urn:microsoft.com/office/officeart/2005/8/layout/vList2"/>
    <dgm:cxn modelId="{E56C13B7-3478-4F32-88EC-399D99AE1C5E}" type="presParOf" srcId="{2A2F781F-16C1-4D29-B08D-ACB557B90863}" destId="{18EACDC4-6BB6-46F6-8188-FD4A6A747C4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5063B7-85D1-441D-87C6-864638207FCC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BC353A9-2E9A-4B42-B9DF-3904A72B6A0E}">
      <dgm:prSet/>
      <dgm:spPr>
        <a:solidFill>
          <a:srgbClr val="EC008C"/>
        </a:solidFill>
      </dgm:spPr>
      <dgm:t>
        <a:bodyPr/>
        <a:lstStyle/>
        <a:p>
          <a:r>
            <a:rPr lang="fi-FI" dirty="0"/>
            <a:t>Alleelit ovat saman geenin eri muotoja</a:t>
          </a:r>
          <a:endParaRPr lang="en-US" dirty="0"/>
        </a:p>
      </dgm:t>
    </dgm:pt>
    <dgm:pt modelId="{C30C19A1-0B86-4B48-8CD1-BC251B538350}" type="parTrans" cxnId="{E893A836-17D9-42C9-9647-9C13C0169F53}">
      <dgm:prSet/>
      <dgm:spPr/>
      <dgm:t>
        <a:bodyPr/>
        <a:lstStyle/>
        <a:p>
          <a:endParaRPr lang="en-US"/>
        </a:p>
      </dgm:t>
    </dgm:pt>
    <dgm:pt modelId="{34A83047-F862-4DFB-A54B-26CD2997000F}" type="sibTrans" cxnId="{E893A836-17D9-42C9-9647-9C13C0169F53}">
      <dgm:prSet/>
      <dgm:spPr/>
      <dgm:t>
        <a:bodyPr/>
        <a:lstStyle/>
        <a:p>
          <a:endParaRPr lang="en-US"/>
        </a:p>
      </dgm:t>
    </dgm:pt>
    <dgm:pt modelId="{909AA532-506D-4606-B4AA-A6C6B568EE38}">
      <dgm:prSet/>
      <dgm:spPr>
        <a:solidFill>
          <a:srgbClr val="F27CB1"/>
        </a:solidFill>
      </dgm:spPr>
      <dgm:t>
        <a:bodyPr/>
        <a:lstStyle/>
        <a:p>
          <a:r>
            <a:rPr lang="fi-FI" dirty="0"/>
            <a:t>Jotta uusi alleeli periytyy jälkeläiselle, sen tulee syntyä ituradan solussa</a:t>
          </a:r>
        </a:p>
      </dgm:t>
    </dgm:pt>
    <dgm:pt modelId="{5F4B5E74-23F8-4B20-8ED4-AD7FD530DA6E}" type="parTrans" cxnId="{DEB986A8-F8B3-439D-8AE3-630409919F5A}">
      <dgm:prSet/>
      <dgm:spPr/>
      <dgm:t>
        <a:bodyPr/>
        <a:lstStyle/>
        <a:p>
          <a:endParaRPr lang="fi-FI"/>
        </a:p>
      </dgm:t>
    </dgm:pt>
    <dgm:pt modelId="{3752F3AD-DF89-4911-B284-6E754B9C35DA}" type="sibTrans" cxnId="{DEB986A8-F8B3-439D-8AE3-630409919F5A}">
      <dgm:prSet/>
      <dgm:spPr/>
      <dgm:t>
        <a:bodyPr/>
        <a:lstStyle/>
        <a:p>
          <a:endParaRPr lang="fi-FI"/>
        </a:p>
      </dgm:t>
    </dgm:pt>
    <dgm:pt modelId="{C98BB3D8-F1F9-4980-A813-50F0C2AEBD98}" type="pres">
      <dgm:prSet presAssocID="{005063B7-85D1-441D-87C6-864638207FCC}" presName="linear" presStyleCnt="0">
        <dgm:presLayoutVars>
          <dgm:animLvl val="lvl"/>
          <dgm:resizeHandles val="exact"/>
        </dgm:presLayoutVars>
      </dgm:prSet>
      <dgm:spPr/>
    </dgm:pt>
    <dgm:pt modelId="{A2041109-FF81-4945-89B7-A8A0C017B20F}" type="pres">
      <dgm:prSet presAssocID="{7BC353A9-2E9A-4B42-B9DF-3904A72B6A0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644E296-F578-45B8-8A54-6632C8CE62E1}" type="pres">
      <dgm:prSet presAssocID="{34A83047-F862-4DFB-A54B-26CD2997000F}" presName="spacer" presStyleCnt="0"/>
      <dgm:spPr/>
    </dgm:pt>
    <dgm:pt modelId="{BFD4EF96-1CE6-49E4-A2C5-AD9722D55C76}" type="pres">
      <dgm:prSet presAssocID="{909AA532-506D-4606-B4AA-A6C6B568EE38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2F684C18-DCEF-46D2-9A63-647C8D2D0FAB}" type="presOf" srcId="{909AA532-506D-4606-B4AA-A6C6B568EE38}" destId="{BFD4EF96-1CE6-49E4-A2C5-AD9722D55C76}" srcOrd="0" destOrd="0" presId="urn:microsoft.com/office/officeart/2005/8/layout/vList2"/>
    <dgm:cxn modelId="{E893A836-17D9-42C9-9647-9C13C0169F53}" srcId="{005063B7-85D1-441D-87C6-864638207FCC}" destId="{7BC353A9-2E9A-4B42-B9DF-3904A72B6A0E}" srcOrd="0" destOrd="0" parTransId="{C30C19A1-0B86-4B48-8CD1-BC251B538350}" sibTransId="{34A83047-F862-4DFB-A54B-26CD2997000F}"/>
    <dgm:cxn modelId="{2190204B-2E81-4C25-B1E5-1613564821A5}" type="presOf" srcId="{005063B7-85D1-441D-87C6-864638207FCC}" destId="{C98BB3D8-F1F9-4980-A813-50F0C2AEBD98}" srcOrd="0" destOrd="0" presId="urn:microsoft.com/office/officeart/2005/8/layout/vList2"/>
    <dgm:cxn modelId="{EBF53685-F8AF-407C-AE81-06CBD11601DB}" type="presOf" srcId="{7BC353A9-2E9A-4B42-B9DF-3904A72B6A0E}" destId="{A2041109-FF81-4945-89B7-A8A0C017B20F}" srcOrd="0" destOrd="0" presId="urn:microsoft.com/office/officeart/2005/8/layout/vList2"/>
    <dgm:cxn modelId="{DEB986A8-F8B3-439D-8AE3-630409919F5A}" srcId="{005063B7-85D1-441D-87C6-864638207FCC}" destId="{909AA532-506D-4606-B4AA-A6C6B568EE38}" srcOrd="1" destOrd="0" parTransId="{5F4B5E74-23F8-4B20-8ED4-AD7FD530DA6E}" sibTransId="{3752F3AD-DF89-4911-B284-6E754B9C35DA}"/>
    <dgm:cxn modelId="{67A47AC9-1A43-4843-9DCD-06B8C85015CF}" type="presParOf" srcId="{C98BB3D8-F1F9-4980-A813-50F0C2AEBD98}" destId="{A2041109-FF81-4945-89B7-A8A0C017B20F}" srcOrd="0" destOrd="0" presId="urn:microsoft.com/office/officeart/2005/8/layout/vList2"/>
    <dgm:cxn modelId="{0F087415-8901-4023-BBD3-E2FABFEB48F2}" type="presParOf" srcId="{C98BB3D8-F1F9-4980-A813-50F0C2AEBD98}" destId="{2644E296-F578-45B8-8A54-6632C8CE62E1}" srcOrd="1" destOrd="0" presId="urn:microsoft.com/office/officeart/2005/8/layout/vList2"/>
    <dgm:cxn modelId="{B0F308E7-5213-449E-BA91-69188B44CEA9}" type="presParOf" srcId="{C98BB3D8-F1F9-4980-A813-50F0C2AEBD98}" destId="{BFD4EF96-1CE6-49E4-A2C5-AD9722D55C76}" srcOrd="2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5063B7-85D1-441D-87C6-864638207FCC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BC353A9-2E9A-4B42-B9DF-3904A72B6A0E}">
      <dgm:prSet/>
      <dgm:spPr>
        <a:solidFill>
          <a:srgbClr val="EC008C"/>
        </a:solidFill>
      </dgm:spPr>
      <dgm:t>
        <a:bodyPr/>
        <a:lstStyle/>
        <a:p>
          <a:r>
            <a:rPr lang="fi-FI" dirty="0"/>
            <a:t>Jokaisella geenillä on tarkka paikka, lokus, tietyssä kromosomissa</a:t>
          </a:r>
          <a:endParaRPr lang="en-US" dirty="0"/>
        </a:p>
      </dgm:t>
    </dgm:pt>
    <dgm:pt modelId="{C30C19A1-0B86-4B48-8CD1-BC251B538350}" type="parTrans" cxnId="{E893A836-17D9-42C9-9647-9C13C0169F53}">
      <dgm:prSet/>
      <dgm:spPr/>
      <dgm:t>
        <a:bodyPr/>
        <a:lstStyle/>
        <a:p>
          <a:endParaRPr lang="en-US"/>
        </a:p>
      </dgm:t>
    </dgm:pt>
    <dgm:pt modelId="{34A83047-F862-4DFB-A54B-26CD2997000F}" type="sibTrans" cxnId="{E893A836-17D9-42C9-9647-9C13C0169F53}">
      <dgm:prSet/>
      <dgm:spPr/>
      <dgm:t>
        <a:bodyPr/>
        <a:lstStyle/>
        <a:p>
          <a:endParaRPr lang="en-US"/>
        </a:p>
      </dgm:t>
    </dgm:pt>
    <dgm:pt modelId="{909AA532-506D-4606-B4AA-A6C6B568EE38}">
      <dgm:prSet/>
      <dgm:spPr>
        <a:solidFill>
          <a:srgbClr val="F27CB1"/>
        </a:solidFill>
      </dgm:spPr>
      <dgm:t>
        <a:bodyPr/>
        <a:lstStyle/>
        <a:p>
          <a:r>
            <a:rPr lang="fi-FI" dirty="0"/>
            <a:t>Yksilön perimä muodostuu puolesta äidin alleeleja puolesta isän alleeleja</a:t>
          </a:r>
        </a:p>
      </dgm:t>
    </dgm:pt>
    <dgm:pt modelId="{5F4B5E74-23F8-4B20-8ED4-AD7FD530DA6E}" type="parTrans" cxnId="{DEB986A8-F8B3-439D-8AE3-630409919F5A}">
      <dgm:prSet/>
      <dgm:spPr/>
      <dgm:t>
        <a:bodyPr/>
        <a:lstStyle/>
        <a:p>
          <a:endParaRPr lang="fi-FI"/>
        </a:p>
      </dgm:t>
    </dgm:pt>
    <dgm:pt modelId="{3752F3AD-DF89-4911-B284-6E754B9C35DA}" type="sibTrans" cxnId="{DEB986A8-F8B3-439D-8AE3-630409919F5A}">
      <dgm:prSet/>
      <dgm:spPr/>
      <dgm:t>
        <a:bodyPr/>
        <a:lstStyle/>
        <a:p>
          <a:endParaRPr lang="fi-FI"/>
        </a:p>
      </dgm:t>
    </dgm:pt>
    <dgm:pt modelId="{5689DE7B-65B5-47F3-9706-D07C9DFBC777}">
      <dgm:prSet/>
      <dgm:spPr/>
      <dgm:t>
        <a:bodyPr/>
        <a:lstStyle/>
        <a:p>
          <a:r>
            <a:rPr lang="fi-FI" dirty="0"/>
            <a:t>yhdestä geenistä on siis aina kaksi vastinalleelia</a:t>
          </a:r>
        </a:p>
      </dgm:t>
    </dgm:pt>
    <dgm:pt modelId="{2CF4CFB5-EF8F-4430-A55A-A3CEF0A2853A}" type="parTrans" cxnId="{26242EA7-9489-4CB6-B14E-F4E6ED485A25}">
      <dgm:prSet/>
      <dgm:spPr/>
      <dgm:t>
        <a:bodyPr/>
        <a:lstStyle/>
        <a:p>
          <a:endParaRPr lang="fi-FI"/>
        </a:p>
      </dgm:t>
    </dgm:pt>
    <dgm:pt modelId="{640D60A4-A5D9-42D8-87DB-8C47B2F2B671}" type="sibTrans" cxnId="{26242EA7-9489-4CB6-B14E-F4E6ED485A25}">
      <dgm:prSet/>
      <dgm:spPr/>
      <dgm:t>
        <a:bodyPr/>
        <a:lstStyle/>
        <a:p>
          <a:endParaRPr lang="fi-FI"/>
        </a:p>
      </dgm:t>
    </dgm:pt>
    <dgm:pt modelId="{C98BB3D8-F1F9-4980-A813-50F0C2AEBD98}" type="pres">
      <dgm:prSet presAssocID="{005063B7-85D1-441D-87C6-864638207FCC}" presName="linear" presStyleCnt="0">
        <dgm:presLayoutVars>
          <dgm:animLvl val="lvl"/>
          <dgm:resizeHandles val="exact"/>
        </dgm:presLayoutVars>
      </dgm:prSet>
      <dgm:spPr/>
    </dgm:pt>
    <dgm:pt modelId="{A2041109-FF81-4945-89B7-A8A0C017B20F}" type="pres">
      <dgm:prSet presAssocID="{7BC353A9-2E9A-4B42-B9DF-3904A72B6A0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644E296-F578-45B8-8A54-6632C8CE62E1}" type="pres">
      <dgm:prSet presAssocID="{34A83047-F862-4DFB-A54B-26CD2997000F}" presName="spacer" presStyleCnt="0"/>
      <dgm:spPr/>
    </dgm:pt>
    <dgm:pt modelId="{BFD4EF96-1CE6-49E4-A2C5-AD9722D55C76}" type="pres">
      <dgm:prSet presAssocID="{909AA532-506D-4606-B4AA-A6C6B568EE3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64757CB6-AB8B-4B5B-8D7E-817339A95619}" type="pres">
      <dgm:prSet presAssocID="{909AA532-506D-4606-B4AA-A6C6B568EE38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79A86906-F248-4E1B-8131-5C70B27325FB}" type="presOf" srcId="{5689DE7B-65B5-47F3-9706-D07C9DFBC777}" destId="{64757CB6-AB8B-4B5B-8D7E-817339A95619}" srcOrd="0" destOrd="0" presId="urn:microsoft.com/office/officeart/2005/8/layout/vList2"/>
    <dgm:cxn modelId="{2F684C18-DCEF-46D2-9A63-647C8D2D0FAB}" type="presOf" srcId="{909AA532-506D-4606-B4AA-A6C6B568EE38}" destId="{BFD4EF96-1CE6-49E4-A2C5-AD9722D55C76}" srcOrd="0" destOrd="0" presId="urn:microsoft.com/office/officeart/2005/8/layout/vList2"/>
    <dgm:cxn modelId="{E893A836-17D9-42C9-9647-9C13C0169F53}" srcId="{005063B7-85D1-441D-87C6-864638207FCC}" destId="{7BC353A9-2E9A-4B42-B9DF-3904A72B6A0E}" srcOrd="0" destOrd="0" parTransId="{C30C19A1-0B86-4B48-8CD1-BC251B538350}" sibTransId="{34A83047-F862-4DFB-A54B-26CD2997000F}"/>
    <dgm:cxn modelId="{2190204B-2E81-4C25-B1E5-1613564821A5}" type="presOf" srcId="{005063B7-85D1-441D-87C6-864638207FCC}" destId="{C98BB3D8-F1F9-4980-A813-50F0C2AEBD98}" srcOrd="0" destOrd="0" presId="urn:microsoft.com/office/officeart/2005/8/layout/vList2"/>
    <dgm:cxn modelId="{EBF53685-F8AF-407C-AE81-06CBD11601DB}" type="presOf" srcId="{7BC353A9-2E9A-4B42-B9DF-3904A72B6A0E}" destId="{A2041109-FF81-4945-89B7-A8A0C017B20F}" srcOrd="0" destOrd="0" presId="urn:microsoft.com/office/officeart/2005/8/layout/vList2"/>
    <dgm:cxn modelId="{26242EA7-9489-4CB6-B14E-F4E6ED485A25}" srcId="{909AA532-506D-4606-B4AA-A6C6B568EE38}" destId="{5689DE7B-65B5-47F3-9706-D07C9DFBC777}" srcOrd="0" destOrd="0" parTransId="{2CF4CFB5-EF8F-4430-A55A-A3CEF0A2853A}" sibTransId="{640D60A4-A5D9-42D8-87DB-8C47B2F2B671}"/>
    <dgm:cxn modelId="{DEB986A8-F8B3-439D-8AE3-630409919F5A}" srcId="{005063B7-85D1-441D-87C6-864638207FCC}" destId="{909AA532-506D-4606-B4AA-A6C6B568EE38}" srcOrd="1" destOrd="0" parTransId="{5F4B5E74-23F8-4B20-8ED4-AD7FD530DA6E}" sibTransId="{3752F3AD-DF89-4911-B284-6E754B9C35DA}"/>
    <dgm:cxn modelId="{67A47AC9-1A43-4843-9DCD-06B8C85015CF}" type="presParOf" srcId="{C98BB3D8-F1F9-4980-A813-50F0C2AEBD98}" destId="{A2041109-FF81-4945-89B7-A8A0C017B20F}" srcOrd="0" destOrd="0" presId="urn:microsoft.com/office/officeart/2005/8/layout/vList2"/>
    <dgm:cxn modelId="{0F087415-8901-4023-BBD3-E2FABFEB48F2}" type="presParOf" srcId="{C98BB3D8-F1F9-4980-A813-50F0C2AEBD98}" destId="{2644E296-F578-45B8-8A54-6632C8CE62E1}" srcOrd="1" destOrd="0" presId="urn:microsoft.com/office/officeart/2005/8/layout/vList2"/>
    <dgm:cxn modelId="{B0F308E7-5213-449E-BA91-69188B44CEA9}" type="presParOf" srcId="{C98BB3D8-F1F9-4980-A813-50F0C2AEBD98}" destId="{BFD4EF96-1CE6-49E4-A2C5-AD9722D55C76}" srcOrd="2" destOrd="0" presId="urn:microsoft.com/office/officeart/2005/8/layout/vList2"/>
    <dgm:cxn modelId="{5AF42795-600C-4419-8A35-6A44AC92D9BD}" type="presParOf" srcId="{C98BB3D8-F1F9-4980-A813-50F0C2AEBD98}" destId="{64757CB6-AB8B-4B5B-8D7E-817339A95619}" srcOrd="3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D9BEDF-B9E2-4ABA-A056-FFA32216D3C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6191DB02-BDC9-4F40-9296-F0AD3BB2C6D9}">
      <dgm:prSet/>
      <dgm:spPr>
        <a:solidFill>
          <a:srgbClr val="EC008C"/>
        </a:solidFill>
      </dgm:spPr>
      <dgm:t>
        <a:bodyPr/>
        <a:lstStyle/>
        <a:p>
          <a:r>
            <a:rPr lang="fi-FI" dirty="0"/>
            <a:t>yksilöllä, jolla on kaksi samanlaista alleelia on homotsygoottinen</a:t>
          </a:r>
        </a:p>
      </dgm:t>
    </dgm:pt>
    <dgm:pt modelId="{2828203E-282B-464C-8C5D-521B0A0FF0EB}" type="parTrans" cxnId="{705C8768-1311-4EE0-90C6-BD7623FA6E23}">
      <dgm:prSet/>
      <dgm:spPr/>
      <dgm:t>
        <a:bodyPr/>
        <a:lstStyle/>
        <a:p>
          <a:endParaRPr lang="fi-FI"/>
        </a:p>
      </dgm:t>
    </dgm:pt>
    <dgm:pt modelId="{196BF26C-3554-42C7-B0EA-C5D0A1084313}" type="sibTrans" cxnId="{705C8768-1311-4EE0-90C6-BD7623FA6E23}">
      <dgm:prSet/>
      <dgm:spPr/>
      <dgm:t>
        <a:bodyPr/>
        <a:lstStyle/>
        <a:p>
          <a:endParaRPr lang="fi-FI"/>
        </a:p>
      </dgm:t>
    </dgm:pt>
    <dgm:pt modelId="{FDDAD744-75E2-48EC-9072-1270246F6EB9}">
      <dgm:prSet/>
      <dgm:spPr>
        <a:solidFill>
          <a:srgbClr val="EC008C"/>
        </a:solidFill>
      </dgm:spPr>
      <dgm:t>
        <a:bodyPr/>
        <a:lstStyle/>
        <a:p>
          <a:r>
            <a:rPr lang="fi-FI"/>
            <a:t>yksilöllä, jolla on kaksi erilaista alleelia on heterotsygoottinen</a:t>
          </a:r>
          <a:endParaRPr lang="fi-FI" dirty="0"/>
        </a:p>
      </dgm:t>
    </dgm:pt>
    <dgm:pt modelId="{96BC85D9-A93A-49D1-BA65-70053D2CC89F}" type="sibTrans" cxnId="{830C0BD5-0D11-4FD7-9B2D-89244750F12A}">
      <dgm:prSet/>
      <dgm:spPr/>
      <dgm:t>
        <a:bodyPr/>
        <a:lstStyle/>
        <a:p>
          <a:endParaRPr lang="fi-FI"/>
        </a:p>
      </dgm:t>
    </dgm:pt>
    <dgm:pt modelId="{16E036DF-4B47-4020-8E5C-580093FF8094}" type="parTrans" cxnId="{830C0BD5-0D11-4FD7-9B2D-89244750F12A}">
      <dgm:prSet/>
      <dgm:spPr/>
      <dgm:t>
        <a:bodyPr/>
        <a:lstStyle/>
        <a:p>
          <a:endParaRPr lang="fi-FI"/>
        </a:p>
      </dgm:t>
    </dgm:pt>
    <dgm:pt modelId="{12F608B6-41E2-40E2-9FA6-611316810BB4}">
      <dgm:prSet/>
      <dgm:spPr>
        <a:solidFill>
          <a:srgbClr val="EC008C"/>
        </a:solidFill>
      </dgm:spPr>
      <dgm:t>
        <a:bodyPr/>
        <a:lstStyle/>
        <a:p>
          <a:pPr>
            <a:buFont typeface="Arial" charset="0"/>
            <a:buChar char="•"/>
          </a:pPr>
          <a:r>
            <a:rPr lang="fi-FI"/>
            <a:t>dominoiva alleeli peittää resessiivisen alleelin vaikutuksen Vv</a:t>
          </a:r>
          <a:endParaRPr lang="fi-FI" dirty="0"/>
        </a:p>
      </dgm:t>
    </dgm:pt>
    <dgm:pt modelId="{43615E84-C10F-41AA-890C-DDBF0CBA4DAD}" type="sibTrans" cxnId="{CF923A3E-3621-488A-8303-D9A8794C17DD}">
      <dgm:prSet/>
      <dgm:spPr/>
      <dgm:t>
        <a:bodyPr/>
        <a:lstStyle/>
        <a:p>
          <a:endParaRPr lang="fi-FI"/>
        </a:p>
      </dgm:t>
    </dgm:pt>
    <dgm:pt modelId="{1603F303-3FA8-48C6-96DA-ED0EAA93A1AD}" type="parTrans" cxnId="{CF923A3E-3621-488A-8303-D9A8794C17DD}">
      <dgm:prSet/>
      <dgm:spPr/>
      <dgm:t>
        <a:bodyPr/>
        <a:lstStyle/>
        <a:p>
          <a:endParaRPr lang="fi-FI"/>
        </a:p>
      </dgm:t>
    </dgm:pt>
    <dgm:pt modelId="{352EBE15-98F2-48FA-AA91-620738926CB5}">
      <dgm:prSet/>
      <dgm:spPr>
        <a:solidFill>
          <a:srgbClr val="EC008C"/>
        </a:solidFill>
      </dgm:spPr>
      <dgm:t>
        <a:bodyPr/>
        <a:lstStyle/>
        <a:p>
          <a:r>
            <a:rPr lang="fi-FI" dirty="0"/>
            <a:t>dominoivaa alleelia merkitään isolla kirjaimella esim. V</a:t>
          </a:r>
        </a:p>
      </dgm:t>
    </dgm:pt>
    <dgm:pt modelId="{DA950823-FFDC-4AA5-B88C-574FD834E60B}" type="sibTrans" cxnId="{6D2EA35F-2E1B-4A80-B4E8-8A8ABEA2A609}">
      <dgm:prSet/>
      <dgm:spPr/>
      <dgm:t>
        <a:bodyPr/>
        <a:lstStyle/>
        <a:p>
          <a:endParaRPr lang="fi-FI"/>
        </a:p>
      </dgm:t>
    </dgm:pt>
    <dgm:pt modelId="{866DE8EE-68A5-423F-9754-CED37EF21DD9}" type="parTrans" cxnId="{6D2EA35F-2E1B-4A80-B4E8-8A8ABEA2A609}">
      <dgm:prSet/>
      <dgm:spPr/>
      <dgm:t>
        <a:bodyPr/>
        <a:lstStyle/>
        <a:p>
          <a:endParaRPr lang="fi-FI"/>
        </a:p>
      </dgm:t>
    </dgm:pt>
    <dgm:pt modelId="{2133DABD-8162-4C8B-995D-BD3AFB416C02}">
      <dgm:prSet/>
      <dgm:spPr>
        <a:solidFill>
          <a:srgbClr val="EC008C"/>
        </a:solidFill>
      </dgm:spPr>
      <dgm:t>
        <a:bodyPr/>
        <a:lstStyle/>
        <a:p>
          <a:r>
            <a:rPr lang="fi-FI" dirty="0"/>
            <a:t>resessiivinen alleeli ilmenee vain, jos se esiintyy kasinkertaisena esimerkiksi </a:t>
          </a:r>
          <a:r>
            <a:rPr lang="fi-FI" dirty="0" err="1"/>
            <a:t>vv</a:t>
          </a:r>
          <a:endParaRPr lang="fi-FI" dirty="0"/>
        </a:p>
      </dgm:t>
    </dgm:pt>
    <dgm:pt modelId="{1EBAD6D4-28F1-44FD-8855-06BCF05144A4}" type="parTrans" cxnId="{C716D0A6-C497-41CD-BA89-F26702187355}">
      <dgm:prSet/>
      <dgm:spPr/>
      <dgm:t>
        <a:bodyPr/>
        <a:lstStyle/>
        <a:p>
          <a:endParaRPr lang="fi-FI"/>
        </a:p>
      </dgm:t>
    </dgm:pt>
    <dgm:pt modelId="{CA847EDC-5DE4-45FD-8774-B58DFDD61875}" type="sibTrans" cxnId="{C716D0A6-C497-41CD-BA89-F26702187355}">
      <dgm:prSet/>
      <dgm:spPr/>
      <dgm:t>
        <a:bodyPr/>
        <a:lstStyle/>
        <a:p>
          <a:endParaRPr lang="fi-FI"/>
        </a:p>
      </dgm:t>
    </dgm:pt>
    <dgm:pt modelId="{0D78DE43-03E6-463B-9859-ADF7946F7DE7}">
      <dgm:prSet/>
      <dgm:spPr>
        <a:solidFill>
          <a:srgbClr val="EC008C"/>
        </a:solidFill>
      </dgm:spPr>
      <dgm:t>
        <a:bodyPr/>
        <a:lstStyle/>
        <a:p>
          <a:r>
            <a:rPr lang="fi-FI"/>
            <a:t>kaikki alleelit eivät ole dominoivia tai resessiivisiä</a:t>
          </a:r>
          <a:endParaRPr lang="fi-FI" dirty="0"/>
        </a:p>
      </dgm:t>
    </dgm:pt>
    <dgm:pt modelId="{9163C319-C2BD-4A5B-8F51-211845E25533}" type="parTrans" cxnId="{3CB2A425-01C2-467B-A7FC-08E03C67F7BB}">
      <dgm:prSet/>
      <dgm:spPr/>
      <dgm:t>
        <a:bodyPr/>
        <a:lstStyle/>
        <a:p>
          <a:endParaRPr lang="fi-FI"/>
        </a:p>
      </dgm:t>
    </dgm:pt>
    <dgm:pt modelId="{E25765EE-6928-4799-A174-5361DC843C27}" type="sibTrans" cxnId="{3CB2A425-01C2-467B-A7FC-08E03C67F7BB}">
      <dgm:prSet/>
      <dgm:spPr/>
      <dgm:t>
        <a:bodyPr/>
        <a:lstStyle/>
        <a:p>
          <a:endParaRPr lang="fi-FI"/>
        </a:p>
      </dgm:t>
    </dgm:pt>
    <dgm:pt modelId="{2A2F781F-16C1-4D29-B08D-ACB557B90863}" type="pres">
      <dgm:prSet presAssocID="{2DD9BEDF-B9E2-4ABA-A056-FFA32216D3C8}" presName="linear" presStyleCnt="0">
        <dgm:presLayoutVars>
          <dgm:animLvl val="lvl"/>
          <dgm:resizeHandles val="exact"/>
        </dgm:presLayoutVars>
      </dgm:prSet>
      <dgm:spPr/>
    </dgm:pt>
    <dgm:pt modelId="{103C0909-A682-46FE-9197-CA34F8B6BD42}" type="pres">
      <dgm:prSet presAssocID="{6191DB02-BDC9-4F40-9296-F0AD3BB2C6D9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E513468F-E65E-4E95-90F5-27712F62BD0D}" type="pres">
      <dgm:prSet presAssocID="{196BF26C-3554-42C7-B0EA-C5D0A1084313}" presName="spacer" presStyleCnt="0"/>
      <dgm:spPr/>
    </dgm:pt>
    <dgm:pt modelId="{70D20C35-AC64-4FD9-B736-FB68AD5A5A92}" type="pres">
      <dgm:prSet presAssocID="{FDDAD744-75E2-48EC-9072-1270246F6EB9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552168BC-A932-4897-A29E-E97175596181}" type="pres">
      <dgm:prSet presAssocID="{96BC85D9-A93A-49D1-BA65-70053D2CC89F}" presName="spacer" presStyleCnt="0"/>
      <dgm:spPr/>
    </dgm:pt>
    <dgm:pt modelId="{7D305730-1DA8-4BEB-B659-E57AF5F0F90B}" type="pres">
      <dgm:prSet presAssocID="{12F608B6-41E2-40E2-9FA6-611316810BB4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EAFCA5F3-6106-4416-8479-42930C864A02}" type="pres">
      <dgm:prSet presAssocID="{43615E84-C10F-41AA-890C-DDBF0CBA4DAD}" presName="spacer" presStyleCnt="0"/>
      <dgm:spPr/>
    </dgm:pt>
    <dgm:pt modelId="{B4F0054F-391A-4FA8-9A4F-B26CFAD89CCE}" type="pres">
      <dgm:prSet presAssocID="{352EBE15-98F2-48FA-AA91-620738926CB5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812BF172-AEC4-4944-82A7-035FB2A195EA}" type="pres">
      <dgm:prSet presAssocID="{DA950823-FFDC-4AA5-B88C-574FD834E60B}" presName="spacer" presStyleCnt="0"/>
      <dgm:spPr/>
    </dgm:pt>
    <dgm:pt modelId="{7D0C1422-7AF4-4B18-8D50-D1FE7F858C47}" type="pres">
      <dgm:prSet presAssocID="{2133DABD-8162-4C8B-995D-BD3AFB416C02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2503787F-E9F0-49BB-BAA9-1F597664F489}" type="pres">
      <dgm:prSet presAssocID="{CA847EDC-5DE4-45FD-8774-B58DFDD61875}" presName="spacer" presStyleCnt="0"/>
      <dgm:spPr/>
    </dgm:pt>
    <dgm:pt modelId="{DA3A4A5A-828E-4DB1-9FC6-F4089481B8D6}" type="pres">
      <dgm:prSet presAssocID="{0D78DE43-03E6-463B-9859-ADF7946F7DE7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BAFB310B-6300-41D2-8283-595FCE68A963}" type="presOf" srcId="{352EBE15-98F2-48FA-AA91-620738926CB5}" destId="{B4F0054F-391A-4FA8-9A4F-B26CFAD89CCE}" srcOrd="0" destOrd="0" presId="urn:microsoft.com/office/officeart/2005/8/layout/vList2"/>
    <dgm:cxn modelId="{14F68F0F-2CA9-4E8E-8683-6DD489D5FB4E}" type="presOf" srcId="{6191DB02-BDC9-4F40-9296-F0AD3BB2C6D9}" destId="{103C0909-A682-46FE-9197-CA34F8B6BD42}" srcOrd="0" destOrd="0" presId="urn:microsoft.com/office/officeart/2005/8/layout/vList2"/>
    <dgm:cxn modelId="{3CB2A425-01C2-467B-A7FC-08E03C67F7BB}" srcId="{2DD9BEDF-B9E2-4ABA-A056-FFA32216D3C8}" destId="{0D78DE43-03E6-463B-9859-ADF7946F7DE7}" srcOrd="5" destOrd="0" parTransId="{9163C319-C2BD-4A5B-8F51-211845E25533}" sibTransId="{E25765EE-6928-4799-A174-5361DC843C27}"/>
    <dgm:cxn modelId="{CF923A3E-3621-488A-8303-D9A8794C17DD}" srcId="{2DD9BEDF-B9E2-4ABA-A056-FFA32216D3C8}" destId="{12F608B6-41E2-40E2-9FA6-611316810BB4}" srcOrd="2" destOrd="0" parTransId="{1603F303-3FA8-48C6-96DA-ED0EAA93A1AD}" sibTransId="{43615E84-C10F-41AA-890C-DDBF0CBA4DAD}"/>
    <dgm:cxn modelId="{8F42755E-7393-47D1-8B23-C4324CD204CA}" type="presOf" srcId="{FDDAD744-75E2-48EC-9072-1270246F6EB9}" destId="{70D20C35-AC64-4FD9-B736-FB68AD5A5A92}" srcOrd="0" destOrd="0" presId="urn:microsoft.com/office/officeart/2005/8/layout/vList2"/>
    <dgm:cxn modelId="{6D2EA35F-2E1B-4A80-B4E8-8A8ABEA2A609}" srcId="{2DD9BEDF-B9E2-4ABA-A056-FFA32216D3C8}" destId="{352EBE15-98F2-48FA-AA91-620738926CB5}" srcOrd="3" destOrd="0" parTransId="{866DE8EE-68A5-423F-9754-CED37EF21DD9}" sibTransId="{DA950823-FFDC-4AA5-B88C-574FD834E60B}"/>
    <dgm:cxn modelId="{705C8768-1311-4EE0-90C6-BD7623FA6E23}" srcId="{2DD9BEDF-B9E2-4ABA-A056-FFA32216D3C8}" destId="{6191DB02-BDC9-4F40-9296-F0AD3BB2C6D9}" srcOrd="0" destOrd="0" parTransId="{2828203E-282B-464C-8C5D-521B0A0FF0EB}" sibTransId="{196BF26C-3554-42C7-B0EA-C5D0A1084313}"/>
    <dgm:cxn modelId="{9144968E-3617-4A22-87FB-5474C07C56CC}" type="presOf" srcId="{0D78DE43-03E6-463B-9859-ADF7946F7DE7}" destId="{DA3A4A5A-828E-4DB1-9FC6-F4089481B8D6}" srcOrd="0" destOrd="0" presId="urn:microsoft.com/office/officeart/2005/8/layout/vList2"/>
    <dgm:cxn modelId="{302AD89F-3C78-4D42-A3F8-FC2D10CA34ED}" type="presOf" srcId="{2133DABD-8162-4C8B-995D-BD3AFB416C02}" destId="{7D0C1422-7AF4-4B18-8D50-D1FE7F858C47}" srcOrd="0" destOrd="0" presId="urn:microsoft.com/office/officeart/2005/8/layout/vList2"/>
    <dgm:cxn modelId="{C716D0A6-C497-41CD-BA89-F26702187355}" srcId="{2DD9BEDF-B9E2-4ABA-A056-FFA32216D3C8}" destId="{2133DABD-8162-4C8B-995D-BD3AFB416C02}" srcOrd="4" destOrd="0" parTransId="{1EBAD6D4-28F1-44FD-8855-06BCF05144A4}" sibTransId="{CA847EDC-5DE4-45FD-8774-B58DFDD61875}"/>
    <dgm:cxn modelId="{80B36DC0-A1CA-42E5-B78A-79BFF3C79841}" type="presOf" srcId="{2DD9BEDF-B9E2-4ABA-A056-FFA32216D3C8}" destId="{2A2F781F-16C1-4D29-B08D-ACB557B90863}" srcOrd="0" destOrd="0" presId="urn:microsoft.com/office/officeart/2005/8/layout/vList2"/>
    <dgm:cxn modelId="{830C0BD5-0D11-4FD7-9B2D-89244750F12A}" srcId="{2DD9BEDF-B9E2-4ABA-A056-FFA32216D3C8}" destId="{FDDAD744-75E2-48EC-9072-1270246F6EB9}" srcOrd="1" destOrd="0" parTransId="{16E036DF-4B47-4020-8E5C-580093FF8094}" sibTransId="{96BC85D9-A93A-49D1-BA65-70053D2CC89F}"/>
    <dgm:cxn modelId="{D6D280F1-D72C-41FD-9F26-AEC1EAF65DA4}" type="presOf" srcId="{12F608B6-41E2-40E2-9FA6-611316810BB4}" destId="{7D305730-1DA8-4BEB-B659-E57AF5F0F90B}" srcOrd="0" destOrd="0" presId="urn:microsoft.com/office/officeart/2005/8/layout/vList2"/>
    <dgm:cxn modelId="{B8E57260-8134-437A-AD3A-4AD0F0C9B719}" type="presParOf" srcId="{2A2F781F-16C1-4D29-B08D-ACB557B90863}" destId="{103C0909-A682-46FE-9197-CA34F8B6BD42}" srcOrd="0" destOrd="0" presId="urn:microsoft.com/office/officeart/2005/8/layout/vList2"/>
    <dgm:cxn modelId="{814F4336-39D9-4B45-960A-F03EAD835174}" type="presParOf" srcId="{2A2F781F-16C1-4D29-B08D-ACB557B90863}" destId="{E513468F-E65E-4E95-90F5-27712F62BD0D}" srcOrd="1" destOrd="0" presId="urn:microsoft.com/office/officeart/2005/8/layout/vList2"/>
    <dgm:cxn modelId="{C81136A1-47F1-4AE8-9D5E-71887F2BA7E1}" type="presParOf" srcId="{2A2F781F-16C1-4D29-B08D-ACB557B90863}" destId="{70D20C35-AC64-4FD9-B736-FB68AD5A5A92}" srcOrd="2" destOrd="0" presId="urn:microsoft.com/office/officeart/2005/8/layout/vList2"/>
    <dgm:cxn modelId="{F65F2321-B742-4902-A809-E0DA5B7DC8D5}" type="presParOf" srcId="{2A2F781F-16C1-4D29-B08D-ACB557B90863}" destId="{552168BC-A932-4897-A29E-E97175596181}" srcOrd="3" destOrd="0" presId="urn:microsoft.com/office/officeart/2005/8/layout/vList2"/>
    <dgm:cxn modelId="{83AA6F6A-8F40-494D-82E3-79D669F5F767}" type="presParOf" srcId="{2A2F781F-16C1-4D29-B08D-ACB557B90863}" destId="{7D305730-1DA8-4BEB-B659-E57AF5F0F90B}" srcOrd="4" destOrd="0" presId="urn:microsoft.com/office/officeart/2005/8/layout/vList2"/>
    <dgm:cxn modelId="{965699D9-5CE4-4BB6-A380-C811BBA8CF8B}" type="presParOf" srcId="{2A2F781F-16C1-4D29-B08D-ACB557B90863}" destId="{EAFCA5F3-6106-4416-8479-42930C864A02}" srcOrd="5" destOrd="0" presId="urn:microsoft.com/office/officeart/2005/8/layout/vList2"/>
    <dgm:cxn modelId="{4CFD748F-AAC2-4062-8A11-624201FA89E7}" type="presParOf" srcId="{2A2F781F-16C1-4D29-B08D-ACB557B90863}" destId="{B4F0054F-391A-4FA8-9A4F-B26CFAD89CCE}" srcOrd="6" destOrd="0" presId="urn:microsoft.com/office/officeart/2005/8/layout/vList2"/>
    <dgm:cxn modelId="{8F7A857D-6C85-4451-BE9A-F6863A56D36E}" type="presParOf" srcId="{2A2F781F-16C1-4D29-B08D-ACB557B90863}" destId="{812BF172-AEC4-4944-82A7-035FB2A195EA}" srcOrd="7" destOrd="0" presId="urn:microsoft.com/office/officeart/2005/8/layout/vList2"/>
    <dgm:cxn modelId="{AF1BEF55-01A6-41E5-99E4-7A5067900C60}" type="presParOf" srcId="{2A2F781F-16C1-4D29-B08D-ACB557B90863}" destId="{7D0C1422-7AF4-4B18-8D50-D1FE7F858C47}" srcOrd="8" destOrd="0" presId="urn:microsoft.com/office/officeart/2005/8/layout/vList2"/>
    <dgm:cxn modelId="{212FAE79-ADB4-4080-A929-6E4540FEAA2E}" type="presParOf" srcId="{2A2F781F-16C1-4D29-B08D-ACB557B90863}" destId="{2503787F-E9F0-49BB-BAA9-1F597664F489}" srcOrd="9" destOrd="0" presId="urn:microsoft.com/office/officeart/2005/8/layout/vList2"/>
    <dgm:cxn modelId="{C9D4DC16-F596-47D7-8CBB-0CA1332FFF79}" type="presParOf" srcId="{2A2F781F-16C1-4D29-B08D-ACB557B90863}" destId="{DA3A4A5A-828E-4DB1-9FC6-F4089481B8D6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05063B7-85D1-441D-87C6-864638207FCC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BC353A9-2E9A-4B42-B9DF-3904A72B6A0E}">
      <dgm:prSet/>
      <dgm:spPr>
        <a:solidFill>
          <a:srgbClr val="EC008C"/>
        </a:solidFill>
      </dgm:spPr>
      <dgm:t>
        <a:bodyPr/>
        <a:lstStyle/>
        <a:p>
          <a:r>
            <a:rPr lang="fi-FI" dirty="0"/>
            <a:t>Monohybridiristeytyksessä tutkitaan yhden alleeliparin periytymistä</a:t>
          </a:r>
          <a:endParaRPr lang="en-US" dirty="0"/>
        </a:p>
      </dgm:t>
    </dgm:pt>
    <dgm:pt modelId="{C30C19A1-0B86-4B48-8CD1-BC251B538350}" type="parTrans" cxnId="{E893A836-17D9-42C9-9647-9C13C0169F53}">
      <dgm:prSet/>
      <dgm:spPr/>
      <dgm:t>
        <a:bodyPr/>
        <a:lstStyle/>
        <a:p>
          <a:endParaRPr lang="en-US"/>
        </a:p>
      </dgm:t>
    </dgm:pt>
    <dgm:pt modelId="{34A83047-F862-4DFB-A54B-26CD2997000F}" type="sibTrans" cxnId="{E893A836-17D9-42C9-9647-9C13C0169F53}">
      <dgm:prSet/>
      <dgm:spPr/>
      <dgm:t>
        <a:bodyPr/>
        <a:lstStyle/>
        <a:p>
          <a:endParaRPr lang="en-US"/>
        </a:p>
      </dgm:t>
    </dgm:pt>
    <dgm:pt modelId="{909AA532-506D-4606-B4AA-A6C6B568EE38}">
      <dgm:prSet/>
      <dgm:spPr>
        <a:solidFill>
          <a:srgbClr val="F27CB1"/>
        </a:solidFill>
      </dgm:spPr>
      <dgm:t>
        <a:bodyPr/>
        <a:lstStyle/>
        <a:p>
          <a:r>
            <a:rPr lang="fi-FI" dirty="0"/>
            <a:t>keskeiset löydökset:</a:t>
          </a:r>
        </a:p>
      </dgm:t>
    </dgm:pt>
    <dgm:pt modelId="{5F4B5E74-23F8-4B20-8ED4-AD7FD530DA6E}" type="parTrans" cxnId="{DEB986A8-F8B3-439D-8AE3-630409919F5A}">
      <dgm:prSet/>
      <dgm:spPr/>
      <dgm:t>
        <a:bodyPr/>
        <a:lstStyle/>
        <a:p>
          <a:endParaRPr lang="fi-FI"/>
        </a:p>
      </dgm:t>
    </dgm:pt>
    <dgm:pt modelId="{3752F3AD-DF89-4911-B284-6E754B9C35DA}" type="sibTrans" cxnId="{DEB986A8-F8B3-439D-8AE3-630409919F5A}">
      <dgm:prSet/>
      <dgm:spPr/>
      <dgm:t>
        <a:bodyPr/>
        <a:lstStyle/>
        <a:p>
          <a:endParaRPr lang="fi-FI"/>
        </a:p>
      </dgm:t>
    </dgm:pt>
    <dgm:pt modelId="{5689DE7B-65B5-47F3-9706-D07C9DFBC777}">
      <dgm:prSet/>
      <dgm:spPr/>
      <dgm:t>
        <a:bodyPr/>
        <a:lstStyle/>
        <a:p>
          <a:r>
            <a:rPr lang="fi-FI" dirty="0"/>
            <a:t>valkokukkaiset herneet tuottavat vain valkokukkaisia jälkeläisiä</a:t>
          </a:r>
        </a:p>
      </dgm:t>
    </dgm:pt>
    <dgm:pt modelId="{2CF4CFB5-EF8F-4430-A55A-A3CEF0A2853A}" type="parTrans" cxnId="{26242EA7-9489-4CB6-B14E-F4E6ED485A25}">
      <dgm:prSet/>
      <dgm:spPr/>
      <dgm:t>
        <a:bodyPr/>
        <a:lstStyle/>
        <a:p>
          <a:endParaRPr lang="fi-FI"/>
        </a:p>
      </dgm:t>
    </dgm:pt>
    <dgm:pt modelId="{640D60A4-A5D9-42D8-87DB-8C47B2F2B671}" type="sibTrans" cxnId="{26242EA7-9489-4CB6-B14E-F4E6ED485A25}">
      <dgm:prSet/>
      <dgm:spPr/>
      <dgm:t>
        <a:bodyPr/>
        <a:lstStyle/>
        <a:p>
          <a:endParaRPr lang="fi-FI"/>
        </a:p>
      </dgm:t>
    </dgm:pt>
    <dgm:pt modelId="{98719482-4C72-4B8D-9F2F-5BFD1E9C5404}">
      <dgm:prSet/>
      <dgm:spPr/>
      <dgm:t>
        <a:bodyPr/>
        <a:lstStyle/>
        <a:p>
          <a:r>
            <a:rPr lang="fi-FI" dirty="0"/>
            <a:t>Puhtaan linjan violettikukkaiset herneet tuottavat vain violettikukkaisia jälkeläisiä</a:t>
          </a:r>
        </a:p>
      </dgm:t>
    </dgm:pt>
    <dgm:pt modelId="{0C8A995E-9166-413E-941A-CCF29DC71925}" type="parTrans" cxnId="{BADA65A1-19D1-4AB7-99BA-4058F4506EAD}">
      <dgm:prSet/>
      <dgm:spPr/>
      <dgm:t>
        <a:bodyPr/>
        <a:lstStyle/>
        <a:p>
          <a:endParaRPr lang="fi-FI"/>
        </a:p>
      </dgm:t>
    </dgm:pt>
    <dgm:pt modelId="{055C3509-B9BE-4A85-A35E-1C00EE1C5EA6}" type="sibTrans" cxnId="{BADA65A1-19D1-4AB7-99BA-4058F4506EAD}">
      <dgm:prSet/>
      <dgm:spPr/>
      <dgm:t>
        <a:bodyPr/>
        <a:lstStyle/>
        <a:p>
          <a:endParaRPr lang="fi-FI"/>
        </a:p>
      </dgm:t>
    </dgm:pt>
    <dgm:pt modelId="{D33A8DDF-BD8C-4C34-BFD8-99D36A42C5AB}">
      <dgm:prSet/>
      <dgm:spPr/>
      <dgm:t>
        <a:bodyPr/>
        <a:lstStyle/>
        <a:p>
          <a:r>
            <a:rPr lang="fi-FI" dirty="0"/>
            <a:t>valkokukkaisten kanssa sekaisin kasvaneet violettikukkaiset herneet saivat risteytettäessä sekä violetti- että valkokukkaisia jälkeläisiä</a:t>
          </a:r>
        </a:p>
      </dgm:t>
    </dgm:pt>
    <dgm:pt modelId="{4B29C4E1-1991-413C-988C-340C40B13F43}" type="parTrans" cxnId="{69CD8B6D-8040-44AC-A41B-EC939BB3F93F}">
      <dgm:prSet/>
      <dgm:spPr/>
      <dgm:t>
        <a:bodyPr/>
        <a:lstStyle/>
        <a:p>
          <a:endParaRPr lang="fi-FI"/>
        </a:p>
      </dgm:t>
    </dgm:pt>
    <dgm:pt modelId="{EFC94BFB-ABD4-4B50-A89C-1ADE831A1289}" type="sibTrans" cxnId="{69CD8B6D-8040-44AC-A41B-EC939BB3F93F}">
      <dgm:prSet/>
      <dgm:spPr/>
      <dgm:t>
        <a:bodyPr/>
        <a:lstStyle/>
        <a:p>
          <a:endParaRPr lang="fi-FI"/>
        </a:p>
      </dgm:t>
    </dgm:pt>
    <dgm:pt modelId="{C98BB3D8-F1F9-4980-A813-50F0C2AEBD98}" type="pres">
      <dgm:prSet presAssocID="{005063B7-85D1-441D-87C6-864638207FCC}" presName="linear" presStyleCnt="0">
        <dgm:presLayoutVars>
          <dgm:animLvl val="lvl"/>
          <dgm:resizeHandles val="exact"/>
        </dgm:presLayoutVars>
      </dgm:prSet>
      <dgm:spPr/>
    </dgm:pt>
    <dgm:pt modelId="{A2041109-FF81-4945-89B7-A8A0C017B20F}" type="pres">
      <dgm:prSet presAssocID="{7BC353A9-2E9A-4B42-B9DF-3904A72B6A0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644E296-F578-45B8-8A54-6632C8CE62E1}" type="pres">
      <dgm:prSet presAssocID="{34A83047-F862-4DFB-A54B-26CD2997000F}" presName="spacer" presStyleCnt="0"/>
      <dgm:spPr/>
    </dgm:pt>
    <dgm:pt modelId="{BFD4EF96-1CE6-49E4-A2C5-AD9722D55C76}" type="pres">
      <dgm:prSet presAssocID="{909AA532-506D-4606-B4AA-A6C6B568EE3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64757CB6-AB8B-4B5B-8D7E-817339A95619}" type="pres">
      <dgm:prSet presAssocID="{909AA532-506D-4606-B4AA-A6C6B568EE38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79A86906-F248-4E1B-8131-5C70B27325FB}" type="presOf" srcId="{5689DE7B-65B5-47F3-9706-D07C9DFBC777}" destId="{64757CB6-AB8B-4B5B-8D7E-817339A95619}" srcOrd="0" destOrd="0" presId="urn:microsoft.com/office/officeart/2005/8/layout/vList2"/>
    <dgm:cxn modelId="{2F684C18-DCEF-46D2-9A63-647C8D2D0FAB}" type="presOf" srcId="{909AA532-506D-4606-B4AA-A6C6B568EE38}" destId="{BFD4EF96-1CE6-49E4-A2C5-AD9722D55C76}" srcOrd="0" destOrd="0" presId="urn:microsoft.com/office/officeart/2005/8/layout/vList2"/>
    <dgm:cxn modelId="{E893A836-17D9-42C9-9647-9C13C0169F53}" srcId="{005063B7-85D1-441D-87C6-864638207FCC}" destId="{7BC353A9-2E9A-4B42-B9DF-3904A72B6A0E}" srcOrd="0" destOrd="0" parTransId="{C30C19A1-0B86-4B48-8CD1-BC251B538350}" sibTransId="{34A83047-F862-4DFB-A54B-26CD2997000F}"/>
    <dgm:cxn modelId="{2190204B-2E81-4C25-B1E5-1613564821A5}" type="presOf" srcId="{005063B7-85D1-441D-87C6-864638207FCC}" destId="{C98BB3D8-F1F9-4980-A813-50F0C2AEBD98}" srcOrd="0" destOrd="0" presId="urn:microsoft.com/office/officeart/2005/8/layout/vList2"/>
    <dgm:cxn modelId="{6494134C-7453-4E88-92B5-69F42F272ABD}" type="presOf" srcId="{D33A8DDF-BD8C-4C34-BFD8-99D36A42C5AB}" destId="{64757CB6-AB8B-4B5B-8D7E-817339A95619}" srcOrd="0" destOrd="2" presId="urn:microsoft.com/office/officeart/2005/8/layout/vList2"/>
    <dgm:cxn modelId="{69CD8B6D-8040-44AC-A41B-EC939BB3F93F}" srcId="{909AA532-506D-4606-B4AA-A6C6B568EE38}" destId="{D33A8DDF-BD8C-4C34-BFD8-99D36A42C5AB}" srcOrd="2" destOrd="0" parTransId="{4B29C4E1-1991-413C-988C-340C40B13F43}" sibTransId="{EFC94BFB-ABD4-4B50-A89C-1ADE831A1289}"/>
    <dgm:cxn modelId="{EBF53685-F8AF-407C-AE81-06CBD11601DB}" type="presOf" srcId="{7BC353A9-2E9A-4B42-B9DF-3904A72B6A0E}" destId="{A2041109-FF81-4945-89B7-A8A0C017B20F}" srcOrd="0" destOrd="0" presId="urn:microsoft.com/office/officeart/2005/8/layout/vList2"/>
    <dgm:cxn modelId="{BADA65A1-19D1-4AB7-99BA-4058F4506EAD}" srcId="{909AA532-506D-4606-B4AA-A6C6B568EE38}" destId="{98719482-4C72-4B8D-9F2F-5BFD1E9C5404}" srcOrd="1" destOrd="0" parTransId="{0C8A995E-9166-413E-941A-CCF29DC71925}" sibTransId="{055C3509-B9BE-4A85-A35E-1C00EE1C5EA6}"/>
    <dgm:cxn modelId="{26242EA7-9489-4CB6-B14E-F4E6ED485A25}" srcId="{909AA532-506D-4606-B4AA-A6C6B568EE38}" destId="{5689DE7B-65B5-47F3-9706-D07C9DFBC777}" srcOrd="0" destOrd="0" parTransId="{2CF4CFB5-EF8F-4430-A55A-A3CEF0A2853A}" sibTransId="{640D60A4-A5D9-42D8-87DB-8C47B2F2B671}"/>
    <dgm:cxn modelId="{DEB986A8-F8B3-439D-8AE3-630409919F5A}" srcId="{005063B7-85D1-441D-87C6-864638207FCC}" destId="{909AA532-506D-4606-B4AA-A6C6B568EE38}" srcOrd="1" destOrd="0" parTransId="{5F4B5E74-23F8-4B20-8ED4-AD7FD530DA6E}" sibTransId="{3752F3AD-DF89-4911-B284-6E754B9C35DA}"/>
    <dgm:cxn modelId="{5629BAE2-3171-4BD1-85DC-4AC4225B14A8}" type="presOf" srcId="{98719482-4C72-4B8D-9F2F-5BFD1E9C5404}" destId="{64757CB6-AB8B-4B5B-8D7E-817339A95619}" srcOrd="0" destOrd="1" presId="urn:microsoft.com/office/officeart/2005/8/layout/vList2"/>
    <dgm:cxn modelId="{67A47AC9-1A43-4843-9DCD-06B8C85015CF}" type="presParOf" srcId="{C98BB3D8-F1F9-4980-A813-50F0C2AEBD98}" destId="{A2041109-FF81-4945-89B7-A8A0C017B20F}" srcOrd="0" destOrd="0" presId="urn:microsoft.com/office/officeart/2005/8/layout/vList2"/>
    <dgm:cxn modelId="{0F087415-8901-4023-BBD3-E2FABFEB48F2}" type="presParOf" srcId="{C98BB3D8-F1F9-4980-A813-50F0C2AEBD98}" destId="{2644E296-F578-45B8-8A54-6632C8CE62E1}" srcOrd="1" destOrd="0" presId="urn:microsoft.com/office/officeart/2005/8/layout/vList2"/>
    <dgm:cxn modelId="{B0F308E7-5213-449E-BA91-69188B44CEA9}" type="presParOf" srcId="{C98BB3D8-F1F9-4980-A813-50F0C2AEBD98}" destId="{BFD4EF96-1CE6-49E4-A2C5-AD9722D55C76}" srcOrd="2" destOrd="0" presId="urn:microsoft.com/office/officeart/2005/8/layout/vList2"/>
    <dgm:cxn modelId="{5AF42795-600C-4419-8A35-6A44AC92D9BD}" type="presParOf" srcId="{C98BB3D8-F1F9-4980-A813-50F0C2AEBD98}" destId="{64757CB6-AB8B-4B5B-8D7E-817339A95619}" srcOrd="3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DD9BEDF-B9E2-4ABA-A056-FFA32216D3C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6191DB02-BDC9-4F40-9296-F0AD3BB2C6D9}">
      <dgm:prSet/>
      <dgm:spPr>
        <a:solidFill>
          <a:srgbClr val="EC008C"/>
        </a:solidFill>
      </dgm:spPr>
      <dgm:t>
        <a:bodyPr/>
        <a:lstStyle/>
        <a:p>
          <a:r>
            <a:rPr lang="fi-FI" dirty="0"/>
            <a:t>Kun yhdestä geenistä on useampi kuin kaksi alleelia, puhutaan multippeleista alleeleista</a:t>
          </a:r>
        </a:p>
      </dgm:t>
    </dgm:pt>
    <dgm:pt modelId="{2828203E-282B-464C-8C5D-521B0A0FF0EB}" type="parTrans" cxnId="{705C8768-1311-4EE0-90C6-BD7623FA6E23}">
      <dgm:prSet/>
      <dgm:spPr/>
      <dgm:t>
        <a:bodyPr/>
        <a:lstStyle/>
        <a:p>
          <a:endParaRPr lang="fi-FI"/>
        </a:p>
      </dgm:t>
    </dgm:pt>
    <dgm:pt modelId="{196BF26C-3554-42C7-B0EA-C5D0A1084313}" type="sibTrans" cxnId="{705C8768-1311-4EE0-90C6-BD7623FA6E23}">
      <dgm:prSet/>
      <dgm:spPr/>
      <dgm:t>
        <a:bodyPr/>
        <a:lstStyle/>
        <a:p>
          <a:endParaRPr lang="fi-FI"/>
        </a:p>
      </dgm:t>
    </dgm:pt>
    <dgm:pt modelId="{FDDAD744-75E2-48EC-9072-1270246F6EB9}">
      <dgm:prSet/>
      <dgm:spPr>
        <a:solidFill>
          <a:srgbClr val="EC008C"/>
        </a:solidFill>
      </dgm:spPr>
      <dgm:t>
        <a:bodyPr/>
        <a:lstStyle/>
        <a:p>
          <a:r>
            <a:rPr lang="fi-FI" dirty="0"/>
            <a:t>Multippelit alleelit ovat yleisiä </a:t>
          </a:r>
        </a:p>
      </dgm:t>
    </dgm:pt>
    <dgm:pt modelId="{96BC85D9-A93A-49D1-BA65-70053D2CC89F}" type="sibTrans" cxnId="{830C0BD5-0D11-4FD7-9B2D-89244750F12A}">
      <dgm:prSet/>
      <dgm:spPr/>
      <dgm:t>
        <a:bodyPr/>
        <a:lstStyle/>
        <a:p>
          <a:endParaRPr lang="fi-FI"/>
        </a:p>
      </dgm:t>
    </dgm:pt>
    <dgm:pt modelId="{16E036DF-4B47-4020-8E5C-580093FF8094}" type="parTrans" cxnId="{830C0BD5-0D11-4FD7-9B2D-89244750F12A}">
      <dgm:prSet/>
      <dgm:spPr/>
      <dgm:t>
        <a:bodyPr/>
        <a:lstStyle/>
        <a:p>
          <a:endParaRPr lang="fi-FI"/>
        </a:p>
      </dgm:t>
    </dgm:pt>
    <dgm:pt modelId="{1FB72BA2-8187-4EF2-AFFC-74272B4A21ED}">
      <dgm:prSet/>
      <dgm:spPr>
        <a:noFill/>
      </dgm:spPr>
      <dgm:t>
        <a:bodyPr/>
        <a:lstStyle/>
        <a:p>
          <a:endParaRPr lang="fi-FI" dirty="0"/>
        </a:p>
      </dgm:t>
    </dgm:pt>
    <dgm:pt modelId="{780A4F27-010C-4A9B-B3BD-44DA5016832C}" type="parTrans" cxnId="{4646CD9E-8992-42B5-8F6C-904AAD95BAF9}">
      <dgm:prSet/>
      <dgm:spPr/>
      <dgm:t>
        <a:bodyPr/>
        <a:lstStyle/>
        <a:p>
          <a:endParaRPr lang="fi-FI"/>
        </a:p>
      </dgm:t>
    </dgm:pt>
    <dgm:pt modelId="{1BB6ECE2-B96C-43D8-8F7F-14F779326EF8}" type="sibTrans" cxnId="{4646CD9E-8992-42B5-8F6C-904AAD95BAF9}">
      <dgm:prSet/>
      <dgm:spPr/>
      <dgm:t>
        <a:bodyPr/>
        <a:lstStyle/>
        <a:p>
          <a:endParaRPr lang="fi-FI"/>
        </a:p>
      </dgm:t>
    </dgm:pt>
    <dgm:pt modelId="{2A2F781F-16C1-4D29-B08D-ACB557B90863}" type="pres">
      <dgm:prSet presAssocID="{2DD9BEDF-B9E2-4ABA-A056-FFA32216D3C8}" presName="linear" presStyleCnt="0">
        <dgm:presLayoutVars>
          <dgm:animLvl val="lvl"/>
          <dgm:resizeHandles val="exact"/>
        </dgm:presLayoutVars>
      </dgm:prSet>
      <dgm:spPr/>
    </dgm:pt>
    <dgm:pt modelId="{103C0909-A682-46FE-9197-CA34F8B6BD42}" type="pres">
      <dgm:prSet presAssocID="{6191DB02-BDC9-4F40-9296-F0AD3BB2C6D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C55F207-697D-4A0C-A824-2A65612FC5E6}" type="pres">
      <dgm:prSet presAssocID="{6191DB02-BDC9-4F40-9296-F0AD3BB2C6D9}" presName="childText" presStyleLbl="revTx" presStyleIdx="0" presStyleCnt="1">
        <dgm:presLayoutVars>
          <dgm:bulletEnabled val="1"/>
        </dgm:presLayoutVars>
      </dgm:prSet>
      <dgm:spPr/>
    </dgm:pt>
    <dgm:pt modelId="{70D20C35-AC64-4FD9-B736-FB68AD5A5A92}" type="pres">
      <dgm:prSet presAssocID="{FDDAD744-75E2-48EC-9072-1270246F6EB9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2921B300-B1DF-4476-A699-0BEA085C854E}" type="presOf" srcId="{1FB72BA2-8187-4EF2-AFFC-74272B4A21ED}" destId="{CC55F207-697D-4A0C-A824-2A65612FC5E6}" srcOrd="0" destOrd="0" presId="urn:microsoft.com/office/officeart/2005/8/layout/vList2"/>
    <dgm:cxn modelId="{14F68F0F-2CA9-4E8E-8683-6DD489D5FB4E}" type="presOf" srcId="{6191DB02-BDC9-4F40-9296-F0AD3BB2C6D9}" destId="{103C0909-A682-46FE-9197-CA34F8B6BD42}" srcOrd="0" destOrd="0" presId="urn:microsoft.com/office/officeart/2005/8/layout/vList2"/>
    <dgm:cxn modelId="{8F42755E-7393-47D1-8B23-C4324CD204CA}" type="presOf" srcId="{FDDAD744-75E2-48EC-9072-1270246F6EB9}" destId="{70D20C35-AC64-4FD9-B736-FB68AD5A5A92}" srcOrd="0" destOrd="0" presId="urn:microsoft.com/office/officeart/2005/8/layout/vList2"/>
    <dgm:cxn modelId="{705C8768-1311-4EE0-90C6-BD7623FA6E23}" srcId="{2DD9BEDF-B9E2-4ABA-A056-FFA32216D3C8}" destId="{6191DB02-BDC9-4F40-9296-F0AD3BB2C6D9}" srcOrd="0" destOrd="0" parTransId="{2828203E-282B-464C-8C5D-521B0A0FF0EB}" sibTransId="{196BF26C-3554-42C7-B0EA-C5D0A1084313}"/>
    <dgm:cxn modelId="{4646CD9E-8992-42B5-8F6C-904AAD95BAF9}" srcId="{6191DB02-BDC9-4F40-9296-F0AD3BB2C6D9}" destId="{1FB72BA2-8187-4EF2-AFFC-74272B4A21ED}" srcOrd="0" destOrd="0" parTransId="{780A4F27-010C-4A9B-B3BD-44DA5016832C}" sibTransId="{1BB6ECE2-B96C-43D8-8F7F-14F779326EF8}"/>
    <dgm:cxn modelId="{80B36DC0-A1CA-42E5-B78A-79BFF3C79841}" type="presOf" srcId="{2DD9BEDF-B9E2-4ABA-A056-FFA32216D3C8}" destId="{2A2F781F-16C1-4D29-B08D-ACB557B90863}" srcOrd="0" destOrd="0" presId="urn:microsoft.com/office/officeart/2005/8/layout/vList2"/>
    <dgm:cxn modelId="{830C0BD5-0D11-4FD7-9B2D-89244750F12A}" srcId="{2DD9BEDF-B9E2-4ABA-A056-FFA32216D3C8}" destId="{FDDAD744-75E2-48EC-9072-1270246F6EB9}" srcOrd="1" destOrd="0" parTransId="{16E036DF-4B47-4020-8E5C-580093FF8094}" sibTransId="{96BC85D9-A93A-49D1-BA65-70053D2CC89F}"/>
    <dgm:cxn modelId="{B8E57260-8134-437A-AD3A-4AD0F0C9B719}" type="presParOf" srcId="{2A2F781F-16C1-4D29-B08D-ACB557B90863}" destId="{103C0909-A682-46FE-9197-CA34F8B6BD42}" srcOrd="0" destOrd="0" presId="urn:microsoft.com/office/officeart/2005/8/layout/vList2"/>
    <dgm:cxn modelId="{725C85FE-6E1F-4C68-AF6F-C74EC46E7249}" type="presParOf" srcId="{2A2F781F-16C1-4D29-B08D-ACB557B90863}" destId="{CC55F207-697D-4A0C-A824-2A65612FC5E6}" srcOrd="1" destOrd="0" presId="urn:microsoft.com/office/officeart/2005/8/layout/vList2"/>
    <dgm:cxn modelId="{C81136A1-47F1-4AE8-9D5E-71887F2BA7E1}" type="presParOf" srcId="{2A2F781F-16C1-4D29-B08D-ACB557B90863}" destId="{70D20C35-AC64-4FD9-B736-FB68AD5A5A9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05063B7-85D1-441D-87C6-864638207FCC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BC353A9-2E9A-4B42-B9DF-3904A72B6A0E}">
      <dgm:prSet/>
      <dgm:spPr>
        <a:solidFill>
          <a:srgbClr val="EC008C"/>
        </a:solidFill>
      </dgm:spPr>
      <dgm:t>
        <a:bodyPr/>
        <a:lstStyle/>
        <a:p>
          <a:r>
            <a:rPr lang="fi-FI" dirty="0"/>
            <a:t>Välimuotoisessa periytymisessä kummankin alleelin vaikutus näkyy samanaikaisesti</a:t>
          </a:r>
          <a:endParaRPr lang="en-US" dirty="0"/>
        </a:p>
      </dgm:t>
    </dgm:pt>
    <dgm:pt modelId="{C30C19A1-0B86-4B48-8CD1-BC251B538350}" type="parTrans" cxnId="{E893A836-17D9-42C9-9647-9C13C0169F53}">
      <dgm:prSet/>
      <dgm:spPr/>
      <dgm:t>
        <a:bodyPr/>
        <a:lstStyle/>
        <a:p>
          <a:endParaRPr lang="en-US"/>
        </a:p>
      </dgm:t>
    </dgm:pt>
    <dgm:pt modelId="{34A83047-F862-4DFB-A54B-26CD2997000F}" type="sibTrans" cxnId="{E893A836-17D9-42C9-9647-9C13C0169F53}">
      <dgm:prSet/>
      <dgm:spPr/>
      <dgm:t>
        <a:bodyPr/>
        <a:lstStyle/>
        <a:p>
          <a:endParaRPr lang="en-US"/>
        </a:p>
      </dgm:t>
    </dgm:pt>
    <dgm:pt modelId="{909AA532-506D-4606-B4AA-A6C6B568EE38}">
      <dgm:prSet/>
      <dgm:spPr>
        <a:solidFill>
          <a:srgbClr val="F27CB1"/>
        </a:solidFill>
      </dgm:spPr>
      <dgm:t>
        <a:bodyPr/>
        <a:lstStyle/>
        <a:p>
          <a:r>
            <a:rPr lang="fi-FI"/>
            <a:t>Yhteisvallitsevassa periytymisessä kumpikin alleeli vaikuttaa itsenäisesti esimerkiksi veriryhmä AB</a:t>
          </a:r>
          <a:endParaRPr lang="fi-FI" dirty="0"/>
        </a:p>
      </dgm:t>
    </dgm:pt>
    <dgm:pt modelId="{5F4B5E74-23F8-4B20-8ED4-AD7FD530DA6E}" type="parTrans" cxnId="{DEB986A8-F8B3-439D-8AE3-630409919F5A}">
      <dgm:prSet/>
      <dgm:spPr/>
      <dgm:t>
        <a:bodyPr/>
        <a:lstStyle/>
        <a:p>
          <a:endParaRPr lang="fi-FI"/>
        </a:p>
      </dgm:t>
    </dgm:pt>
    <dgm:pt modelId="{3752F3AD-DF89-4911-B284-6E754B9C35DA}" type="sibTrans" cxnId="{DEB986A8-F8B3-439D-8AE3-630409919F5A}">
      <dgm:prSet/>
      <dgm:spPr/>
      <dgm:t>
        <a:bodyPr/>
        <a:lstStyle/>
        <a:p>
          <a:endParaRPr lang="fi-FI"/>
        </a:p>
      </dgm:t>
    </dgm:pt>
    <dgm:pt modelId="{F41743D4-E51B-437D-ABB9-12F93F86469E}">
      <dgm:prSet/>
      <dgm:spPr/>
      <dgm:t>
        <a:bodyPr/>
        <a:lstStyle/>
        <a:p>
          <a:r>
            <a:rPr lang="fi-FI" dirty="0"/>
            <a:t>toinen alleeli ei dominoi toista</a:t>
          </a:r>
        </a:p>
      </dgm:t>
    </dgm:pt>
    <dgm:pt modelId="{0F8411E1-01C1-4482-A534-612DF8FAAAA1}" type="parTrans" cxnId="{F084C942-8468-44AF-B98C-519DB2326556}">
      <dgm:prSet/>
      <dgm:spPr/>
      <dgm:t>
        <a:bodyPr/>
        <a:lstStyle/>
        <a:p>
          <a:endParaRPr lang="fi-FI"/>
        </a:p>
      </dgm:t>
    </dgm:pt>
    <dgm:pt modelId="{43291AFC-E9B4-423C-9B07-7EE2A8D97F5B}" type="sibTrans" cxnId="{F084C942-8468-44AF-B98C-519DB2326556}">
      <dgm:prSet/>
      <dgm:spPr/>
      <dgm:t>
        <a:bodyPr/>
        <a:lstStyle/>
        <a:p>
          <a:endParaRPr lang="fi-FI"/>
        </a:p>
      </dgm:t>
    </dgm:pt>
    <dgm:pt modelId="{79F94103-244A-4CB2-8731-A60C52D7CF45}">
      <dgm:prSet/>
      <dgm:spPr/>
      <dgm:t>
        <a:bodyPr/>
        <a:lstStyle/>
        <a:p>
          <a:endParaRPr lang="fi-FI" dirty="0"/>
        </a:p>
      </dgm:t>
    </dgm:pt>
    <dgm:pt modelId="{6DC1AF22-2E67-4657-A956-16BFAEC390A2}" type="parTrans" cxnId="{2C249C11-CB5B-41CE-911E-DB167BC52DF4}">
      <dgm:prSet/>
      <dgm:spPr/>
      <dgm:t>
        <a:bodyPr/>
        <a:lstStyle/>
        <a:p>
          <a:endParaRPr lang="fi-FI"/>
        </a:p>
      </dgm:t>
    </dgm:pt>
    <dgm:pt modelId="{7AFE5CC3-5B08-4DAF-82E2-3A26BFA58490}" type="sibTrans" cxnId="{2C249C11-CB5B-41CE-911E-DB167BC52DF4}">
      <dgm:prSet/>
      <dgm:spPr/>
      <dgm:t>
        <a:bodyPr/>
        <a:lstStyle/>
        <a:p>
          <a:endParaRPr lang="fi-FI"/>
        </a:p>
      </dgm:t>
    </dgm:pt>
    <dgm:pt modelId="{C98BB3D8-F1F9-4980-A813-50F0C2AEBD98}" type="pres">
      <dgm:prSet presAssocID="{005063B7-85D1-441D-87C6-864638207FCC}" presName="linear" presStyleCnt="0">
        <dgm:presLayoutVars>
          <dgm:animLvl val="lvl"/>
          <dgm:resizeHandles val="exact"/>
        </dgm:presLayoutVars>
      </dgm:prSet>
      <dgm:spPr/>
    </dgm:pt>
    <dgm:pt modelId="{A2041109-FF81-4945-89B7-A8A0C017B20F}" type="pres">
      <dgm:prSet presAssocID="{7BC353A9-2E9A-4B42-B9DF-3904A72B6A0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ED88325-4F96-4D30-BA0B-EF9078B5BEFA}" type="pres">
      <dgm:prSet presAssocID="{7BC353A9-2E9A-4B42-B9DF-3904A72B6A0E}" presName="childText" presStyleLbl="revTx" presStyleIdx="0" presStyleCnt="1">
        <dgm:presLayoutVars>
          <dgm:bulletEnabled val="1"/>
        </dgm:presLayoutVars>
      </dgm:prSet>
      <dgm:spPr/>
    </dgm:pt>
    <dgm:pt modelId="{BFD4EF96-1CE6-49E4-A2C5-AD9722D55C76}" type="pres">
      <dgm:prSet presAssocID="{909AA532-506D-4606-B4AA-A6C6B568EE38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2C249C11-CB5B-41CE-911E-DB167BC52DF4}" srcId="{7BC353A9-2E9A-4B42-B9DF-3904A72B6A0E}" destId="{79F94103-244A-4CB2-8731-A60C52D7CF45}" srcOrd="1" destOrd="0" parTransId="{6DC1AF22-2E67-4657-A956-16BFAEC390A2}" sibTransId="{7AFE5CC3-5B08-4DAF-82E2-3A26BFA58490}"/>
    <dgm:cxn modelId="{2F684C18-DCEF-46D2-9A63-647C8D2D0FAB}" type="presOf" srcId="{909AA532-506D-4606-B4AA-A6C6B568EE38}" destId="{BFD4EF96-1CE6-49E4-A2C5-AD9722D55C76}" srcOrd="0" destOrd="0" presId="urn:microsoft.com/office/officeart/2005/8/layout/vList2"/>
    <dgm:cxn modelId="{E893A836-17D9-42C9-9647-9C13C0169F53}" srcId="{005063B7-85D1-441D-87C6-864638207FCC}" destId="{7BC353A9-2E9A-4B42-B9DF-3904A72B6A0E}" srcOrd="0" destOrd="0" parTransId="{C30C19A1-0B86-4B48-8CD1-BC251B538350}" sibTransId="{34A83047-F862-4DFB-A54B-26CD2997000F}"/>
    <dgm:cxn modelId="{F084C942-8468-44AF-B98C-519DB2326556}" srcId="{7BC353A9-2E9A-4B42-B9DF-3904A72B6A0E}" destId="{F41743D4-E51B-437D-ABB9-12F93F86469E}" srcOrd="0" destOrd="0" parTransId="{0F8411E1-01C1-4482-A534-612DF8FAAAA1}" sibTransId="{43291AFC-E9B4-423C-9B07-7EE2A8D97F5B}"/>
    <dgm:cxn modelId="{2190204B-2E81-4C25-B1E5-1613564821A5}" type="presOf" srcId="{005063B7-85D1-441D-87C6-864638207FCC}" destId="{C98BB3D8-F1F9-4980-A813-50F0C2AEBD98}" srcOrd="0" destOrd="0" presId="urn:microsoft.com/office/officeart/2005/8/layout/vList2"/>
    <dgm:cxn modelId="{D7C16253-30DD-4BED-A9A7-0A74AA7E5D8F}" type="presOf" srcId="{F41743D4-E51B-437D-ABB9-12F93F86469E}" destId="{4ED88325-4F96-4D30-BA0B-EF9078B5BEFA}" srcOrd="0" destOrd="0" presId="urn:microsoft.com/office/officeart/2005/8/layout/vList2"/>
    <dgm:cxn modelId="{EBF53685-F8AF-407C-AE81-06CBD11601DB}" type="presOf" srcId="{7BC353A9-2E9A-4B42-B9DF-3904A72B6A0E}" destId="{A2041109-FF81-4945-89B7-A8A0C017B20F}" srcOrd="0" destOrd="0" presId="urn:microsoft.com/office/officeart/2005/8/layout/vList2"/>
    <dgm:cxn modelId="{FCFCBEA6-02D0-446A-9203-8E425D640822}" type="presOf" srcId="{79F94103-244A-4CB2-8731-A60C52D7CF45}" destId="{4ED88325-4F96-4D30-BA0B-EF9078B5BEFA}" srcOrd="0" destOrd="1" presId="urn:microsoft.com/office/officeart/2005/8/layout/vList2"/>
    <dgm:cxn modelId="{DEB986A8-F8B3-439D-8AE3-630409919F5A}" srcId="{005063B7-85D1-441D-87C6-864638207FCC}" destId="{909AA532-506D-4606-B4AA-A6C6B568EE38}" srcOrd="1" destOrd="0" parTransId="{5F4B5E74-23F8-4B20-8ED4-AD7FD530DA6E}" sibTransId="{3752F3AD-DF89-4911-B284-6E754B9C35DA}"/>
    <dgm:cxn modelId="{67A47AC9-1A43-4843-9DCD-06B8C85015CF}" type="presParOf" srcId="{C98BB3D8-F1F9-4980-A813-50F0C2AEBD98}" destId="{A2041109-FF81-4945-89B7-A8A0C017B20F}" srcOrd="0" destOrd="0" presId="urn:microsoft.com/office/officeart/2005/8/layout/vList2"/>
    <dgm:cxn modelId="{75CB981D-4C4D-48FB-8C02-3F4B11728917}" type="presParOf" srcId="{C98BB3D8-F1F9-4980-A813-50F0C2AEBD98}" destId="{4ED88325-4F96-4D30-BA0B-EF9078B5BEFA}" srcOrd="1" destOrd="0" presId="urn:microsoft.com/office/officeart/2005/8/layout/vList2"/>
    <dgm:cxn modelId="{B0F308E7-5213-449E-BA91-69188B44CEA9}" type="presParOf" srcId="{C98BB3D8-F1F9-4980-A813-50F0C2AEBD98}" destId="{BFD4EF96-1CE6-49E4-A2C5-AD9722D55C76}" srcOrd="2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DD9BEDF-B9E2-4ABA-A056-FFA32216D3C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6191DB02-BDC9-4F40-9296-F0AD3BB2C6D9}">
      <dgm:prSet/>
      <dgm:spPr>
        <a:solidFill>
          <a:srgbClr val="EC008C"/>
        </a:solidFill>
      </dgm:spPr>
      <dgm:t>
        <a:bodyPr/>
        <a:lstStyle/>
        <a:p>
          <a:r>
            <a:rPr lang="fi-FI" dirty="0"/>
            <a:t>Tiettyjä alleeleja tavataan vain heterotsygoottisilla yksilöillä</a:t>
          </a:r>
        </a:p>
      </dgm:t>
    </dgm:pt>
    <dgm:pt modelId="{2828203E-282B-464C-8C5D-521B0A0FF0EB}" type="parTrans" cxnId="{705C8768-1311-4EE0-90C6-BD7623FA6E23}">
      <dgm:prSet/>
      <dgm:spPr/>
      <dgm:t>
        <a:bodyPr/>
        <a:lstStyle/>
        <a:p>
          <a:endParaRPr lang="fi-FI"/>
        </a:p>
      </dgm:t>
    </dgm:pt>
    <dgm:pt modelId="{196BF26C-3554-42C7-B0EA-C5D0A1084313}" type="sibTrans" cxnId="{705C8768-1311-4EE0-90C6-BD7623FA6E23}">
      <dgm:prSet/>
      <dgm:spPr/>
      <dgm:t>
        <a:bodyPr/>
        <a:lstStyle/>
        <a:p>
          <a:endParaRPr lang="fi-FI"/>
        </a:p>
      </dgm:t>
    </dgm:pt>
    <dgm:pt modelId="{FDDAD744-75E2-48EC-9072-1270246F6EB9}">
      <dgm:prSet/>
      <dgm:spPr>
        <a:solidFill>
          <a:srgbClr val="F27CB1"/>
        </a:solidFill>
      </dgm:spPr>
      <dgm:t>
        <a:bodyPr/>
        <a:lstStyle/>
        <a:p>
          <a:r>
            <a:rPr lang="fi-FI" dirty="0"/>
            <a:t>Nämä alleelit aiheuttavat homotsygoottisina kuoleman yleensä jo sikiövaiheessa</a:t>
          </a:r>
        </a:p>
      </dgm:t>
    </dgm:pt>
    <dgm:pt modelId="{16E036DF-4B47-4020-8E5C-580093FF8094}" type="parTrans" cxnId="{830C0BD5-0D11-4FD7-9B2D-89244750F12A}">
      <dgm:prSet/>
      <dgm:spPr/>
      <dgm:t>
        <a:bodyPr/>
        <a:lstStyle/>
        <a:p>
          <a:endParaRPr lang="fi-FI"/>
        </a:p>
      </dgm:t>
    </dgm:pt>
    <dgm:pt modelId="{96BC85D9-A93A-49D1-BA65-70053D2CC89F}" type="sibTrans" cxnId="{830C0BD5-0D11-4FD7-9B2D-89244750F12A}">
      <dgm:prSet/>
      <dgm:spPr/>
      <dgm:t>
        <a:bodyPr/>
        <a:lstStyle/>
        <a:p>
          <a:endParaRPr lang="fi-FI"/>
        </a:p>
      </dgm:t>
    </dgm:pt>
    <dgm:pt modelId="{3CA9C089-352D-41A0-AFF3-3430A6040091}">
      <dgm:prSet/>
      <dgm:spPr/>
      <dgm:t>
        <a:bodyPr/>
        <a:lstStyle/>
        <a:p>
          <a:endParaRPr lang="fi-FI" dirty="0"/>
        </a:p>
      </dgm:t>
    </dgm:pt>
    <dgm:pt modelId="{D3CC625F-4BC0-4939-8381-6DE40298A0C7}" type="parTrans" cxnId="{DACC5D88-CD5F-435C-A8FE-F675FF224EC6}">
      <dgm:prSet/>
      <dgm:spPr/>
      <dgm:t>
        <a:bodyPr/>
        <a:lstStyle/>
        <a:p>
          <a:endParaRPr lang="fi-FI"/>
        </a:p>
      </dgm:t>
    </dgm:pt>
    <dgm:pt modelId="{4B6CB8F1-A166-43CE-BC83-30B05FA86930}" type="sibTrans" cxnId="{DACC5D88-CD5F-435C-A8FE-F675FF224EC6}">
      <dgm:prSet/>
      <dgm:spPr/>
      <dgm:t>
        <a:bodyPr/>
        <a:lstStyle/>
        <a:p>
          <a:endParaRPr lang="fi-FI"/>
        </a:p>
      </dgm:t>
    </dgm:pt>
    <dgm:pt modelId="{12F608B6-41E2-40E2-9FA6-611316810BB4}">
      <dgm:prSet/>
      <dgm:spPr>
        <a:solidFill>
          <a:srgbClr val="F9C3DB"/>
        </a:solidFill>
      </dgm:spPr>
      <dgm:t>
        <a:bodyPr/>
        <a:lstStyle/>
        <a:p>
          <a:pPr>
            <a:buFont typeface="Arial" charset="0"/>
            <a:buChar char="•"/>
          </a:pPr>
          <a:r>
            <a:rPr lang="fi-FI" dirty="0"/>
            <a:t>Tällaisia homotsygoottisina tappavia alleeleja kutsutaan letaalialleeleiksi</a:t>
          </a:r>
        </a:p>
      </dgm:t>
    </dgm:pt>
    <dgm:pt modelId="{1603F303-3FA8-48C6-96DA-ED0EAA93A1AD}" type="parTrans" cxnId="{CF923A3E-3621-488A-8303-D9A8794C17DD}">
      <dgm:prSet/>
      <dgm:spPr/>
      <dgm:t>
        <a:bodyPr/>
        <a:lstStyle/>
        <a:p>
          <a:endParaRPr lang="fi-FI"/>
        </a:p>
      </dgm:t>
    </dgm:pt>
    <dgm:pt modelId="{43615E84-C10F-41AA-890C-DDBF0CBA4DAD}" type="sibTrans" cxnId="{CF923A3E-3621-488A-8303-D9A8794C17DD}">
      <dgm:prSet/>
      <dgm:spPr/>
      <dgm:t>
        <a:bodyPr/>
        <a:lstStyle/>
        <a:p>
          <a:endParaRPr lang="fi-FI"/>
        </a:p>
      </dgm:t>
    </dgm:pt>
    <dgm:pt modelId="{51B4CEDF-1C09-4259-A726-B1DDD78EF02A}">
      <dgm:prSet/>
      <dgm:spPr>
        <a:noFill/>
      </dgm:spPr>
      <dgm:t>
        <a:bodyPr/>
        <a:lstStyle/>
        <a:p>
          <a:pPr>
            <a:buFont typeface="Arial" charset="0"/>
            <a:buChar char="•"/>
          </a:pPr>
          <a:endParaRPr lang="fi-FI" dirty="0"/>
        </a:p>
      </dgm:t>
    </dgm:pt>
    <dgm:pt modelId="{272697C1-D03A-4CE9-A24A-F7F83FA14CFD}" type="parTrans" cxnId="{BBDA742F-1940-4566-9E6A-5006AC05F150}">
      <dgm:prSet/>
      <dgm:spPr/>
      <dgm:t>
        <a:bodyPr/>
        <a:lstStyle/>
        <a:p>
          <a:endParaRPr lang="fi-FI"/>
        </a:p>
      </dgm:t>
    </dgm:pt>
    <dgm:pt modelId="{D8F4FF59-28DE-4955-80D5-C47BC2CD733D}" type="sibTrans" cxnId="{BBDA742F-1940-4566-9E6A-5006AC05F150}">
      <dgm:prSet/>
      <dgm:spPr/>
      <dgm:t>
        <a:bodyPr/>
        <a:lstStyle/>
        <a:p>
          <a:endParaRPr lang="fi-FI"/>
        </a:p>
      </dgm:t>
    </dgm:pt>
    <dgm:pt modelId="{C4936800-631E-4289-810B-A65DA2A6C46A}">
      <dgm:prSet/>
      <dgm:spPr/>
      <dgm:t>
        <a:bodyPr/>
        <a:lstStyle/>
        <a:p>
          <a:endParaRPr lang="fi-FI" dirty="0"/>
        </a:p>
      </dgm:t>
    </dgm:pt>
    <dgm:pt modelId="{8CCA3A09-C1A6-4632-850D-81B3E04CFC76}" type="parTrans" cxnId="{0563DAA7-F310-4CD8-A100-59AB7881E80F}">
      <dgm:prSet/>
      <dgm:spPr/>
      <dgm:t>
        <a:bodyPr/>
        <a:lstStyle/>
        <a:p>
          <a:endParaRPr lang="fi-FI"/>
        </a:p>
      </dgm:t>
    </dgm:pt>
    <dgm:pt modelId="{5BF1747A-7581-47E7-B2F5-4FB3EBCA5AD1}" type="sibTrans" cxnId="{0563DAA7-F310-4CD8-A100-59AB7881E80F}">
      <dgm:prSet/>
      <dgm:spPr/>
      <dgm:t>
        <a:bodyPr/>
        <a:lstStyle/>
        <a:p>
          <a:endParaRPr lang="fi-FI"/>
        </a:p>
      </dgm:t>
    </dgm:pt>
    <dgm:pt modelId="{2A2F781F-16C1-4D29-B08D-ACB557B90863}" type="pres">
      <dgm:prSet presAssocID="{2DD9BEDF-B9E2-4ABA-A056-FFA32216D3C8}" presName="linear" presStyleCnt="0">
        <dgm:presLayoutVars>
          <dgm:animLvl val="lvl"/>
          <dgm:resizeHandles val="exact"/>
        </dgm:presLayoutVars>
      </dgm:prSet>
      <dgm:spPr/>
    </dgm:pt>
    <dgm:pt modelId="{103C0909-A682-46FE-9197-CA34F8B6BD42}" type="pres">
      <dgm:prSet presAssocID="{6191DB02-BDC9-4F40-9296-F0AD3BB2C6D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A7433A9-AD7E-447A-BD6E-7EE09B7CC41D}" type="pres">
      <dgm:prSet presAssocID="{6191DB02-BDC9-4F40-9296-F0AD3BB2C6D9}" presName="childText" presStyleLbl="revTx" presStyleIdx="0" presStyleCnt="3">
        <dgm:presLayoutVars>
          <dgm:bulletEnabled val="1"/>
        </dgm:presLayoutVars>
      </dgm:prSet>
      <dgm:spPr/>
    </dgm:pt>
    <dgm:pt modelId="{70D20C35-AC64-4FD9-B736-FB68AD5A5A92}" type="pres">
      <dgm:prSet presAssocID="{FDDAD744-75E2-48EC-9072-1270246F6EB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E8D784E-0557-4241-93B9-7D45F47B65AE}" type="pres">
      <dgm:prSet presAssocID="{FDDAD744-75E2-48EC-9072-1270246F6EB9}" presName="childText" presStyleLbl="revTx" presStyleIdx="1" presStyleCnt="3">
        <dgm:presLayoutVars>
          <dgm:bulletEnabled val="1"/>
        </dgm:presLayoutVars>
      </dgm:prSet>
      <dgm:spPr/>
    </dgm:pt>
    <dgm:pt modelId="{7D305730-1DA8-4BEB-B659-E57AF5F0F90B}" type="pres">
      <dgm:prSet presAssocID="{12F608B6-41E2-40E2-9FA6-611316810BB4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7645254-E134-4E95-B777-B945C532F26C}" type="pres">
      <dgm:prSet presAssocID="{12F608B6-41E2-40E2-9FA6-611316810BB4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14F68F0F-2CA9-4E8E-8683-6DD489D5FB4E}" type="presOf" srcId="{6191DB02-BDC9-4F40-9296-F0AD3BB2C6D9}" destId="{103C0909-A682-46FE-9197-CA34F8B6BD42}" srcOrd="0" destOrd="0" presId="urn:microsoft.com/office/officeart/2005/8/layout/vList2"/>
    <dgm:cxn modelId="{BBDA742F-1940-4566-9E6A-5006AC05F150}" srcId="{12F608B6-41E2-40E2-9FA6-611316810BB4}" destId="{51B4CEDF-1C09-4259-A726-B1DDD78EF02A}" srcOrd="0" destOrd="0" parTransId="{272697C1-D03A-4CE9-A24A-F7F83FA14CFD}" sibTransId="{D8F4FF59-28DE-4955-80D5-C47BC2CD733D}"/>
    <dgm:cxn modelId="{CF923A3E-3621-488A-8303-D9A8794C17DD}" srcId="{2DD9BEDF-B9E2-4ABA-A056-FFA32216D3C8}" destId="{12F608B6-41E2-40E2-9FA6-611316810BB4}" srcOrd="2" destOrd="0" parTransId="{1603F303-3FA8-48C6-96DA-ED0EAA93A1AD}" sibTransId="{43615E84-C10F-41AA-890C-DDBF0CBA4DAD}"/>
    <dgm:cxn modelId="{8F42755E-7393-47D1-8B23-C4324CD204CA}" type="presOf" srcId="{FDDAD744-75E2-48EC-9072-1270246F6EB9}" destId="{70D20C35-AC64-4FD9-B736-FB68AD5A5A92}" srcOrd="0" destOrd="0" presId="urn:microsoft.com/office/officeart/2005/8/layout/vList2"/>
    <dgm:cxn modelId="{705C8768-1311-4EE0-90C6-BD7623FA6E23}" srcId="{2DD9BEDF-B9E2-4ABA-A056-FFA32216D3C8}" destId="{6191DB02-BDC9-4F40-9296-F0AD3BB2C6D9}" srcOrd="0" destOrd="0" parTransId="{2828203E-282B-464C-8C5D-521B0A0FF0EB}" sibTransId="{196BF26C-3554-42C7-B0EA-C5D0A1084313}"/>
    <dgm:cxn modelId="{EEAF856E-D494-4C75-B60F-C3EF4BEE7FB0}" type="presOf" srcId="{3CA9C089-352D-41A0-AFF3-3430A6040091}" destId="{0E8D784E-0557-4241-93B9-7D45F47B65AE}" srcOrd="0" destOrd="0" presId="urn:microsoft.com/office/officeart/2005/8/layout/vList2"/>
    <dgm:cxn modelId="{DACC5D88-CD5F-435C-A8FE-F675FF224EC6}" srcId="{FDDAD744-75E2-48EC-9072-1270246F6EB9}" destId="{3CA9C089-352D-41A0-AFF3-3430A6040091}" srcOrd="0" destOrd="0" parTransId="{D3CC625F-4BC0-4939-8381-6DE40298A0C7}" sibTransId="{4B6CB8F1-A166-43CE-BC83-30B05FA86930}"/>
    <dgm:cxn modelId="{7F9DEF8C-F395-4180-BF18-31D2F06B1D46}" type="presOf" srcId="{51B4CEDF-1C09-4259-A726-B1DDD78EF02A}" destId="{77645254-E134-4E95-B777-B945C532F26C}" srcOrd="0" destOrd="0" presId="urn:microsoft.com/office/officeart/2005/8/layout/vList2"/>
    <dgm:cxn modelId="{0563DAA7-F310-4CD8-A100-59AB7881E80F}" srcId="{6191DB02-BDC9-4F40-9296-F0AD3BB2C6D9}" destId="{C4936800-631E-4289-810B-A65DA2A6C46A}" srcOrd="0" destOrd="0" parTransId="{8CCA3A09-C1A6-4632-850D-81B3E04CFC76}" sibTransId="{5BF1747A-7581-47E7-B2F5-4FB3EBCA5AD1}"/>
    <dgm:cxn modelId="{93B23AAA-49DF-4990-A6E8-553702789101}" type="presOf" srcId="{C4936800-631E-4289-810B-A65DA2A6C46A}" destId="{2A7433A9-AD7E-447A-BD6E-7EE09B7CC41D}" srcOrd="0" destOrd="0" presId="urn:microsoft.com/office/officeart/2005/8/layout/vList2"/>
    <dgm:cxn modelId="{80B36DC0-A1CA-42E5-B78A-79BFF3C79841}" type="presOf" srcId="{2DD9BEDF-B9E2-4ABA-A056-FFA32216D3C8}" destId="{2A2F781F-16C1-4D29-B08D-ACB557B90863}" srcOrd="0" destOrd="0" presId="urn:microsoft.com/office/officeart/2005/8/layout/vList2"/>
    <dgm:cxn modelId="{830C0BD5-0D11-4FD7-9B2D-89244750F12A}" srcId="{2DD9BEDF-B9E2-4ABA-A056-FFA32216D3C8}" destId="{FDDAD744-75E2-48EC-9072-1270246F6EB9}" srcOrd="1" destOrd="0" parTransId="{16E036DF-4B47-4020-8E5C-580093FF8094}" sibTransId="{96BC85D9-A93A-49D1-BA65-70053D2CC89F}"/>
    <dgm:cxn modelId="{D6D280F1-D72C-41FD-9F26-AEC1EAF65DA4}" type="presOf" srcId="{12F608B6-41E2-40E2-9FA6-611316810BB4}" destId="{7D305730-1DA8-4BEB-B659-E57AF5F0F90B}" srcOrd="0" destOrd="0" presId="urn:microsoft.com/office/officeart/2005/8/layout/vList2"/>
    <dgm:cxn modelId="{B8E57260-8134-437A-AD3A-4AD0F0C9B719}" type="presParOf" srcId="{2A2F781F-16C1-4D29-B08D-ACB557B90863}" destId="{103C0909-A682-46FE-9197-CA34F8B6BD42}" srcOrd="0" destOrd="0" presId="urn:microsoft.com/office/officeart/2005/8/layout/vList2"/>
    <dgm:cxn modelId="{FD52A912-934F-4448-8B29-DD303E526CFB}" type="presParOf" srcId="{2A2F781F-16C1-4D29-B08D-ACB557B90863}" destId="{2A7433A9-AD7E-447A-BD6E-7EE09B7CC41D}" srcOrd="1" destOrd="0" presId="urn:microsoft.com/office/officeart/2005/8/layout/vList2"/>
    <dgm:cxn modelId="{C81136A1-47F1-4AE8-9D5E-71887F2BA7E1}" type="presParOf" srcId="{2A2F781F-16C1-4D29-B08D-ACB557B90863}" destId="{70D20C35-AC64-4FD9-B736-FB68AD5A5A92}" srcOrd="2" destOrd="0" presId="urn:microsoft.com/office/officeart/2005/8/layout/vList2"/>
    <dgm:cxn modelId="{2AAFC7D8-E04B-47B6-9C8D-65423F4FBC8A}" type="presParOf" srcId="{2A2F781F-16C1-4D29-B08D-ACB557B90863}" destId="{0E8D784E-0557-4241-93B9-7D45F47B65AE}" srcOrd="3" destOrd="0" presId="urn:microsoft.com/office/officeart/2005/8/layout/vList2"/>
    <dgm:cxn modelId="{83AA6F6A-8F40-494D-82E3-79D669F5F767}" type="presParOf" srcId="{2A2F781F-16C1-4D29-B08D-ACB557B90863}" destId="{7D305730-1DA8-4BEB-B659-E57AF5F0F90B}" srcOrd="4" destOrd="0" presId="urn:microsoft.com/office/officeart/2005/8/layout/vList2"/>
    <dgm:cxn modelId="{5B3A8057-601C-4C2C-B5E3-5873700280C8}" type="presParOf" srcId="{2A2F781F-16C1-4D29-B08D-ACB557B90863}" destId="{77645254-E134-4E95-B777-B945C532F26C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AF7A49-36F5-44C3-A7EB-8BC603A6B688}">
      <dsp:nvSpPr>
        <dsp:cNvPr id="0" name=""/>
        <dsp:cNvSpPr/>
      </dsp:nvSpPr>
      <dsp:spPr>
        <a:xfrm>
          <a:off x="0" y="26986"/>
          <a:ext cx="10515600" cy="794503"/>
        </a:xfrm>
        <a:prstGeom prst="roundRect">
          <a:avLst/>
        </a:prstGeom>
        <a:solidFill>
          <a:srgbClr val="F27CB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Genotyyppi tarkoittaa yksilön perimää</a:t>
          </a:r>
        </a:p>
      </dsp:txBody>
      <dsp:txXfrm>
        <a:off x="38784" y="65770"/>
        <a:ext cx="10438032" cy="716935"/>
      </dsp:txXfrm>
    </dsp:sp>
    <dsp:sp modelId="{9B99CBFE-938F-4BB1-92BB-6C5373694C26}">
      <dsp:nvSpPr>
        <dsp:cNvPr id="0" name=""/>
        <dsp:cNvSpPr/>
      </dsp:nvSpPr>
      <dsp:spPr>
        <a:xfrm>
          <a:off x="0" y="821489"/>
          <a:ext cx="10515600" cy="548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600" kern="1200" dirty="0"/>
            <a:t>yksittäisiä mutaatioita lukuun ottamatta pysyvä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fi-FI" sz="1600" kern="1200" dirty="0"/>
        </a:p>
      </dsp:txBody>
      <dsp:txXfrm>
        <a:off x="0" y="821489"/>
        <a:ext cx="10515600" cy="548550"/>
      </dsp:txXfrm>
    </dsp:sp>
    <dsp:sp modelId="{A41D108A-C88D-499A-9A24-515F253DAB78}">
      <dsp:nvSpPr>
        <dsp:cNvPr id="0" name=""/>
        <dsp:cNvSpPr/>
      </dsp:nvSpPr>
      <dsp:spPr>
        <a:xfrm>
          <a:off x="0" y="1370039"/>
          <a:ext cx="10515600" cy="794503"/>
        </a:xfrm>
        <a:prstGeom prst="roundRect">
          <a:avLst/>
        </a:prstGeom>
        <a:solidFill>
          <a:srgbClr val="F27CB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Fenotyyppi tarkoittaa perimän ja ympäristön määräämää yksilön ilmiasua</a:t>
          </a:r>
        </a:p>
      </dsp:txBody>
      <dsp:txXfrm>
        <a:off x="38784" y="1408823"/>
        <a:ext cx="10438032" cy="716935"/>
      </dsp:txXfrm>
    </dsp:sp>
    <dsp:sp modelId="{18EACDC4-6BB6-46F6-8188-FD4A6A747C4A}">
      <dsp:nvSpPr>
        <dsp:cNvPr id="0" name=""/>
        <dsp:cNvSpPr/>
      </dsp:nvSpPr>
      <dsp:spPr>
        <a:xfrm>
          <a:off x="0" y="2222143"/>
          <a:ext cx="10515600" cy="794503"/>
        </a:xfrm>
        <a:prstGeom prst="roundRect">
          <a:avLst/>
        </a:prstGeom>
        <a:solidFill>
          <a:srgbClr val="F27CB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charset="0"/>
            <a:buNone/>
          </a:pPr>
          <a:r>
            <a:rPr lang="fi-FI" sz="2000" kern="1200" dirty="0" err="1"/>
            <a:t>Muovautumismuutelu</a:t>
          </a:r>
          <a:r>
            <a:rPr lang="fi-FI" sz="2000" kern="1200" dirty="0"/>
            <a:t> tarkoittaa yksilön fenotyypin muuttumista ympäristön mukaan perimän asettamissa rajoissa</a:t>
          </a:r>
        </a:p>
      </dsp:txBody>
      <dsp:txXfrm>
        <a:off x="38784" y="2260927"/>
        <a:ext cx="10438032" cy="7169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41109-FF81-4945-89B7-A8A0C017B20F}">
      <dsp:nvSpPr>
        <dsp:cNvPr id="0" name=""/>
        <dsp:cNvSpPr/>
      </dsp:nvSpPr>
      <dsp:spPr>
        <a:xfrm>
          <a:off x="0" y="423822"/>
          <a:ext cx="3404008" cy="1342574"/>
        </a:xfrm>
        <a:prstGeom prst="roundRect">
          <a:avLst/>
        </a:prstGeom>
        <a:solidFill>
          <a:srgbClr val="EC008C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/>
            <a:t>Alleelit ovat saman geenin eri muotoja</a:t>
          </a:r>
          <a:endParaRPr lang="en-US" sz="2400" kern="1200" dirty="0"/>
        </a:p>
      </dsp:txBody>
      <dsp:txXfrm>
        <a:off x="65539" y="489361"/>
        <a:ext cx="3272930" cy="1211496"/>
      </dsp:txXfrm>
    </dsp:sp>
    <dsp:sp modelId="{BFD4EF96-1CE6-49E4-A2C5-AD9722D55C76}">
      <dsp:nvSpPr>
        <dsp:cNvPr id="0" name=""/>
        <dsp:cNvSpPr/>
      </dsp:nvSpPr>
      <dsp:spPr>
        <a:xfrm>
          <a:off x="0" y="1835517"/>
          <a:ext cx="3404008" cy="1342574"/>
        </a:xfrm>
        <a:prstGeom prst="roundRect">
          <a:avLst/>
        </a:prstGeom>
        <a:solidFill>
          <a:srgbClr val="F27CB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/>
            <a:t>Jotta uusi alleeli periytyy jälkeläiselle, sen tulee syntyä ituradan solussa</a:t>
          </a:r>
        </a:p>
      </dsp:txBody>
      <dsp:txXfrm>
        <a:off x="65539" y="1901056"/>
        <a:ext cx="3272930" cy="12114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41109-FF81-4945-89B7-A8A0C017B20F}">
      <dsp:nvSpPr>
        <dsp:cNvPr id="0" name=""/>
        <dsp:cNvSpPr/>
      </dsp:nvSpPr>
      <dsp:spPr>
        <a:xfrm>
          <a:off x="0" y="73238"/>
          <a:ext cx="3822132" cy="1374750"/>
        </a:xfrm>
        <a:prstGeom prst="roundRect">
          <a:avLst/>
        </a:prstGeom>
        <a:solidFill>
          <a:srgbClr val="EC008C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 dirty="0"/>
            <a:t>Jokaisella geenillä on tarkka paikka, lokus, tietyssä kromosomissa</a:t>
          </a:r>
          <a:endParaRPr lang="en-US" sz="2500" kern="1200" dirty="0"/>
        </a:p>
      </dsp:txBody>
      <dsp:txXfrm>
        <a:off x="67110" y="140348"/>
        <a:ext cx="3687912" cy="1240530"/>
      </dsp:txXfrm>
    </dsp:sp>
    <dsp:sp modelId="{BFD4EF96-1CE6-49E4-A2C5-AD9722D55C76}">
      <dsp:nvSpPr>
        <dsp:cNvPr id="0" name=""/>
        <dsp:cNvSpPr/>
      </dsp:nvSpPr>
      <dsp:spPr>
        <a:xfrm>
          <a:off x="0" y="1519988"/>
          <a:ext cx="3822132" cy="1374750"/>
        </a:xfrm>
        <a:prstGeom prst="roundRect">
          <a:avLst/>
        </a:prstGeom>
        <a:solidFill>
          <a:srgbClr val="F27CB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 dirty="0"/>
            <a:t>Yksilön perimä muodostuu puolesta äidin alleeleja puolesta isän alleeleja</a:t>
          </a:r>
        </a:p>
      </dsp:txBody>
      <dsp:txXfrm>
        <a:off x="67110" y="1587098"/>
        <a:ext cx="3687912" cy="1240530"/>
      </dsp:txXfrm>
    </dsp:sp>
    <dsp:sp modelId="{64757CB6-AB8B-4B5B-8D7E-817339A95619}">
      <dsp:nvSpPr>
        <dsp:cNvPr id="0" name=""/>
        <dsp:cNvSpPr/>
      </dsp:nvSpPr>
      <dsp:spPr>
        <a:xfrm>
          <a:off x="0" y="2894738"/>
          <a:ext cx="3822132" cy="633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353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000" kern="1200" dirty="0"/>
            <a:t>yhdestä geenistä on siis aina kaksi vastinalleelia</a:t>
          </a:r>
        </a:p>
      </dsp:txBody>
      <dsp:txXfrm>
        <a:off x="0" y="2894738"/>
        <a:ext cx="3822132" cy="6339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3C0909-A682-46FE-9197-CA34F8B6BD42}">
      <dsp:nvSpPr>
        <dsp:cNvPr id="0" name=""/>
        <dsp:cNvSpPr/>
      </dsp:nvSpPr>
      <dsp:spPr>
        <a:xfrm>
          <a:off x="0" y="221388"/>
          <a:ext cx="9939728" cy="575639"/>
        </a:xfrm>
        <a:prstGeom prst="roundRect">
          <a:avLst/>
        </a:prstGeom>
        <a:solidFill>
          <a:srgbClr val="EC008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/>
            <a:t>yksilöllä, jolla on kaksi samanlaista alleelia on homotsygoottinen</a:t>
          </a:r>
        </a:p>
      </dsp:txBody>
      <dsp:txXfrm>
        <a:off x="28100" y="249488"/>
        <a:ext cx="9883528" cy="519439"/>
      </dsp:txXfrm>
    </dsp:sp>
    <dsp:sp modelId="{70D20C35-AC64-4FD9-B736-FB68AD5A5A92}">
      <dsp:nvSpPr>
        <dsp:cNvPr id="0" name=""/>
        <dsp:cNvSpPr/>
      </dsp:nvSpPr>
      <dsp:spPr>
        <a:xfrm>
          <a:off x="0" y="866148"/>
          <a:ext cx="9939728" cy="575639"/>
        </a:xfrm>
        <a:prstGeom prst="roundRect">
          <a:avLst/>
        </a:prstGeom>
        <a:solidFill>
          <a:srgbClr val="EC008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/>
            <a:t>yksilöllä, jolla on kaksi erilaista alleelia on heterotsygoottinen</a:t>
          </a:r>
          <a:endParaRPr lang="fi-FI" sz="2400" kern="1200" dirty="0"/>
        </a:p>
      </dsp:txBody>
      <dsp:txXfrm>
        <a:off x="28100" y="894248"/>
        <a:ext cx="9883528" cy="519439"/>
      </dsp:txXfrm>
    </dsp:sp>
    <dsp:sp modelId="{7D305730-1DA8-4BEB-B659-E57AF5F0F90B}">
      <dsp:nvSpPr>
        <dsp:cNvPr id="0" name=""/>
        <dsp:cNvSpPr/>
      </dsp:nvSpPr>
      <dsp:spPr>
        <a:xfrm>
          <a:off x="0" y="1510908"/>
          <a:ext cx="9939728" cy="575639"/>
        </a:xfrm>
        <a:prstGeom prst="roundRect">
          <a:avLst/>
        </a:prstGeom>
        <a:solidFill>
          <a:srgbClr val="EC008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charset="0"/>
            <a:buNone/>
          </a:pPr>
          <a:r>
            <a:rPr lang="fi-FI" sz="2400" kern="1200"/>
            <a:t>dominoiva alleeli peittää resessiivisen alleelin vaikutuksen Vv</a:t>
          </a:r>
          <a:endParaRPr lang="fi-FI" sz="2400" kern="1200" dirty="0"/>
        </a:p>
      </dsp:txBody>
      <dsp:txXfrm>
        <a:off x="28100" y="1539008"/>
        <a:ext cx="9883528" cy="519439"/>
      </dsp:txXfrm>
    </dsp:sp>
    <dsp:sp modelId="{B4F0054F-391A-4FA8-9A4F-B26CFAD89CCE}">
      <dsp:nvSpPr>
        <dsp:cNvPr id="0" name=""/>
        <dsp:cNvSpPr/>
      </dsp:nvSpPr>
      <dsp:spPr>
        <a:xfrm>
          <a:off x="0" y="2155668"/>
          <a:ext cx="9939728" cy="575639"/>
        </a:xfrm>
        <a:prstGeom prst="roundRect">
          <a:avLst/>
        </a:prstGeom>
        <a:solidFill>
          <a:srgbClr val="EC008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/>
            <a:t>dominoivaa alleelia merkitään isolla kirjaimella esim. V</a:t>
          </a:r>
        </a:p>
      </dsp:txBody>
      <dsp:txXfrm>
        <a:off x="28100" y="2183768"/>
        <a:ext cx="9883528" cy="519439"/>
      </dsp:txXfrm>
    </dsp:sp>
    <dsp:sp modelId="{7D0C1422-7AF4-4B18-8D50-D1FE7F858C47}">
      <dsp:nvSpPr>
        <dsp:cNvPr id="0" name=""/>
        <dsp:cNvSpPr/>
      </dsp:nvSpPr>
      <dsp:spPr>
        <a:xfrm>
          <a:off x="0" y="2800428"/>
          <a:ext cx="9939728" cy="575639"/>
        </a:xfrm>
        <a:prstGeom prst="roundRect">
          <a:avLst/>
        </a:prstGeom>
        <a:solidFill>
          <a:srgbClr val="EC008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/>
            <a:t>resessiivinen alleeli ilmenee vain, jos se esiintyy kasinkertaisena esimerkiksi </a:t>
          </a:r>
          <a:r>
            <a:rPr lang="fi-FI" sz="2400" kern="1200" dirty="0" err="1"/>
            <a:t>vv</a:t>
          </a:r>
          <a:endParaRPr lang="fi-FI" sz="2400" kern="1200" dirty="0"/>
        </a:p>
      </dsp:txBody>
      <dsp:txXfrm>
        <a:off x="28100" y="2828528"/>
        <a:ext cx="9883528" cy="519439"/>
      </dsp:txXfrm>
    </dsp:sp>
    <dsp:sp modelId="{DA3A4A5A-828E-4DB1-9FC6-F4089481B8D6}">
      <dsp:nvSpPr>
        <dsp:cNvPr id="0" name=""/>
        <dsp:cNvSpPr/>
      </dsp:nvSpPr>
      <dsp:spPr>
        <a:xfrm>
          <a:off x="0" y="3445188"/>
          <a:ext cx="9939728" cy="575639"/>
        </a:xfrm>
        <a:prstGeom prst="roundRect">
          <a:avLst/>
        </a:prstGeom>
        <a:solidFill>
          <a:srgbClr val="EC008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/>
            <a:t>kaikki alleelit eivät ole dominoivia tai resessiivisiä</a:t>
          </a:r>
          <a:endParaRPr lang="fi-FI" sz="2400" kern="1200" dirty="0"/>
        </a:p>
      </dsp:txBody>
      <dsp:txXfrm>
        <a:off x="28100" y="3473288"/>
        <a:ext cx="9883528" cy="5194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41109-FF81-4945-89B7-A8A0C017B20F}">
      <dsp:nvSpPr>
        <dsp:cNvPr id="0" name=""/>
        <dsp:cNvSpPr/>
      </dsp:nvSpPr>
      <dsp:spPr>
        <a:xfrm>
          <a:off x="0" y="232514"/>
          <a:ext cx="4307068" cy="835379"/>
        </a:xfrm>
        <a:prstGeom prst="roundRect">
          <a:avLst/>
        </a:prstGeom>
        <a:solidFill>
          <a:srgbClr val="EC008C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 dirty="0"/>
            <a:t>Monohybridiristeytyksessä tutkitaan yhden alleeliparin periytymistä</a:t>
          </a:r>
          <a:endParaRPr lang="en-US" sz="2100" kern="1200" dirty="0"/>
        </a:p>
      </dsp:txBody>
      <dsp:txXfrm>
        <a:off x="40780" y="273294"/>
        <a:ext cx="4225508" cy="753819"/>
      </dsp:txXfrm>
    </dsp:sp>
    <dsp:sp modelId="{BFD4EF96-1CE6-49E4-A2C5-AD9722D55C76}">
      <dsp:nvSpPr>
        <dsp:cNvPr id="0" name=""/>
        <dsp:cNvSpPr/>
      </dsp:nvSpPr>
      <dsp:spPr>
        <a:xfrm>
          <a:off x="0" y="1128374"/>
          <a:ext cx="4307068" cy="835379"/>
        </a:xfrm>
        <a:prstGeom prst="roundRect">
          <a:avLst/>
        </a:prstGeom>
        <a:solidFill>
          <a:srgbClr val="F27CB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 dirty="0"/>
            <a:t>keskeiset löydökset:</a:t>
          </a:r>
        </a:p>
      </dsp:txBody>
      <dsp:txXfrm>
        <a:off x="40780" y="1169154"/>
        <a:ext cx="4225508" cy="753819"/>
      </dsp:txXfrm>
    </dsp:sp>
    <dsp:sp modelId="{64757CB6-AB8B-4B5B-8D7E-817339A95619}">
      <dsp:nvSpPr>
        <dsp:cNvPr id="0" name=""/>
        <dsp:cNvSpPr/>
      </dsp:nvSpPr>
      <dsp:spPr>
        <a:xfrm>
          <a:off x="0" y="1963754"/>
          <a:ext cx="4307068" cy="1738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749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600" kern="1200" dirty="0"/>
            <a:t>valkokukkaiset herneet tuottavat vain valkokukkaisia jälkeläisiä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600" kern="1200" dirty="0"/>
            <a:t>Puhtaan linjan violettikukkaiset herneet tuottavat vain violettikukkaisia jälkeläisiä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600" kern="1200" dirty="0"/>
            <a:t>valkokukkaisten kanssa sekaisin kasvaneet violettikukkaiset herneet saivat risteytettäessä sekä violetti- että valkokukkaisia jälkeläisiä</a:t>
          </a:r>
        </a:p>
      </dsp:txBody>
      <dsp:txXfrm>
        <a:off x="0" y="1963754"/>
        <a:ext cx="4307068" cy="17388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3C0909-A682-46FE-9197-CA34F8B6BD42}">
      <dsp:nvSpPr>
        <dsp:cNvPr id="0" name=""/>
        <dsp:cNvSpPr/>
      </dsp:nvSpPr>
      <dsp:spPr>
        <a:xfrm>
          <a:off x="0" y="32556"/>
          <a:ext cx="9175230" cy="835379"/>
        </a:xfrm>
        <a:prstGeom prst="roundRect">
          <a:avLst/>
        </a:prstGeom>
        <a:solidFill>
          <a:srgbClr val="EC008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 dirty="0"/>
            <a:t>Kun yhdestä geenistä on useampi kuin kaksi alleelia, puhutaan multippeleista alleeleista</a:t>
          </a:r>
        </a:p>
      </dsp:txBody>
      <dsp:txXfrm>
        <a:off x="40780" y="73336"/>
        <a:ext cx="9093670" cy="753819"/>
      </dsp:txXfrm>
    </dsp:sp>
    <dsp:sp modelId="{CC55F207-697D-4A0C-A824-2A65612FC5E6}">
      <dsp:nvSpPr>
        <dsp:cNvPr id="0" name=""/>
        <dsp:cNvSpPr/>
      </dsp:nvSpPr>
      <dsp:spPr>
        <a:xfrm>
          <a:off x="0" y="867936"/>
          <a:ext cx="9175230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1314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fi-FI" sz="1600" kern="1200" dirty="0"/>
        </a:p>
      </dsp:txBody>
      <dsp:txXfrm>
        <a:off x="0" y="867936"/>
        <a:ext cx="9175230" cy="347760"/>
      </dsp:txXfrm>
    </dsp:sp>
    <dsp:sp modelId="{70D20C35-AC64-4FD9-B736-FB68AD5A5A92}">
      <dsp:nvSpPr>
        <dsp:cNvPr id="0" name=""/>
        <dsp:cNvSpPr/>
      </dsp:nvSpPr>
      <dsp:spPr>
        <a:xfrm>
          <a:off x="0" y="1215696"/>
          <a:ext cx="9175230" cy="835379"/>
        </a:xfrm>
        <a:prstGeom prst="roundRect">
          <a:avLst/>
        </a:prstGeom>
        <a:solidFill>
          <a:srgbClr val="EC008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 dirty="0"/>
            <a:t>Multippelit alleelit ovat yleisiä </a:t>
          </a:r>
        </a:p>
      </dsp:txBody>
      <dsp:txXfrm>
        <a:off x="40780" y="1256476"/>
        <a:ext cx="9093670" cy="75381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41109-FF81-4945-89B7-A8A0C017B20F}">
      <dsp:nvSpPr>
        <dsp:cNvPr id="0" name=""/>
        <dsp:cNvSpPr/>
      </dsp:nvSpPr>
      <dsp:spPr>
        <a:xfrm>
          <a:off x="0" y="37582"/>
          <a:ext cx="4307068" cy="1620486"/>
        </a:xfrm>
        <a:prstGeom prst="roundRect">
          <a:avLst/>
        </a:prstGeom>
        <a:solidFill>
          <a:srgbClr val="EC008C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kern="1200" dirty="0"/>
            <a:t>Välimuotoisessa periytymisessä kummankin alleelin vaikutus näkyy samanaikaisesti</a:t>
          </a:r>
          <a:endParaRPr lang="en-US" sz="2300" kern="1200" dirty="0"/>
        </a:p>
      </dsp:txBody>
      <dsp:txXfrm>
        <a:off x="79106" y="116688"/>
        <a:ext cx="4148856" cy="1462274"/>
      </dsp:txXfrm>
    </dsp:sp>
    <dsp:sp modelId="{4ED88325-4F96-4D30-BA0B-EF9078B5BEFA}">
      <dsp:nvSpPr>
        <dsp:cNvPr id="0" name=""/>
        <dsp:cNvSpPr/>
      </dsp:nvSpPr>
      <dsp:spPr>
        <a:xfrm>
          <a:off x="0" y="1658069"/>
          <a:ext cx="4307068" cy="618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749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800" kern="1200" dirty="0"/>
            <a:t>toinen alleeli ei dominoi toista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fi-FI" sz="1800" kern="1200" dirty="0"/>
        </a:p>
      </dsp:txBody>
      <dsp:txXfrm>
        <a:off x="0" y="1658069"/>
        <a:ext cx="4307068" cy="618930"/>
      </dsp:txXfrm>
    </dsp:sp>
    <dsp:sp modelId="{BFD4EF96-1CE6-49E4-A2C5-AD9722D55C76}">
      <dsp:nvSpPr>
        <dsp:cNvPr id="0" name=""/>
        <dsp:cNvSpPr/>
      </dsp:nvSpPr>
      <dsp:spPr>
        <a:xfrm>
          <a:off x="0" y="2276999"/>
          <a:ext cx="4307068" cy="1620486"/>
        </a:xfrm>
        <a:prstGeom prst="roundRect">
          <a:avLst/>
        </a:prstGeom>
        <a:solidFill>
          <a:srgbClr val="F27CB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kern="1200"/>
            <a:t>Yhteisvallitsevassa periytymisessä kumpikin alleeli vaikuttaa itsenäisesti esimerkiksi veriryhmä AB</a:t>
          </a:r>
          <a:endParaRPr lang="fi-FI" sz="2300" kern="1200" dirty="0"/>
        </a:p>
      </dsp:txBody>
      <dsp:txXfrm>
        <a:off x="79106" y="2356105"/>
        <a:ext cx="4148856" cy="146227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3C0909-A682-46FE-9197-CA34F8B6BD42}">
      <dsp:nvSpPr>
        <dsp:cNvPr id="0" name=""/>
        <dsp:cNvSpPr/>
      </dsp:nvSpPr>
      <dsp:spPr>
        <a:xfrm>
          <a:off x="0" y="349151"/>
          <a:ext cx="9752351" cy="551655"/>
        </a:xfrm>
        <a:prstGeom prst="roundRect">
          <a:avLst/>
        </a:prstGeom>
        <a:solidFill>
          <a:srgbClr val="EC008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kern="1200" dirty="0"/>
            <a:t>Tiettyjä alleeleja tavataan vain heterotsygoottisilla yksilöillä</a:t>
          </a:r>
        </a:p>
      </dsp:txBody>
      <dsp:txXfrm>
        <a:off x="26930" y="376081"/>
        <a:ext cx="9698491" cy="497795"/>
      </dsp:txXfrm>
    </dsp:sp>
    <dsp:sp modelId="{2A7433A9-AD7E-447A-BD6E-7EE09B7CC41D}">
      <dsp:nvSpPr>
        <dsp:cNvPr id="0" name=""/>
        <dsp:cNvSpPr/>
      </dsp:nvSpPr>
      <dsp:spPr>
        <a:xfrm>
          <a:off x="0" y="900806"/>
          <a:ext cx="9752351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9637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fi-FI" sz="1800" kern="1200" dirty="0"/>
        </a:p>
      </dsp:txBody>
      <dsp:txXfrm>
        <a:off x="0" y="900806"/>
        <a:ext cx="9752351" cy="380880"/>
      </dsp:txXfrm>
    </dsp:sp>
    <dsp:sp modelId="{70D20C35-AC64-4FD9-B736-FB68AD5A5A92}">
      <dsp:nvSpPr>
        <dsp:cNvPr id="0" name=""/>
        <dsp:cNvSpPr/>
      </dsp:nvSpPr>
      <dsp:spPr>
        <a:xfrm>
          <a:off x="0" y="1281686"/>
          <a:ext cx="9752351" cy="551655"/>
        </a:xfrm>
        <a:prstGeom prst="roundRect">
          <a:avLst/>
        </a:prstGeom>
        <a:solidFill>
          <a:srgbClr val="F27CB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kern="1200" dirty="0"/>
            <a:t>Nämä alleelit aiheuttavat homotsygoottisina kuoleman yleensä jo sikiövaiheessa</a:t>
          </a:r>
        </a:p>
      </dsp:txBody>
      <dsp:txXfrm>
        <a:off x="26930" y="1308616"/>
        <a:ext cx="9698491" cy="497795"/>
      </dsp:txXfrm>
    </dsp:sp>
    <dsp:sp modelId="{0E8D784E-0557-4241-93B9-7D45F47B65AE}">
      <dsp:nvSpPr>
        <dsp:cNvPr id="0" name=""/>
        <dsp:cNvSpPr/>
      </dsp:nvSpPr>
      <dsp:spPr>
        <a:xfrm>
          <a:off x="0" y="1833341"/>
          <a:ext cx="9752351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9637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fi-FI" sz="1800" kern="1200" dirty="0"/>
        </a:p>
      </dsp:txBody>
      <dsp:txXfrm>
        <a:off x="0" y="1833341"/>
        <a:ext cx="9752351" cy="380880"/>
      </dsp:txXfrm>
    </dsp:sp>
    <dsp:sp modelId="{7D305730-1DA8-4BEB-B659-E57AF5F0F90B}">
      <dsp:nvSpPr>
        <dsp:cNvPr id="0" name=""/>
        <dsp:cNvSpPr/>
      </dsp:nvSpPr>
      <dsp:spPr>
        <a:xfrm>
          <a:off x="0" y="2214221"/>
          <a:ext cx="9752351" cy="551655"/>
        </a:xfrm>
        <a:prstGeom prst="roundRect">
          <a:avLst/>
        </a:prstGeom>
        <a:solidFill>
          <a:srgbClr val="F9C3D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charset="0"/>
            <a:buNone/>
          </a:pPr>
          <a:r>
            <a:rPr lang="fi-FI" sz="2300" kern="1200" dirty="0"/>
            <a:t>Tällaisia homotsygoottisina tappavia alleeleja kutsutaan letaalialleeleiksi</a:t>
          </a:r>
        </a:p>
      </dsp:txBody>
      <dsp:txXfrm>
        <a:off x="26930" y="2241151"/>
        <a:ext cx="9698491" cy="497795"/>
      </dsp:txXfrm>
    </dsp:sp>
    <dsp:sp modelId="{77645254-E134-4E95-B777-B945C532F26C}">
      <dsp:nvSpPr>
        <dsp:cNvPr id="0" name=""/>
        <dsp:cNvSpPr/>
      </dsp:nvSpPr>
      <dsp:spPr>
        <a:xfrm>
          <a:off x="0" y="2765876"/>
          <a:ext cx="9752351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9637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charset="0"/>
            <a:buChar char="•"/>
          </a:pPr>
          <a:endParaRPr lang="fi-FI" sz="1800" kern="1200" dirty="0"/>
        </a:p>
      </dsp:txBody>
      <dsp:txXfrm>
        <a:off x="0" y="2765876"/>
        <a:ext cx="9752351" cy="380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FB6CB-8672-6C41-9AE6-36381D05995E}" type="datetimeFigureOut">
              <a:rPr lang="fi-FI" smtClean="0"/>
              <a:t>21.3.2022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2884B2-4647-6F4B-B58A-4FBCFBA433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838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21.3.2022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6452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21.3.2022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6771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21.3.2022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0036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21.3.2022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8785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21.3.2022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8206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21.3.2022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1960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21.3.2022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0250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21.3.2022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6484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21.3.2022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7860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21.3.2022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934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21.3.2022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9899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i 7" hidden="1">
            <a:extLst>
              <a:ext uri="{FF2B5EF4-FFF2-40B4-BE49-F238E27FC236}">
                <a16:creationId xmlns:a16="http://schemas.microsoft.com/office/drawing/2014/main" id="{C41D900F-7DAD-4BA4-91FC-1E405899BD7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28926866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395" imgH="396" progId="TCLayout.ActiveDocument.1">
                  <p:embed/>
                </p:oleObj>
              </mc:Choice>
              <mc:Fallback>
                <p:oleObj name="think-cell Slide" r:id="rId14" imgW="395" imgH="396" progId="TCLayout.ActiveDocument.1">
                  <p:embed/>
                  <p:pic>
                    <p:nvPicPr>
                      <p:cNvPr id="8" name="Objekti 7" hidden="1">
                        <a:extLst>
                          <a:ext uri="{FF2B5EF4-FFF2-40B4-BE49-F238E27FC236}">
                            <a16:creationId xmlns:a16="http://schemas.microsoft.com/office/drawing/2014/main" id="{C41D900F-7DAD-4BA4-91FC-1E405899BD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CE5A8-2DF2-0441-AD7A-3A45C0606D64}" type="datetimeFigureOut">
              <a:rPr lang="fi-FI" smtClean="0"/>
              <a:t>21.3.2022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3374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oleObject" Target="../embeddings/oleObject2.bin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2.png"/><Relationship Id="rId4" Type="http://schemas.openxmlformats.org/officeDocument/2006/relationships/image" Target="../media/image1.emf"/><Relationship Id="rId9" Type="http://schemas.microsoft.com/office/2007/relationships/diagramDrawing" Target="../diagrams/drawing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oleObject" Target="../embeddings/oleObject3.bin"/><Relationship Id="rId7" Type="http://schemas.openxmlformats.org/officeDocument/2006/relationships/diagramQuickStyle" Target="../diagrams/quickStyl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2.png"/><Relationship Id="rId4" Type="http://schemas.openxmlformats.org/officeDocument/2006/relationships/image" Target="../media/image1.emf"/><Relationship Id="rId9" Type="http://schemas.microsoft.com/office/2007/relationships/diagramDrawing" Target="../diagrams/drawing4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oleObject" Target="../embeddings/oleObject4.bin"/><Relationship Id="rId7" Type="http://schemas.openxmlformats.org/officeDocument/2006/relationships/diagramQuickStyle" Target="../diagrams/quickStyl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10" Type="http://schemas.openxmlformats.org/officeDocument/2006/relationships/image" Target="../media/image2.png"/><Relationship Id="rId4" Type="http://schemas.openxmlformats.org/officeDocument/2006/relationships/image" Target="../media/image1.emf"/><Relationship Id="rId9" Type="http://schemas.microsoft.com/office/2007/relationships/diagramDrawing" Target="../diagrams/drawing6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oleObject" Target="../embeddings/oleObject5.bin"/><Relationship Id="rId7" Type="http://schemas.openxmlformats.org/officeDocument/2006/relationships/diagramQuickStyle" Target="../diagrams/quickStyl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10" Type="http://schemas.openxmlformats.org/officeDocument/2006/relationships/image" Target="../media/image2.png"/><Relationship Id="rId4" Type="http://schemas.openxmlformats.org/officeDocument/2006/relationships/image" Target="../media/image1.emf"/><Relationship Id="rId9" Type="http://schemas.microsoft.com/office/2007/relationships/diagramDrawing" Target="../diagrams/drawin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5" Type="http://schemas.openxmlformats.org/officeDocument/2006/relationships/image" Target="../media/image7.pn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i 5" hidden="1">
            <a:extLst>
              <a:ext uri="{FF2B5EF4-FFF2-40B4-BE49-F238E27FC236}">
                <a16:creationId xmlns:a16="http://schemas.microsoft.com/office/drawing/2014/main" id="{E1BF22A5-5A57-4AF6-B247-2D8B493D9B6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753201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6" name="Objekti 5" hidden="1">
                        <a:extLst>
                          <a:ext uri="{FF2B5EF4-FFF2-40B4-BE49-F238E27FC236}">
                            <a16:creationId xmlns:a16="http://schemas.microsoft.com/office/drawing/2014/main" id="{E1BF22A5-5A57-4AF6-B247-2D8B493D9B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366948" cy="1325563"/>
          </a:xfrm>
        </p:spPr>
        <p:txBody>
          <a:bodyPr vert="horz">
            <a:normAutofit/>
          </a:bodyPr>
          <a:lstStyle/>
          <a:p>
            <a:r>
              <a:rPr lang="fi-FI" sz="3600" dirty="0">
                <a:solidFill>
                  <a:srgbClr val="EC008C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10</a:t>
            </a:r>
            <a:r>
              <a:rPr lang="fi-FI" sz="3600" dirty="0">
                <a:latin typeface="Myriad Pro Semibold" charset="0"/>
                <a:ea typeface="Myriad Pro Semibold" charset="0"/>
                <a:cs typeface="Myriad Pro Semibold" charset="0"/>
              </a:rPr>
              <a:t> Alleelipari voi vaikuttaa ominaisuuksiin eri tavoin</a:t>
            </a:r>
            <a:endParaRPr lang="fi-FI" sz="3600" dirty="0"/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311B8604-8FEE-42BB-AF19-CDBE2DDB3F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2182070"/>
              </p:ext>
            </p:extLst>
          </p:nvPr>
        </p:nvGraphicFramePr>
        <p:xfrm>
          <a:off x="838200" y="2075508"/>
          <a:ext cx="10515600" cy="3043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Kuva 3">
            <a:extLst>
              <a:ext uri="{FF2B5EF4-FFF2-40B4-BE49-F238E27FC236}">
                <a16:creationId xmlns:a16="http://schemas.microsoft.com/office/drawing/2014/main" id="{CF47ABF3-D808-437C-99C9-B7CE14174BFD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11073494" y="6261944"/>
            <a:ext cx="1115457" cy="51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2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0AA9639B-B7E2-44C5-9CA4-50187E024E5F}"/>
              </a:ext>
            </a:extLst>
          </p:cNvPr>
          <p:cNvSpPr txBox="1"/>
          <p:nvPr/>
        </p:nvSpPr>
        <p:spPr>
          <a:xfrm>
            <a:off x="597830" y="298772"/>
            <a:ext cx="4197887" cy="17099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i="0" kern="1200" dirty="0">
                <a:solidFill>
                  <a:schemeClr val="tx1"/>
                </a:solidFill>
                <a:effectLst/>
                <a:latin typeface="Myriad Pro Semibold"/>
                <a:ea typeface="+mj-ea"/>
                <a:cs typeface="+mj-cs"/>
              </a:rPr>
              <a:t>Geenimutaatioissa </a:t>
            </a:r>
            <a:r>
              <a:rPr lang="en-US" sz="3600" i="0" kern="1200" dirty="0" err="1">
                <a:solidFill>
                  <a:schemeClr val="tx1"/>
                </a:solidFill>
                <a:effectLst/>
                <a:latin typeface="Myriad Pro Semibold"/>
                <a:ea typeface="+mj-ea"/>
                <a:cs typeface="+mj-cs"/>
              </a:rPr>
              <a:t>syntyy</a:t>
            </a:r>
            <a:r>
              <a:rPr lang="en-US" sz="3600" i="0" kern="1200" dirty="0">
                <a:solidFill>
                  <a:schemeClr val="tx1"/>
                </a:solidFill>
                <a:effectLst/>
                <a:latin typeface="Myriad Pro Semibold"/>
                <a:ea typeface="+mj-ea"/>
                <a:cs typeface="+mj-cs"/>
              </a:rPr>
              <a:t> </a:t>
            </a:r>
            <a:r>
              <a:rPr lang="en-US" sz="3600" i="0" kern="1200" dirty="0" err="1">
                <a:solidFill>
                  <a:schemeClr val="tx1"/>
                </a:solidFill>
                <a:effectLst/>
                <a:latin typeface="Myriad Pro Semibold"/>
                <a:ea typeface="+mj-ea"/>
                <a:cs typeface="+mj-cs"/>
              </a:rPr>
              <a:t>uusia</a:t>
            </a:r>
            <a:r>
              <a:rPr lang="en-US" sz="3600" i="0" kern="1200" dirty="0">
                <a:solidFill>
                  <a:schemeClr val="tx1"/>
                </a:solidFill>
                <a:effectLst/>
                <a:latin typeface="Myriad Pro Semibold"/>
                <a:ea typeface="+mj-ea"/>
                <a:cs typeface="+mj-cs"/>
              </a:rPr>
              <a:t> </a:t>
            </a:r>
            <a:r>
              <a:rPr lang="en-US" sz="3600" i="0" kern="1200" dirty="0" err="1">
                <a:solidFill>
                  <a:schemeClr val="tx1"/>
                </a:solidFill>
                <a:effectLst/>
                <a:latin typeface="Myriad Pro Semibold"/>
                <a:ea typeface="+mj-ea"/>
                <a:cs typeface="+mj-cs"/>
              </a:rPr>
              <a:t>alleeleita</a:t>
            </a:r>
            <a:endParaRPr lang="en-US" sz="3600" kern="1200" dirty="0">
              <a:solidFill>
                <a:schemeClr val="tx1"/>
              </a:solidFill>
              <a:latin typeface="Myriad Pro Semibold"/>
              <a:ea typeface="+mj-ea"/>
              <a:cs typeface="+mj-cs"/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8682EDC-89D4-4A9C-A2A6-BDAD52E6FF2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991921" y="1413592"/>
            <a:ext cx="5516310" cy="4000841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F11D86D1-2E03-42E9-A372-AD660C7DB75E}"/>
              </a:ext>
            </a:extLst>
          </p:cNvPr>
          <p:cNvSpPr txBox="1"/>
          <p:nvPr/>
        </p:nvSpPr>
        <p:spPr>
          <a:xfrm>
            <a:off x="1322754" y="1522820"/>
            <a:ext cx="2748041" cy="3601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FAA2138-5CF7-4889-ACC3-41F434DA99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073494" y="6261944"/>
            <a:ext cx="1115457" cy="515455"/>
          </a:xfrm>
          <a:prstGeom prst="rect">
            <a:avLst/>
          </a:prstGeom>
        </p:spPr>
      </p:pic>
      <p:graphicFrame>
        <p:nvGraphicFramePr>
          <p:cNvPr id="11" name="Tekstiruutu 5">
            <a:extLst>
              <a:ext uri="{FF2B5EF4-FFF2-40B4-BE49-F238E27FC236}">
                <a16:creationId xmlns:a16="http://schemas.microsoft.com/office/drawing/2014/main" id="{E414962B-1761-4E7F-BCEE-C104F3FF22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3359672"/>
              </p:ext>
            </p:extLst>
          </p:nvPr>
        </p:nvGraphicFramePr>
        <p:xfrm>
          <a:off x="1199039" y="2098471"/>
          <a:ext cx="3404008" cy="3601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35016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0AA9639B-B7E2-44C5-9CA4-50187E024E5F}"/>
              </a:ext>
            </a:extLst>
          </p:cNvPr>
          <p:cNvSpPr txBox="1"/>
          <p:nvPr/>
        </p:nvSpPr>
        <p:spPr>
          <a:xfrm>
            <a:off x="-411880" y="415901"/>
            <a:ext cx="6170229" cy="1266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i="0" kern="1200" dirty="0">
                <a:solidFill>
                  <a:schemeClr val="tx1"/>
                </a:solidFill>
                <a:effectLst/>
                <a:latin typeface="Myriad Pro Semibold"/>
                <a:ea typeface="+mj-ea"/>
                <a:cs typeface="+mj-cs"/>
              </a:rPr>
              <a:t>Alleeleista </a:t>
            </a:r>
            <a:r>
              <a:rPr lang="en-US" sz="3600" i="0" kern="1200" dirty="0" err="1">
                <a:solidFill>
                  <a:schemeClr val="tx1"/>
                </a:solidFill>
                <a:effectLst/>
                <a:latin typeface="Myriad Pro Semibold"/>
                <a:ea typeface="+mj-ea"/>
                <a:cs typeface="+mj-cs"/>
              </a:rPr>
              <a:t>muodostuu</a:t>
            </a:r>
            <a:r>
              <a:rPr lang="en-US" sz="3600" i="0" kern="1200" dirty="0">
                <a:solidFill>
                  <a:schemeClr val="tx1"/>
                </a:solidFill>
                <a:effectLst/>
                <a:latin typeface="Myriad Pro Semibold"/>
                <a:ea typeface="+mj-ea"/>
                <a:cs typeface="+mj-cs"/>
              </a:rPr>
              <a:t> </a:t>
            </a:r>
            <a:r>
              <a:rPr lang="en-US" sz="3600" i="0" kern="1200" dirty="0" err="1">
                <a:solidFill>
                  <a:schemeClr val="tx1"/>
                </a:solidFill>
                <a:effectLst/>
                <a:latin typeface="Myriad Pro Semibold"/>
                <a:ea typeface="+mj-ea"/>
                <a:cs typeface="+mj-cs"/>
              </a:rPr>
              <a:t>alleelipareja</a:t>
            </a:r>
            <a:endParaRPr lang="en-US" sz="3600" kern="1200" dirty="0">
              <a:solidFill>
                <a:schemeClr val="tx1"/>
              </a:solidFill>
              <a:latin typeface="Myriad Pro Semibold"/>
              <a:ea typeface="+mj-ea"/>
              <a:cs typeface="+mj-cs"/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8682EDC-89D4-4A9C-A2A6-BDAD52E6FF2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991921" y="1872690"/>
            <a:ext cx="5516310" cy="3082644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F11D86D1-2E03-42E9-A372-AD660C7DB75E}"/>
              </a:ext>
            </a:extLst>
          </p:cNvPr>
          <p:cNvSpPr txBox="1"/>
          <p:nvPr/>
        </p:nvSpPr>
        <p:spPr>
          <a:xfrm>
            <a:off x="1322754" y="1522820"/>
            <a:ext cx="2748041" cy="3601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FAA2138-5CF7-4889-ACC3-41F434DA99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073494" y="6261944"/>
            <a:ext cx="1115457" cy="515455"/>
          </a:xfrm>
          <a:prstGeom prst="rect">
            <a:avLst/>
          </a:prstGeom>
        </p:spPr>
      </p:pic>
      <p:graphicFrame>
        <p:nvGraphicFramePr>
          <p:cNvPr id="11" name="Tekstiruutu 5">
            <a:extLst>
              <a:ext uri="{FF2B5EF4-FFF2-40B4-BE49-F238E27FC236}">
                <a16:creationId xmlns:a16="http://schemas.microsoft.com/office/drawing/2014/main" id="{E414962B-1761-4E7F-BCEE-C104F3FF22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501945"/>
              </p:ext>
            </p:extLst>
          </p:nvPr>
        </p:nvGraphicFramePr>
        <p:xfrm>
          <a:off x="989977" y="1956065"/>
          <a:ext cx="3822132" cy="3601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07906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i 5" hidden="1">
            <a:extLst>
              <a:ext uri="{FF2B5EF4-FFF2-40B4-BE49-F238E27FC236}">
                <a16:creationId xmlns:a16="http://schemas.microsoft.com/office/drawing/2014/main" id="{E1BF22A5-5A57-4AF6-B247-2D8B493D9B6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902244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6" name="Objekti 5" hidden="1">
                        <a:extLst>
                          <a:ext uri="{FF2B5EF4-FFF2-40B4-BE49-F238E27FC236}">
                            <a16:creationId xmlns:a16="http://schemas.microsoft.com/office/drawing/2014/main" id="{E1BF22A5-5A57-4AF6-B247-2D8B493D9B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311B8604-8FEE-42BB-AF19-CDBE2DDB3F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0423337"/>
              </p:ext>
            </p:extLst>
          </p:nvPr>
        </p:nvGraphicFramePr>
        <p:xfrm>
          <a:off x="838200" y="1454046"/>
          <a:ext cx="9939728" cy="4242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Kuva 3">
            <a:extLst>
              <a:ext uri="{FF2B5EF4-FFF2-40B4-BE49-F238E27FC236}">
                <a16:creationId xmlns:a16="http://schemas.microsoft.com/office/drawing/2014/main" id="{CF47ABF3-D808-437C-99C9-B7CE14174BFD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11073494" y="6261944"/>
            <a:ext cx="1115457" cy="515455"/>
          </a:xfrm>
          <a:prstGeom prst="rect">
            <a:avLst/>
          </a:prstGeom>
        </p:spPr>
      </p:pic>
      <p:sp>
        <p:nvSpPr>
          <p:cNvPr id="12" name="Otsikko 1">
            <a:extLst>
              <a:ext uri="{FF2B5EF4-FFF2-40B4-BE49-F238E27FC236}">
                <a16:creationId xmlns:a16="http://schemas.microsoft.com/office/drawing/2014/main" id="{68CFF215-9282-4416-8A74-845BD5216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366948" cy="1325563"/>
          </a:xfrm>
        </p:spPr>
        <p:txBody>
          <a:bodyPr vert="horz">
            <a:normAutofit/>
          </a:bodyPr>
          <a:lstStyle/>
          <a:p>
            <a:r>
              <a:rPr lang="fi-FI" sz="3600" dirty="0">
                <a:latin typeface="Myriad Pro Semibold" charset="0"/>
                <a:ea typeface="Myriad Pro Semibold" charset="0"/>
                <a:cs typeface="Myriad Pro Semibold" charset="0"/>
              </a:rPr>
              <a:t>Alleeleilla on erilainen vaikutus fenotyyppiin</a:t>
            </a:r>
            <a:endParaRPr lang="fi-FI" sz="3600" dirty="0"/>
          </a:p>
        </p:txBody>
      </p:sp>
    </p:spTree>
    <p:extLst>
      <p:ext uri="{BB962C8B-B14F-4D97-AF65-F5344CB8AC3E}">
        <p14:creationId xmlns:p14="http://schemas.microsoft.com/office/powerpoint/2010/main" val="3256550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iruutu 9">
            <a:extLst>
              <a:ext uri="{FF2B5EF4-FFF2-40B4-BE49-F238E27FC236}">
                <a16:creationId xmlns:a16="http://schemas.microsoft.com/office/drawing/2014/main" id="{0AA9639B-B7E2-44C5-9CA4-50187E024E5F}"/>
              </a:ext>
            </a:extLst>
          </p:cNvPr>
          <p:cNvSpPr txBox="1"/>
          <p:nvPr/>
        </p:nvSpPr>
        <p:spPr>
          <a:xfrm>
            <a:off x="225202" y="138151"/>
            <a:ext cx="10848292" cy="1266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i-FI" sz="3600" i="0" kern="1200" dirty="0">
                <a:solidFill>
                  <a:schemeClr val="tx1"/>
                </a:solidFill>
                <a:effectLst/>
                <a:latin typeface="Myriad Pro Semibold"/>
                <a:ea typeface="+mj-ea"/>
                <a:cs typeface="+mj-cs"/>
              </a:rPr>
              <a:t>Perinnöllisyyden pääpiirteet selvisivät </a:t>
            </a:r>
            <a:r>
              <a:rPr lang="fi-FI" sz="3600" i="0" kern="1200" dirty="0" err="1">
                <a:solidFill>
                  <a:schemeClr val="tx1"/>
                </a:solidFill>
                <a:effectLst/>
                <a:latin typeface="Myriad Pro Semibold"/>
                <a:ea typeface="+mj-ea"/>
                <a:cs typeface="+mj-cs"/>
              </a:rPr>
              <a:t>Mendelin</a:t>
            </a:r>
            <a:r>
              <a:rPr lang="fi-FI" sz="3600" i="0" kern="1200" dirty="0">
                <a:solidFill>
                  <a:schemeClr val="tx1"/>
                </a:solidFill>
                <a:effectLst/>
                <a:latin typeface="Myriad Pro Semibold"/>
                <a:ea typeface="+mj-ea"/>
                <a:cs typeface="+mj-cs"/>
              </a:rPr>
              <a:t> risteytyskokeilla</a:t>
            </a:r>
            <a:endParaRPr lang="en-US" sz="3600" kern="1200" dirty="0">
              <a:solidFill>
                <a:schemeClr val="tx1"/>
              </a:solidFill>
              <a:latin typeface="Myriad Pro Semibold"/>
              <a:ea typeface="+mj-ea"/>
              <a:cs typeface="+mj-cs"/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8682EDC-89D4-4A9C-A2A6-BDAD52E6FF2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891852" y="1224665"/>
            <a:ext cx="3751164" cy="5037279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F11D86D1-2E03-42E9-A372-AD660C7DB75E}"/>
              </a:ext>
            </a:extLst>
          </p:cNvPr>
          <p:cNvSpPr txBox="1"/>
          <p:nvPr/>
        </p:nvSpPr>
        <p:spPr>
          <a:xfrm>
            <a:off x="1322754" y="1522820"/>
            <a:ext cx="2748041" cy="3601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FAA2138-5CF7-4889-ACC3-41F434DA99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073494" y="6261944"/>
            <a:ext cx="1115457" cy="515455"/>
          </a:xfrm>
          <a:prstGeom prst="rect">
            <a:avLst/>
          </a:prstGeom>
        </p:spPr>
      </p:pic>
      <p:graphicFrame>
        <p:nvGraphicFramePr>
          <p:cNvPr id="11" name="Tekstiruutu 5">
            <a:extLst>
              <a:ext uri="{FF2B5EF4-FFF2-40B4-BE49-F238E27FC236}">
                <a16:creationId xmlns:a16="http://schemas.microsoft.com/office/drawing/2014/main" id="{E414962B-1761-4E7F-BCEE-C104F3FF22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1713074"/>
              </p:ext>
            </p:extLst>
          </p:nvPr>
        </p:nvGraphicFramePr>
        <p:xfrm>
          <a:off x="747509" y="1775769"/>
          <a:ext cx="4307068" cy="3935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76898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i 5" hidden="1">
            <a:extLst>
              <a:ext uri="{FF2B5EF4-FFF2-40B4-BE49-F238E27FC236}">
                <a16:creationId xmlns:a16="http://schemas.microsoft.com/office/drawing/2014/main" id="{E1BF22A5-5A57-4AF6-B247-2D8B493D9B6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081774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6" name="Objekti 5" hidden="1">
                        <a:extLst>
                          <a:ext uri="{FF2B5EF4-FFF2-40B4-BE49-F238E27FC236}">
                            <a16:creationId xmlns:a16="http://schemas.microsoft.com/office/drawing/2014/main" id="{E1BF22A5-5A57-4AF6-B247-2D8B493D9B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311B8604-8FEE-42BB-AF19-CDBE2DDB3F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0972259"/>
              </p:ext>
            </p:extLst>
          </p:nvPr>
        </p:nvGraphicFramePr>
        <p:xfrm>
          <a:off x="898160" y="1892682"/>
          <a:ext cx="9175230" cy="2083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Kuva 3">
            <a:extLst>
              <a:ext uri="{FF2B5EF4-FFF2-40B4-BE49-F238E27FC236}">
                <a16:creationId xmlns:a16="http://schemas.microsoft.com/office/drawing/2014/main" id="{CF47ABF3-D808-437C-99C9-B7CE14174BFD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11073494" y="6261944"/>
            <a:ext cx="1115457" cy="515455"/>
          </a:xfrm>
          <a:prstGeom prst="rect">
            <a:avLst/>
          </a:prstGeom>
        </p:spPr>
      </p:pic>
      <p:sp>
        <p:nvSpPr>
          <p:cNvPr id="12" name="Otsikko 1">
            <a:extLst>
              <a:ext uri="{FF2B5EF4-FFF2-40B4-BE49-F238E27FC236}">
                <a16:creationId xmlns:a16="http://schemas.microsoft.com/office/drawing/2014/main" id="{68CFF215-9282-4416-8A74-845BD5216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366948" cy="1325563"/>
          </a:xfrm>
        </p:spPr>
        <p:txBody>
          <a:bodyPr vert="horz">
            <a:normAutofit/>
          </a:bodyPr>
          <a:lstStyle/>
          <a:p>
            <a:r>
              <a:rPr lang="fi-FI" sz="3600" dirty="0">
                <a:latin typeface="Myriad Pro Semibold" charset="0"/>
                <a:ea typeface="Myriad Pro Semibold" charset="0"/>
                <a:cs typeface="Myriad Pro Semibold" charset="0"/>
              </a:rPr>
              <a:t>Samasta geenistä voi olla useampi kuin kaksi alleelia</a:t>
            </a:r>
            <a:endParaRPr lang="fi-FI" sz="3600" dirty="0"/>
          </a:p>
        </p:txBody>
      </p:sp>
    </p:spTree>
    <p:extLst>
      <p:ext uri="{BB962C8B-B14F-4D97-AF65-F5344CB8AC3E}">
        <p14:creationId xmlns:p14="http://schemas.microsoft.com/office/powerpoint/2010/main" val="2180868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iruutu 9">
            <a:extLst>
              <a:ext uri="{FF2B5EF4-FFF2-40B4-BE49-F238E27FC236}">
                <a16:creationId xmlns:a16="http://schemas.microsoft.com/office/drawing/2014/main" id="{0AA9639B-B7E2-44C5-9CA4-50187E024E5F}"/>
              </a:ext>
            </a:extLst>
          </p:cNvPr>
          <p:cNvSpPr txBox="1"/>
          <p:nvPr/>
        </p:nvSpPr>
        <p:spPr>
          <a:xfrm>
            <a:off x="671854" y="415901"/>
            <a:ext cx="10848292" cy="8087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i-FI" sz="3600" i="0" kern="1200" dirty="0">
                <a:solidFill>
                  <a:schemeClr val="tx1"/>
                </a:solidFill>
                <a:effectLst/>
                <a:latin typeface="Myriad Pro Semibold"/>
                <a:ea typeface="+mj-ea"/>
                <a:cs typeface="+mj-cs"/>
              </a:rPr>
              <a:t>Kaikki alleelit eivät ole dominoivia tai resessiivisiä</a:t>
            </a:r>
            <a:endParaRPr lang="en-US" sz="3600" kern="1200" dirty="0">
              <a:solidFill>
                <a:schemeClr val="tx1"/>
              </a:solidFill>
              <a:latin typeface="Myriad Pro Semibold"/>
              <a:ea typeface="+mj-ea"/>
              <a:cs typeface="+mj-cs"/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8682EDC-89D4-4A9C-A2A6-BDAD52E6FF2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891852" y="1472419"/>
            <a:ext cx="3751164" cy="4928165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F11D86D1-2E03-42E9-A372-AD660C7DB75E}"/>
              </a:ext>
            </a:extLst>
          </p:cNvPr>
          <p:cNvSpPr txBox="1"/>
          <p:nvPr/>
        </p:nvSpPr>
        <p:spPr>
          <a:xfrm>
            <a:off x="1322754" y="1522820"/>
            <a:ext cx="2748041" cy="3601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FAA2138-5CF7-4889-ACC3-41F434DA99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073494" y="6261944"/>
            <a:ext cx="1115457" cy="515455"/>
          </a:xfrm>
          <a:prstGeom prst="rect">
            <a:avLst/>
          </a:prstGeom>
        </p:spPr>
      </p:pic>
      <p:graphicFrame>
        <p:nvGraphicFramePr>
          <p:cNvPr id="11" name="Tekstiruutu 5">
            <a:extLst>
              <a:ext uri="{FF2B5EF4-FFF2-40B4-BE49-F238E27FC236}">
                <a16:creationId xmlns:a16="http://schemas.microsoft.com/office/drawing/2014/main" id="{E414962B-1761-4E7F-BCEE-C104F3FF22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1818720"/>
              </p:ext>
            </p:extLst>
          </p:nvPr>
        </p:nvGraphicFramePr>
        <p:xfrm>
          <a:off x="747509" y="1522820"/>
          <a:ext cx="4307068" cy="3935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87196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i 5" hidden="1">
            <a:extLst>
              <a:ext uri="{FF2B5EF4-FFF2-40B4-BE49-F238E27FC236}">
                <a16:creationId xmlns:a16="http://schemas.microsoft.com/office/drawing/2014/main" id="{E1BF22A5-5A57-4AF6-B247-2D8B493D9B6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258382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6" name="Objekti 5" hidden="1">
                        <a:extLst>
                          <a:ext uri="{FF2B5EF4-FFF2-40B4-BE49-F238E27FC236}">
                            <a16:creationId xmlns:a16="http://schemas.microsoft.com/office/drawing/2014/main" id="{E1BF22A5-5A57-4AF6-B247-2D8B493D9B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366948" cy="1325563"/>
          </a:xfrm>
        </p:spPr>
        <p:txBody>
          <a:bodyPr vert="horz">
            <a:normAutofit/>
          </a:bodyPr>
          <a:lstStyle/>
          <a:p>
            <a:r>
              <a:rPr lang="fi-FI" sz="3600" dirty="0">
                <a:latin typeface="Myriad Pro Semibold" charset="0"/>
                <a:ea typeface="Myriad Pro Semibold" charset="0"/>
                <a:cs typeface="Myriad Pro Semibold" charset="0"/>
              </a:rPr>
              <a:t>Jotkin alleelit ovat kaksinkertaisina tappavia</a:t>
            </a:r>
            <a:endParaRPr lang="fi-FI" sz="3600" dirty="0"/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311B8604-8FEE-42BB-AF19-CDBE2DDB3F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6070032"/>
              </p:ext>
            </p:extLst>
          </p:nvPr>
        </p:nvGraphicFramePr>
        <p:xfrm>
          <a:off x="838200" y="1690689"/>
          <a:ext cx="9752351" cy="3495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Kuva 3">
            <a:extLst>
              <a:ext uri="{FF2B5EF4-FFF2-40B4-BE49-F238E27FC236}">
                <a16:creationId xmlns:a16="http://schemas.microsoft.com/office/drawing/2014/main" id="{CF47ABF3-D808-437C-99C9-B7CE14174BFD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11073494" y="6261944"/>
            <a:ext cx="1115457" cy="51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680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i 9" hidden="1">
            <a:extLst>
              <a:ext uri="{FF2B5EF4-FFF2-40B4-BE49-F238E27FC236}">
                <a16:creationId xmlns:a16="http://schemas.microsoft.com/office/drawing/2014/main" id="{C0C92CC4-9821-445B-8FC1-C7630CDC1D4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261315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10" name="Objekti 9" hidden="1">
                        <a:extLst>
                          <a:ext uri="{FF2B5EF4-FFF2-40B4-BE49-F238E27FC236}">
                            <a16:creationId xmlns:a16="http://schemas.microsoft.com/office/drawing/2014/main" id="{C0C92CC4-9821-445B-8FC1-C7630CDC1D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tsikko 1">
            <a:extLst>
              <a:ext uri="{FF2B5EF4-FFF2-40B4-BE49-F238E27FC236}">
                <a16:creationId xmlns:a16="http://schemas.microsoft.com/office/drawing/2014/main" id="{3C758F86-BBBF-48AA-8EC6-ADA1457FD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11012"/>
          </a:xfrm>
        </p:spPr>
        <p:txBody>
          <a:bodyPr vert="horz">
            <a:normAutofit/>
          </a:bodyPr>
          <a:lstStyle/>
          <a:p>
            <a:r>
              <a:rPr lang="fi-FI" sz="3600" dirty="0">
                <a:cs typeface="Calibri Light"/>
              </a:rPr>
              <a:t>Tiivistelmä</a:t>
            </a:r>
            <a:endParaRPr lang="fi-FI" sz="3600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5B29651F-B6A1-4255-9E21-CACB7100E2F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533643" y="292026"/>
            <a:ext cx="5333039" cy="633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5155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enen xmlns="b074eca8-5fb2-43da-8e1c-14493b35314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8D098488BDB0E4DB3D1B98825041D0E" ma:contentTypeVersion="16" ma:contentTypeDescription="Luo uusi asiakirja." ma:contentTypeScope="" ma:versionID="4f89c020090708f26b985b9dc78b22b3">
  <xsd:schema xmlns:xsd="http://www.w3.org/2001/XMLSchema" xmlns:xs="http://www.w3.org/2001/XMLSchema" xmlns:p="http://schemas.microsoft.com/office/2006/metadata/properties" xmlns:ns2="b074eca8-5fb2-43da-8e1c-14493b353147" xmlns:ns3="10f150c9-2741-4e22-b721-4e123a12c6bb" targetNamespace="http://schemas.microsoft.com/office/2006/metadata/properties" ma:root="true" ma:fieldsID="6513cda6012a58a901e4874fc766236e" ns2:_="" ns3:_="">
    <xsd:import namespace="b074eca8-5fb2-43da-8e1c-14493b353147"/>
    <xsd:import namespace="10f150c9-2741-4e22-b721-4e123a12c6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Ken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74eca8-5fb2-43da-8e1c-14493b3531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Kenen" ma:index="19" nillable="true" ma:displayName="Kenen" ma:format="Dropdown" ma:internalName="Kenen">
      <xsd:simpleType>
        <xsd:restriction base="dms:Text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f150c9-2741-4e22-b721-4e123a12c6b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23C7F9-EAEB-49A2-A0B7-035D1E4E0389}">
  <ds:schemaRefs>
    <ds:schemaRef ds:uri="http://schemas.microsoft.com/office/2006/metadata/properties"/>
    <ds:schemaRef ds:uri="http://purl.org/dc/terms/"/>
    <ds:schemaRef ds:uri="http://schemas.microsoft.com/office/infopath/2007/PartnerControls"/>
    <ds:schemaRef ds:uri="b074eca8-5fb2-43da-8e1c-14493b353147"/>
    <ds:schemaRef ds:uri="http://schemas.openxmlformats.org/package/2006/metadata/core-properties"/>
    <ds:schemaRef ds:uri="10f150c9-2741-4e22-b721-4e123a12c6bb"/>
    <ds:schemaRef ds:uri="http://www.w3.org/XML/1998/namespace"/>
    <ds:schemaRef ds:uri="http://schemas.microsoft.com/office/2006/documentManagement/types"/>
    <ds:schemaRef ds:uri="http://purl.org/dc/elements/1.1/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6B45939-3B9A-4C21-9D96-3DCB0242B9B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133D0F-2A2B-489B-9E06-1A58888A05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74eca8-5fb2-43da-8e1c-14493b353147"/>
    <ds:schemaRef ds:uri="10f150c9-2741-4e22-b721-4e123a12c6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52983</TotalTime>
  <Words>258</Words>
  <Application>Microsoft Office PowerPoint</Application>
  <PresentationFormat>Laajakuva</PresentationFormat>
  <Paragraphs>37</Paragraphs>
  <Slides>9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Myriad Pro Semibold</vt:lpstr>
      <vt:lpstr>Office-teema</vt:lpstr>
      <vt:lpstr>think-cell Slide</vt:lpstr>
      <vt:lpstr>10 Alleelipari voi vaikuttaa ominaisuuksiin eri tavoin</vt:lpstr>
      <vt:lpstr>PowerPoint-esitys</vt:lpstr>
      <vt:lpstr>PowerPoint-esitys</vt:lpstr>
      <vt:lpstr>Alleeleilla on erilainen vaikutus fenotyyppiin</vt:lpstr>
      <vt:lpstr>PowerPoint-esitys</vt:lpstr>
      <vt:lpstr>Samasta geenistä voi olla useampi kuin kaksi alleelia</vt:lpstr>
      <vt:lpstr>PowerPoint-esitys</vt:lpstr>
      <vt:lpstr>Jotkin alleelit ovat kaksinkertaisina tappavia</vt:lpstr>
      <vt:lpstr>Tiivistelmä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Marja Penttinen</dc:creator>
  <cp:lastModifiedBy>Helena Laasjärvi</cp:lastModifiedBy>
  <cp:revision>116</cp:revision>
  <dcterms:created xsi:type="dcterms:W3CDTF">2017-07-04T08:37:15Z</dcterms:created>
  <dcterms:modified xsi:type="dcterms:W3CDTF">2022-03-21T21:23:34Z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0x01010078D098488BDB0E4DB3D1B98825041D0E</vt:lpwstr>
  </property>
</Properties>
</file>