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14" r:id="rId5"/>
    <p:sldId id="343" r:id="rId6"/>
    <p:sldId id="321" r:id="rId7"/>
    <p:sldId id="344" r:id="rId8"/>
    <p:sldId id="345" r:id="rId9"/>
    <p:sldId id="346" r:id="rId10"/>
    <p:sldId id="307" r:id="rId11"/>
    <p:sldId id="347" r:id="rId12"/>
    <p:sldId id="313" r:id="rId13"/>
  </p:sldIdLst>
  <p:sldSz cx="12192000" cy="6858000"/>
  <p:notesSz cx="6858000" cy="9144000"/>
  <p:custDataLst>
    <p:tags r:id="rId15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314"/>
            <p14:sldId id="343"/>
            <p14:sldId id="321"/>
            <p14:sldId id="344"/>
            <p14:sldId id="345"/>
            <p14:sldId id="346"/>
            <p14:sldId id="307"/>
            <p14:sldId id="347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F599C3"/>
    <a:srgbClr val="F27CB1"/>
    <a:srgbClr val="F9C3DB"/>
    <a:srgbClr val="F06AA7"/>
    <a:srgbClr val="FDE9F2"/>
    <a:srgbClr val="FACEE2"/>
    <a:srgbClr val="FFE8A7"/>
    <a:srgbClr val="FFD55D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FDA4B5-F6D4-4DE5-BB84-1D5254976D57}" v="3458" dt="2022-03-21T21:01:42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/>
    <p:restoredTop sz="94687"/>
  </p:normalViewPr>
  <p:slideViewPr>
    <p:cSldViewPr snapToGrid="0" snapToObjects="1">
      <p:cViewPr varScale="1">
        <p:scale>
          <a:sx n="128" d="100"/>
          <a:sy n="128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F8FDA4B5-F6D4-4DE5-BB84-1D5254976D57}"/>
    <pc:docChg chg="undo custSel addSld delSld modSld sldOrd modSection">
      <pc:chgData name="Helena Laasjärvi" userId="147922e0-9e4e-413c-924b-93f8f61c2127" providerId="ADAL" clId="{F8FDA4B5-F6D4-4DE5-BB84-1D5254976D57}" dt="2022-03-21T21:01:39.025" v="1017" actId="47"/>
      <pc:docMkLst>
        <pc:docMk/>
      </pc:docMkLst>
      <pc:sldChg chg="del">
        <pc:chgData name="Helena Laasjärvi" userId="147922e0-9e4e-413c-924b-93f8f61c2127" providerId="ADAL" clId="{F8FDA4B5-F6D4-4DE5-BB84-1D5254976D57}" dt="2022-03-21T21:01:32.596" v="1010" actId="47"/>
        <pc:sldMkLst>
          <pc:docMk/>
          <pc:sldMk cId="48784172" sldId="257"/>
        </pc:sldMkLst>
      </pc:sldChg>
      <pc:sldChg chg="del">
        <pc:chgData name="Helena Laasjärvi" userId="147922e0-9e4e-413c-924b-93f8f61c2127" providerId="ADAL" clId="{F8FDA4B5-F6D4-4DE5-BB84-1D5254976D57}" dt="2022-03-21T21:01:11.970" v="969" actId="47"/>
        <pc:sldMkLst>
          <pc:docMk/>
          <pc:sldMk cId="396529617" sldId="262"/>
        </pc:sldMkLst>
      </pc:sldChg>
      <pc:sldChg chg="del">
        <pc:chgData name="Helena Laasjärvi" userId="147922e0-9e4e-413c-924b-93f8f61c2127" providerId="ADAL" clId="{F8FDA4B5-F6D4-4DE5-BB84-1D5254976D57}" dt="2022-03-21T21:01:14.246" v="974" actId="47"/>
        <pc:sldMkLst>
          <pc:docMk/>
          <pc:sldMk cId="567366138" sldId="276"/>
        </pc:sldMkLst>
      </pc:sldChg>
      <pc:sldChg chg="del">
        <pc:chgData name="Helena Laasjärvi" userId="147922e0-9e4e-413c-924b-93f8f61c2127" providerId="ADAL" clId="{F8FDA4B5-F6D4-4DE5-BB84-1D5254976D57}" dt="2022-03-21T21:01:13.813" v="973" actId="47"/>
        <pc:sldMkLst>
          <pc:docMk/>
          <pc:sldMk cId="1436191983" sldId="277"/>
        </pc:sldMkLst>
      </pc:sldChg>
      <pc:sldChg chg="del">
        <pc:chgData name="Helena Laasjärvi" userId="147922e0-9e4e-413c-924b-93f8f61c2127" providerId="ADAL" clId="{F8FDA4B5-F6D4-4DE5-BB84-1D5254976D57}" dt="2022-03-21T21:01:13.413" v="972" actId="47"/>
        <pc:sldMkLst>
          <pc:docMk/>
          <pc:sldMk cId="638171817" sldId="279"/>
        </pc:sldMkLst>
      </pc:sldChg>
      <pc:sldChg chg="del">
        <pc:chgData name="Helena Laasjärvi" userId="147922e0-9e4e-413c-924b-93f8f61c2127" providerId="ADAL" clId="{F8FDA4B5-F6D4-4DE5-BB84-1D5254976D57}" dt="2022-03-21T21:01:12.968" v="971" actId="47"/>
        <pc:sldMkLst>
          <pc:docMk/>
          <pc:sldMk cId="1522835767" sldId="280"/>
        </pc:sldMkLst>
      </pc:sldChg>
      <pc:sldChg chg="del">
        <pc:chgData name="Helena Laasjärvi" userId="147922e0-9e4e-413c-924b-93f8f61c2127" providerId="ADAL" clId="{F8FDA4B5-F6D4-4DE5-BB84-1D5254976D57}" dt="2022-03-21T21:01:12.506" v="970" actId="47"/>
        <pc:sldMkLst>
          <pc:docMk/>
          <pc:sldMk cId="2750018942" sldId="281"/>
        </pc:sldMkLst>
      </pc:sldChg>
      <pc:sldChg chg="del">
        <pc:chgData name="Helena Laasjärvi" userId="147922e0-9e4e-413c-924b-93f8f61c2127" providerId="ADAL" clId="{F8FDA4B5-F6D4-4DE5-BB84-1D5254976D57}" dt="2022-03-21T21:01:15.476" v="977" actId="47"/>
        <pc:sldMkLst>
          <pc:docMk/>
          <pc:sldMk cId="832256426" sldId="283"/>
        </pc:sldMkLst>
      </pc:sldChg>
      <pc:sldChg chg="del">
        <pc:chgData name="Helena Laasjärvi" userId="147922e0-9e4e-413c-924b-93f8f61c2127" providerId="ADAL" clId="{F8FDA4B5-F6D4-4DE5-BB84-1D5254976D57}" dt="2022-03-21T21:01:15.094" v="976" actId="47"/>
        <pc:sldMkLst>
          <pc:docMk/>
          <pc:sldMk cId="3030195058" sldId="284"/>
        </pc:sldMkLst>
      </pc:sldChg>
      <pc:sldChg chg="del">
        <pc:chgData name="Helena Laasjärvi" userId="147922e0-9e4e-413c-924b-93f8f61c2127" providerId="ADAL" clId="{F8FDA4B5-F6D4-4DE5-BB84-1D5254976D57}" dt="2022-03-21T21:01:14.678" v="975" actId="47"/>
        <pc:sldMkLst>
          <pc:docMk/>
          <pc:sldMk cId="1681479401" sldId="287"/>
        </pc:sldMkLst>
      </pc:sldChg>
      <pc:sldChg chg="del">
        <pc:chgData name="Helena Laasjärvi" userId="147922e0-9e4e-413c-924b-93f8f61c2127" providerId="ADAL" clId="{F8FDA4B5-F6D4-4DE5-BB84-1D5254976D57}" dt="2022-03-21T21:01:15.865" v="978" actId="47"/>
        <pc:sldMkLst>
          <pc:docMk/>
          <pc:sldMk cId="715913612" sldId="288"/>
        </pc:sldMkLst>
      </pc:sldChg>
      <pc:sldChg chg="addSp delSp modSp del mod ord">
        <pc:chgData name="Helena Laasjärvi" userId="147922e0-9e4e-413c-924b-93f8f61c2127" providerId="ADAL" clId="{F8FDA4B5-F6D4-4DE5-BB84-1D5254976D57}" dt="2022-03-21T20:50:09.196" v="827" actId="2696"/>
        <pc:sldMkLst>
          <pc:docMk/>
          <pc:sldMk cId="752674889" sldId="289"/>
        </pc:sldMkLst>
        <pc:spChg chg="mod">
          <ac:chgData name="Helena Laasjärvi" userId="147922e0-9e4e-413c-924b-93f8f61c2127" providerId="ADAL" clId="{F8FDA4B5-F6D4-4DE5-BB84-1D5254976D57}" dt="2022-03-21T20:48:23.047" v="764" actId="948"/>
          <ac:spMkLst>
            <pc:docMk/>
            <pc:sldMk cId="752674889" sldId="289"/>
            <ac:spMk id="2" creationId="{3C758F86-BBBF-48AA-8EC6-ADA1457FD750}"/>
          </ac:spMkLst>
        </pc:spChg>
        <pc:spChg chg="add del mod modVis">
          <ac:chgData name="Helena Laasjärvi" userId="147922e0-9e4e-413c-924b-93f8f61c2127" providerId="ADAL" clId="{F8FDA4B5-F6D4-4DE5-BB84-1D5254976D57}" dt="2022-03-21T20:46:56.564" v="667"/>
          <ac:spMkLst>
            <pc:docMk/>
            <pc:sldMk cId="752674889" sldId="289"/>
            <ac:spMk id="27" creationId="{98FB199C-0C30-4D0A-BC4A-25D5B6277C94}"/>
          </ac:spMkLst>
        </pc:spChg>
        <pc:spChg chg="add del mod modVis">
          <ac:chgData name="Helena Laasjärvi" userId="147922e0-9e4e-413c-924b-93f8f61c2127" providerId="ADAL" clId="{F8FDA4B5-F6D4-4DE5-BB84-1D5254976D57}" dt="2022-03-21T20:48:02.515" v="714"/>
          <ac:spMkLst>
            <pc:docMk/>
            <pc:sldMk cId="752674889" sldId="289"/>
            <ac:spMk id="28" creationId="{4F3462B6-011D-4643-A0B9-3012A84148DC}"/>
          </ac:spMkLst>
        </pc:spChg>
        <pc:spChg chg="add del mod modVis">
          <ac:chgData name="Helena Laasjärvi" userId="147922e0-9e4e-413c-924b-93f8f61c2127" providerId="ADAL" clId="{F8FDA4B5-F6D4-4DE5-BB84-1D5254976D57}" dt="2022-03-21T20:48:04.702" v="758"/>
          <ac:spMkLst>
            <pc:docMk/>
            <pc:sldMk cId="752674889" sldId="289"/>
            <ac:spMk id="29" creationId="{F43902DC-BEC9-4382-875C-FC609C336657}"/>
          </ac:spMkLst>
        </pc:spChg>
        <pc:spChg chg="add del mod modVis">
          <ac:chgData name="Helena Laasjärvi" userId="147922e0-9e4e-413c-924b-93f8f61c2127" providerId="ADAL" clId="{F8FDA4B5-F6D4-4DE5-BB84-1D5254976D57}" dt="2022-03-21T20:48:23.109" v="803"/>
          <ac:spMkLst>
            <pc:docMk/>
            <pc:sldMk cId="752674889" sldId="289"/>
            <ac:spMk id="30" creationId="{220A45D1-A425-465D-A3EA-EF5C5FF1EF15}"/>
          </ac:spMkLst>
        </pc:spChg>
        <pc:graphicFrameChg chg="mod">
          <ac:chgData name="Helena Laasjärvi" userId="147922e0-9e4e-413c-924b-93f8f61c2127" providerId="ADAL" clId="{F8FDA4B5-F6D4-4DE5-BB84-1D5254976D57}" dt="2022-03-21T20:48:23.125" v="805"/>
          <ac:graphicFrameMkLst>
            <pc:docMk/>
            <pc:sldMk cId="752674889" sldId="289"/>
            <ac:graphicFrameMk id="10" creationId="{C0C92CC4-9821-445B-8FC1-C7630CDC1D48}"/>
          </ac:graphicFrameMkLst>
        </pc:graphicFrameChg>
        <pc:picChg chg="mod">
          <ac:chgData name="Helena Laasjärvi" userId="147922e0-9e4e-413c-924b-93f8f61c2127" providerId="ADAL" clId="{F8FDA4B5-F6D4-4DE5-BB84-1D5254976D57}" dt="2022-03-21T20:48:16.621" v="762" actId="14100"/>
          <ac:picMkLst>
            <pc:docMk/>
            <pc:sldMk cId="752674889" sldId="289"/>
            <ac:picMk id="26" creationId="{328AC4BB-AECD-47FE-B305-B95D452F1AE0}"/>
          </ac:picMkLst>
        </pc:picChg>
      </pc:sldChg>
      <pc:sldChg chg="del">
        <pc:chgData name="Helena Laasjärvi" userId="147922e0-9e4e-413c-924b-93f8f61c2127" providerId="ADAL" clId="{F8FDA4B5-F6D4-4DE5-BB84-1D5254976D57}" dt="2022-03-21T21:01:20.693" v="990" actId="47"/>
        <pc:sldMkLst>
          <pc:docMk/>
          <pc:sldMk cId="2930245678" sldId="290"/>
        </pc:sldMkLst>
      </pc:sldChg>
      <pc:sldChg chg="del">
        <pc:chgData name="Helena Laasjärvi" userId="147922e0-9e4e-413c-924b-93f8f61c2127" providerId="ADAL" clId="{F8FDA4B5-F6D4-4DE5-BB84-1D5254976D57}" dt="2022-03-21T21:01:19.142" v="986" actId="47"/>
        <pc:sldMkLst>
          <pc:docMk/>
          <pc:sldMk cId="1374272036" sldId="291"/>
        </pc:sldMkLst>
      </pc:sldChg>
      <pc:sldChg chg="del">
        <pc:chgData name="Helena Laasjärvi" userId="147922e0-9e4e-413c-924b-93f8f61c2127" providerId="ADAL" clId="{F8FDA4B5-F6D4-4DE5-BB84-1D5254976D57}" dt="2022-03-21T21:01:18.757" v="985" actId="47"/>
        <pc:sldMkLst>
          <pc:docMk/>
          <pc:sldMk cId="1503456678" sldId="292"/>
        </pc:sldMkLst>
      </pc:sldChg>
      <pc:sldChg chg="del">
        <pc:chgData name="Helena Laasjärvi" userId="147922e0-9e4e-413c-924b-93f8f61c2127" providerId="ADAL" clId="{F8FDA4B5-F6D4-4DE5-BB84-1D5254976D57}" dt="2022-03-21T21:01:18.387" v="984" actId="47"/>
        <pc:sldMkLst>
          <pc:docMk/>
          <pc:sldMk cId="2362643404" sldId="293"/>
        </pc:sldMkLst>
      </pc:sldChg>
      <pc:sldChg chg="del">
        <pc:chgData name="Helena Laasjärvi" userId="147922e0-9e4e-413c-924b-93f8f61c2127" providerId="ADAL" clId="{F8FDA4B5-F6D4-4DE5-BB84-1D5254976D57}" dt="2022-03-21T21:01:17.948" v="983" actId="47"/>
        <pc:sldMkLst>
          <pc:docMk/>
          <pc:sldMk cId="2306014607" sldId="294"/>
        </pc:sldMkLst>
      </pc:sldChg>
      <pc:sldChg chg="del">
        <pc:chgData name="Helena Laasjärvi" userId="147922e0-9e4e-413c-924b-93f8f61c2127" providerId="ADAL" clId="{F8FDA4B5-F6D4-4DE5-BB84-1D5254976D57}" dt="2022-03-21T21:01:17.572" v="982" actId="47"/>
        <pc:sldMkLst>
          <pc:docMk/>
          <pc:sldMk cId="2948409664" sldId="295"/>
        </pc:sldMkLst>
      </pc:sldChg>
      <pc:sldChg chg="del">
        <pc:chgData name="Helena Laasjärvi" userId="147922e0-9e4e-413c-924b-93f8f61c2127" providerId="ADAL" clId="{F8FDA4B5-F6D4-4DE5-BB84-1D5254976D57}" dt="2022-03-21T21:01:17.137" v="981" actId="47"/>
        <pc:sldMkLst>
          <pc:docMk/>
          <pc:sldMk cId="3358695604" sldId="296"/>
        </pc:sldMkLst>
      </pc:sldChg>
      <pc:sldChg chg="del">
        <pc:chgData name="Helena Laasjärvi" userId="147922e0-9e4e-413c-924b-93f8f61c2127" providerId="ADAL" clId="{F8FDA4B5-F6D4-4DE5-BB84-1D5254976D57}" dt="2022-03-21T21:01:16.721" v="980" actId="47"/>
        <pc:sldMkLst>
          <pc:docMk/>
          <pc:sldMk cId="1902614847" sldId="298"/>
        </pc:sldMkLst>
      </pc:sldChg>
      <pc:sldChg chg="del">
        <pc:chgData name="Helena Laasjärvi" userId="147922e0-9e4e-413c-924b-93f8f61c2127" providerId="ADAL" clId="{F8FDA4B5-F6D4-4DE5-BB84-1D5254976D57}" dt="2022-03-21T21:01:16.297" v="979" actId="47"/>
        <pc:sldMkLst>
          <pc:docMk/>
          <pc:sldMk cId="2781864839" sldId="299"/>
        </pc:sldMkLst>
      </pc:sldChg>
      <pc:sldChg chg="del">
        <pc:chgData name="Helena Laasjärvi" userId="147922e0-9e4e-413c-924b-93f8f61c2127" providerId="ADAL" clId="{F8FDA4B5-F6D4-4DE5-BB84-1D5254976D57}" dt="2022-03-21T21:01:20.292" v="989" actId="47"/>
        <pc:sldMkLst>
          <pc:docMk/>
          <pc:sldMk cId="918289778" sldId="300"/>
        </pc:sldMkLst>
      </pc:sldChg>
      <pc:sldChg chg="del">
        <pc:chgData name="Helena Laasjärvi" userId="147922e0-9e4e-413c-924b-93f8f61c2127" providerId="ADAL" clId="{F8FDA4B5-F6D4-4DE5-BB84-1D5254976D57}" dt="2022-03-21T21:01:19.529" v="987" actId="47"/>
        <pc:sldMkLst>
          <pc:docMk/>
          <pc:sldMk cId="3517716753" sldId="301"/>
        </pc:sldMkLst>
      </pc:sldChg>
      <pc:sldChg chg="del">
        <pc:chgData name="Helena Laasjärvi" userId="147922e0-9e4e-413c-924b-93f8f61c2127" providerId="ADAL" clId="{F8FDA4B5-F6D4-4DE5-BB84-1D5254976D57}" dt="2022-03-21T21:01:19.929" v="988" actId="47"/>
        <pc:sldMkLst>
          <pc:docMk/>
          <pc:sldMk cId="1589890886" sldId="302"/>
        </pc:sldMkLst>
      </pc:sldChg>
      <pc:sldChg chg="del">
        <pc:chgData name="Helena Laasjärvi" userId="147922e0-9e4e-413c-924b-93f8f61c2127" providerId="ADAL" clId="{F8FDA4B5-F6D4-4DE5-BB84-1D5254976D57}" dt="2022-03-21T21:01:22.082" v="994" actId="47"/>
        <pc:sldMkLst>
          <pc:docMk/>
          <pc:sldMk cId="4103225806" sldId="303"/>
        </pc:sldMkLst>
      </pc:sldChg>
      <pc:sldChg chg="del">
        <pc:chgData name="Helena Laasjärvi" userId="147922e0-9e4e-413c-924b-93f8f61c2127" providerId="ADAL" clId="{F8FDA4B5-F6D4-4DE5-BB84-1D5254976D57}" dt="2022-03-21T21:01:37.337" v="1016" actId="47"/>
        <pc:sldMkLst>
          <pc:docMk/>
          <pc:sldMk cId="2567248277" sldId="304"/>
        </pc:sldMkLst>
      </pc:sldChg>
      <pc:sldChg chg="del">
        <pc:chgData name="Helena Laasjärvi" userId="147922e0-9e4e-413c-924b-93f8f61c2127" providerId="ADAL" clId="{F8FDA4B5-F6D4-4DE5-BB84-1D5254976D57}" dt="2022-03-21T21:01:29.380" v="1005" actId="47"/>
        <pc:sldMkLst>
          <pc:docMk/>
          <pc:sldMk cId="4070654495" sldId="305"/>
        </pc:sldMkLst>
      </pc:sldChg>
      <pc:sldChg chg="del">
        <pc:chgData name="Helena Laasjärvi" userId="147922e0-9e4e-413c-924b-93f8f61c2127" providerId="ADAL" clId="{F8FDA4B5-F6D4-4DE5-BB84-1D5254976D57}" dt="2022-03-21T21:01:21.781" v="993" actId="47"/>
        <pc:sldMkLst>
          <pc:docMk/>
          <pc:sldMk cId="549404346" sldId="306"/>
        </pc:sldMkLst>
      </pc:sldChg>
      <pc:sldChg chg="delSp modSp mod ord">
        <pc:chgData name="Helena Laasjärvi" userId="147922e0-9e4e-413c-924b-93f8f61c2127" providerId="ADAL" clId="{F8FDA4B5-F6D4-4DE5-BB84-1D5254976D57}" dt="2022-03-21T20:55:23.701" v="903" actId="478"/>
        <pc:sldMkLst>
          <pc:docMk/>
          <pc:sldMk cId="4123276159" sldId="307"/>
        </pc:sldMkLst>
        <pc:spChg chg="del">
          <ac:chgData name="Helena Laasjärvi" userId="147922e0-9e4e-413c-924b-93f8f61c2127" providerId="ADAL" clId="{F8FDA4B5-F6D4-4DE5-BB84-1D5254976D57}" dt="2022-03-21T20:55:23.701" v="903" actId="478"/>
          <ac:spMkLst>
            <pc:docMk/>
            <pc:sldMk cId="4123276159" sldId="307"/>
            <ac:spMk id="3" creationId="{F11D86D1-2E03-42E9-A372-AD660C7DB75E}"/>
          </ac:spMkLst>
        </pc:spChg>
        <pc:spChg chg="mod">
          <ac:chgData name="Helena Laasjärvi" userId="147922e0-9e4e-413c-924b-93f8f61c2127" providerId="ADAL" clId="{F8FDA4B5-F6D4-4DE5-BB84-1D5254976D57}" dt="2022-03-21T20:55:13.239" v="901"/>
          <ac:spMkLst>
            <pc:docMk/>
            <pc:sldMk cId="4123276159" sldId="307"/>
            <ac:spMk id="10" creationId="{0AA9639B-B7E2-44C5-9CA4-50187E024E5F}"/>
          </ac:spMkLst>
        </pc:spChg>
        <pc:picChg chg="mod">
          <ac:chgData name="Helena Laasjärvi" userId="147922e0-9e4e-413c-924b-93f8f61c2127" providerId="ADAL" clId="{F8FDA4B5-F6D4-4DE5-BB84-1D5254976D57}" dt="2022-03-21T20:55:20.064" v="902" actId="1076"/>
          <ac:picMkLst>
            <pc:docMk/>
            <pc:sldMk cId="4123276159" sldId="307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F8FDA4B5-F6D4-4DE5-BB84-1D5254976D57}" dt="2022-03-21T21:01:21.333" v="992" actId="47"/>
        <pc:sldMkLst>
          <pc:docMk/>
          <pc:sldMk cId="1579759834" sldId="309"/>
        </pc:sldMkLst>
      </pc:sldChg>
      <pc:sldChg chg="del">
        <pc:chgData name="Helena Laasjärvi" userId="147922e0-9e4e-413c-924b-93f8f61c2127" providerId="ADAL" clId="{F8FDA4B5-F6D4-4DE5-BB84-1D5254976D57}" dt="2022-03-21T21:01:28.475" v="1003" actId="47"/>
        <pc:sldMkLst>
          <pc:docMk/>
          <pc:sldMk cId="181953243" sldId="311"/>
        </pc:sldMkLst>
      </pc:sldChg>
      <pc:sldChg chg="del">
        <pc:chgData name="Helena Laasjärvi" userId="147922e0-9e4e-413c-924b-93f8f61c2127" providerId="ADAL" clId="{F8FDA4B5-F6D4-4DE5-BB84-1D5254976D57}" dt="2022-03-21T21:01:21.032" v="991" actId="47"/>
        <pc:sldMkLst>
          <pc:docMk/>
          <pc:sldMk cId="2657336914" sldId="312"/>
        </pc:sldMkLst>
      </pc:sldChg>
      <pc:sldChg chg="addSp delSp modSp mod ord">
        <pc:chgData name="Helena Laasjärvi" userId="147922e0-9e4e-413c-924b-93f8f61c2127" providerId="ADAL" clId="{F8FDA4B5-F6D4-4DE5-BB84-1D5254976D57}" dt="2022-03-21T21:00:16.750" v="967" actId="1076"/>
        <pc:sldMkLst>
          <pc:docMk/>
          <pc:sldMk cId="588515560" sldId="313"/>
        </pc:sldMkLst>
        <pc:picChg chg="del">
          <ac:chgData name="Helena Laasjärvi" userId="147922e0-9e4e-413c-924b-93f8f61c2127" providerId="ADAL" clId="{F8FDA4B5-F6D4-4DE5-BB84-1D5254976D57}" dt="2022-03-21T21:00:01.739" v="962" actId="478"/>
          <ac:picMkLst>
            <pc:docMk/>
            <pc:sldMk cId="588515560" sldId="313"/>
            <ac:picMk id="4" creationId="{DCE70FE3-38AB-478E-BFA9-690D7662901A}"/>
          </ac:picMkLst>
        </pc:picChg>
        <pc:picChg chg="del">
          <ac:chgData name="Helena Laasjärvi" userId="147922e0-9e4e-413c-924b-93f8f61c2127" providerId="ADAL" clId="{F8FDA4B5-F6D4-4DE5-BB84-1D5254976D57}" dt="2022-03-21T21:00:02.538" v="963" actId="478"/>
          <ac:picMkLst>
            <pc:docMk/>
            <pc:sldMk cId="588515560" sldId="313"/>
            <ac:picMk id="6" creationId="{0198D3F2-5E1F-4B6B-8595-959A64EC3772}"/>
          </ac:picMkLst>
        </pc:picChg>
        <pc:picChg chg="del">
          <ac:chgData name="Helena Laasjärvi" userId="147922e0-9e4e-413c-924b-93f8f61c2127" providerId="ADAL" clId="{F8FDA4B5-F6D4-4DE5-BB84-1D5254976D57}" dt="2022-03-21T21:00:03.574" v="964" actId="478"/>
          <ac:picMkLst>
            <pc:docMk/>
            <pc:sldMk cId="588515560" sldId="313"/>
            <ac:picMk id="8" creationId="{E9614EB4-DBB3-43C9-92A9-53743184788B}"/>
          </ac:picMkLst>
        </pc:picChg>
        <pc:picChg chg="add mod">
          <ac:chgData name="Helena Laasjärvi" userId="147922e0-9e4e-413c-924b-93f8f61c2127" providerId="ADAL" clId="{F8FDA4B5-F6D4-4DE5-BB84-1D5254976D57}" dt="2022-03-21T21:00:16.750" v="967" actId="1076"/>
          <ac:picMkLst>
            <pc:docMk/>
            <pc:sldMk cId="588515560" sldId="313"/>
            <ac:picMk id="11" creationId="{5B29651F-B6A1-4255-9E21-CACB7100E2FC}"/>
          </ac:picMkLst>
        </pc:picChg>
      </pc:sldChg>
      <pc:sldChg chg="addSp delSp modSp mod">
        <pc:chgData name="Helena Laasjärvi" userId="147922e0-9e4e-413c-924b-93f8f61c2127" providerId="ADAL" clId="{F8FDA4B5-F6D4-4DE5-BB84-1D5254976D57}" dt="2022-03-21T20:32:25.229" v="404" actId="1076"/>
        <pc:sldMkLst>
          <pc:docMk/>
          <pc:sldMk cId="181922694" sldId="314"/>
        </pc:sldMkLst>
        <pc:spChg chg="mod">
          <ac:chgData name="Helena Laasjärvi" userId="147922e0-9e4e-413c-924b-93f8f61c2127" providerId="ADAL" clId="{F8FDA4B5-F6D4-4DE5-BB84-1D5254976D57}" dt="2022-03-21T20:30:56.872" v="352" actId="948"/>
          <ac:spMkLst>
            <pc:docMk/>
            <pc:sldMk cId="181922694" sldId="31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8FDA4B5-F6D4-4DE5-BB84-1D5254976D57}" dt="2022-03-21T20:30:33.979" v="41"/>
          <ac:spMkLst>
            <pc:docMk/>
            <pc:sldMk cId="181922694" sldId="314"/>
            <ac:spMk id="38" creationId="{2E69CE8C-BCD1-4B1D-8AFD-78CACB3C6877}"/>
          </ac:spMkLst>
        </pc:spChg>
        <pc:spChg chg="add del mod modVis">
          <ac:chgData name="Helena Laasjärvi" userId="147922e0-9e4e-413c-924b-93f8f61c2127" providerId="ADAL" clId="{F8FDA4B5-F6D4-4DE5-BB84-1D5254976D57}" dt="2022-03-21T20:30:41.781" v="99"/>
          <ac:spMkLst>
            <pc:docMk/>
            <pc:sldMk cId="181922694" sldId="314"/>
            <ac:spMk id="39" creationId="{F873F8D3-5930-4245-9B79-FFAE27E240F5}"/>
          </ac:spMkLst>
        </pc:spChg>
        <pc:spChg chg="add del mod modVis">
          <ac:chgData name="Helena Laasjärvi" userId="147922e0-9e4e-413c-924b-93f8f61c2127" providerId="ADAL" clId="{F8FDA4B5-F6D4-4DE5-BB84-1D5254976D57}" dt="2022-03-21T20:30:42.591" v="142"/>
          <ac:spMkLst>
            <pc:docMk/>
            <pc:sldMk cId="181922694" sldId="314"/>
            <ac:spMk id="40" creationId="{04FC3650-6A3A-49E9-9DD9-7FA5290CDC7B}"/>
          </ac:spMkLst>
        </pc:spChg>
        <pc:spChg chg="add del mod modVis">
          <ac:chgData name="Helena Laasjärvi" userId="147922e0-9e4e-413c-924b-93f8f61c2127" providerId="ADAL" clId="{F8FDA4B5-F6D4-4DE5-BB84-1D5254976D57}" dt="2022-03-21T20:30:44.527" v="188"/>
          <ac:spMkLst>
            <pc:docMk/>
            <pc:sldMk cId="181922694" sldId="314"/>
            <ac:spMk id="41" creationId="{88BEA79F-ABCC-4517-BDE2-CA4748178862}"/>
          </ac:spMkLst>
        </pc:spChg>
        <pc:spChg chg="add del mod modVis">
          <ac:chgData name="Helena Laasjärvi" userId="147922e0-9e4e-413c-924b-93f8f61c2127" providerId="ADAL" clId="{F8FDA4B5-F6D4-4DE5-BB84-1D5254976D57}" dt="2022-03-21T20:30:46.865" v="239"/>
          <ac:spMkLst>
            <pc:docMk/>
            <pc:sldMk cId="181922694" sldId="314"/>
            <ac:spMk id="42" creationId="{3FFBEC49-078F-4626-81A4-04D5C850AE8B}"/>
          </ac:spMkLst>
        </pc:spChg>
        <pc:spChg chg="add del mod modVis">
          <ac:chgData name="Helena Laasjärvi" userId="147922e0-9e4e-413c-924b-93f8f61c2127" providerId="ADAL" clId="{F8FDA4B5-F6D4-4DE5-BB84-1D5254976D57}" dt="2022-03-21T20:30:48.947" v="292"/>
          <ac:spMkLst>
            <pc:docMk/>
            <pc:sldMk cId="181922694" sldId="314"/>
            <ac:spMk id="43" creationId="{9B960DCA-0089-4FFF-BEB4-763DF8975AC0}"/>
          </ac:spMkLst>
        </pc:spChg>
        <pc:spChg chg="add del mod modVis">
          <ac:chgData name="Helena Laasjärvi" userId="147922e0-9e4e-413c-924b-93f8f61c2127" providerId="ADAL" clId="{F8FDA4B5-F6D4-4DE5-BB84-1D5254976D57}" dt="2022-03-21T20:30:52.351" v="348"/>
          <ac:spMkLst>
            <pc:docMk/>
            <pc:sldMk cId="181922694" sldId="314"/>
            <ac:spMk id="44" creationId="{EAF1FBC7-4630-43C3-A98B-0B51DED6F5CC}"/>
          </ac:spMkLst>
        </pc:spChg>
        <pc:spChg chg="add del mod modVis">
          <ac:chgData name="Helena Laasjärvi" userId="147922e0-9e4e-413c-924b-93f8f61c2127" providerId="ADAL" clId="{F8FDA4B5-F6D4-4DE5-BB84-1D5254976D57}" dt="2022-03-21T20:30:56.957" v="391"/>
          <ac:spMkLst>
            <pc:docMk/>
            <pc:sldMk cId="181922694" sldId="314"/>
            <ac:spMk id="45" creationId="{81EFA34F-E606-4D50-B994-A8EA08CC8BA3}"/>
          </ac:spMkLst>
        </pc:spChg>
        <pc:graphicFrameChg chg="mod">
          <ac:chgData name="Helena Laasjärvi" userId="147922e0-9e4e-413c-924b-93f8f61c2127" providerId="ADAL" clId="{F8FDA4B5-F6D4-4DE5-BB84-1D5254976D57}" dt="2022-03-21T20:30:56.963" v="393"/>
          <ac:graphicFrameMkLst>
            <pc:docMk/>
            <pc:sldMk cId="181922694" sldId="314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8FDA4B5-F6D4-4DE5-BB84-1D5254976D57}" dt="2022-03-21T20:32:25.229" v="404" actId="1076"/>
          <ac:graphicFrameMkLst>
            <pc:docMk/>
            <pc:sldMk cId="181922694" sldId="314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F8FDA4B5-F6D4-4DE5-BB84-1D5254976D57}" dt="2022-03-21T21:01:31.430" v="1008" actId="47"/>
        <pc:sldMkLst>
          <pc:docMk/>
          <pc:sldMk cId="724025729" sldId="315"/>
        </pc:sldMkLst>
      </pc:sldChg>
      <pc:sldChg chg="del">
        <pc:chgData name="Helena Laasjärvi" userId="147922e0-9e4e-413c-924b-93f8f61c2127" providerId="ADAL" clId="{F8FDA4B5-F6D4-4DE5-BB84-1D5254976D57}" dt="2022-03-21T21:01:23.300" v="995" actId="47"/>
        <pc:sldMkLst>
          <pc:docMk/>
          <pc:sldMk cId="3149145955" sldId="316"/>
        </pc:sldMkLst>
      </pc:sldChg>
      <pc:sldChg chg="del">
        <pc:chgData name="Helena Laasjärvi" userId="147922e0-9e4e-413c-924b-93f8f61c2127" providerId="ADAL" clId="{F8FDA4B5-F6D4-4DE5-BB84-1D5254976D57}" dt="2022-03-21T21:01:30.552" v="1007" actId="47"/>
        <pc:sldMkLst>
          <pc:docMk/>
          <pc:sldMk cId="863750448" sldId="317"/>
        </pc:sldMkLst>
      </pc:sldChg>
      <pc:sldChg chg="del">
        <pc:chgData name="Helena Laasjärvi" userId="147922e0-9e4e-413c-924b-93f8f61c2127" providerId="ADAL" clId="{F8FDA4B5-F6D4-4DE5-BB84-1D5254976D57}" dt="2022-03-21T21:01:32.179" v="1009" actId="47"/>
        <pc:sldMkLst>
          <pc:docMk/>
          <pc:sldMk cId="1594535289" sldId="319"/>
        </pc:sldMkLst>
      </pc:sldChg>
      <pc:sldChg chg="del">
        <pc:chgData name="Helena Laasjärvi" userId="147922e0-9e4e-413c-924b-93f8f61c2127" providerId="ADAL" clId="{F8FDA4B5-F6D4-4DE5-BB84-1D5254976D57}" dt="2022-03-21T21:01:23.785" v="996" actId="47"/>
        <pc:sldMkLst>
          <pc:docMk/>
          <pc:sldMk cId="2851854799" sldId="320"/>
        </pc:sldMkLst>
      </pc:sldChg>
      <pc:sldChg chg="addSp delSp modSp mod ord">
        <pc:chgData name="Helena Laasjärvi" userId="147922e0-9e4e-413c-924b-93f8f61c2127" providerId="ADAL" clId="{F8FDA4B5-F6D4-4DE5-BB84-1D5254976D57}" dt="2022-03-21T20:42:52.075" v="546" actId="1076"/>
        <pc:sldMkLst>
          <pc:docMk/>
          <pc:sldMk cId="31896352" sldId="321"/>
        </pc:sldMkLst>
        <pc:spChg chg="mod">
          <ac:chgData name="Helena Laasjärvi" userId="147922e0-9e4e-413c-924b-93f8f61c2127" providerId="ADAL" clId="{F8FDA4B5-F6D4-4DE5-BB84-1D5254976D57}" dt="2022-03-21T20:35:57.582" v="436" actId="948"/>
          <ac:spMkLst>
            <pc:docMk/>
            <pc:sldMk cId="31896352" sldId="321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8FDA4B5-F6D4-4DE5-BB84-1D5254976D57}" dt="2022-03-21T20:35:57.667" v="475"/>
          <ac:spMkLst>
            <pc:docMk/>
            <pc:sldMk cId="31896352" sldId="321"/>
            <ac:spMk id="7" creationId="{5954B77D-E079-4B65-8028-9788D061D6E2}"/>
          </ac:spMkLst>
        </pc:spChg>
        <pc:spChg chg="mod">
          <ac:chgData name="Helena Laasjärvi" userId="147922e0-9e4e-413c-924b-93f8f61c2127" providerId="ADAL" clId="{F8FDA4B5-F6D4-4DE5-BB84-1D5254976D57}" dt="2022-03-21T20:36:35.632" v="482"/>
          <ac:spMkLst>
            <pc:docMk/>
            <pc:sldMk cId="31896352" sldId="321"/>
            <ac:spMk id="20" creationId="{33F42C49-B5C3-48EE-9E77-398558F8C768}"/>
          </ac:spMkLst>
        </pc:spChg>
        <pc:spChg chg="add del mod">
          <ac:chgData name="Helena Laasjärvi" userId="147922e0-9e4e-413c-924b-93f8f61c2127" providerId="ADAL" clId="{F8FDA4B5-F6D4-4DE5-BB84-1D5254976D57}" dt="2022-03-21T20:36:54.328" v="485"/>
          <ac:spMkLst>
            <pc:docMk/>
            <pc:sldMk cId="31896352" sldId="321"/>
            <ac:spMk id="40" creationId="{7EB2350F-3046-43E0-B155-A96187EAE572}"/>
          </ac:spMkLst>
        </pc:spChg>
        <pc:spChg chg="mod">
          <ac:chgData name="Helena Laasjärvi" userId="147922e0-9e4e-413c-924b-93f8f61c2127" providerId="ADAL" clId="{F8FDA4B5-F6D4-4DE5-BB84-1D5254976D57}" dt="2022-03-21T20:36:58.944" v="486"/>
          <ac:spMkLst>
            <pc:docMk/>
            <pc:sldMk cId="31896352" sldId="321"/>
            <ac:spMk id="42" creationId="{3566DCCF-996E-4171-8BB0-845E0B1461E0}"/>
          </ac:spMkLst>
        </pc:spChg>
        <pc:spChg chg="mod">
          <ac:chgData name="Helena Laasjärvi" userId="147922e0-9e4e-413c-924b-93f8f61c2127" providerId="ADAL" clId="{F8FDA4B5-F6D4-4DE5-BB84-1D5254976D57}" dt="2022-03-21T20:38:19.672" v="503"/>
          <ac:spMkLst>
            <pc:docMk/>
            <pc:sldMk cId="31896352" sldId="321"/>
            <ac:spMk id="43" creationId="{052CFC5D-7C35-4A9D-8167-D889B8B50107}"/>
          </ac:spMkLst>
        </pc:spChg>
        <pc:spChg chg="mod">
          <ac:chgData name="Helena Laasjärvi" userId="147922e0-9e4e-413c-924b-93f8f61c2127" providerId="ADAL" clId="{F8FDA4B5-F6D4-4DE5-BB84-1D5254976D57}" dt="2022-03-21T20:37:07.099" v="488"/>
          <ac:spMkLst>
            <pc:docMk/>
            <pc:sldMk cId="31896352" sldId="321"/>
            <ac:spMk id="45" creationId="{A3A5EB5E-6320-49A3-86D8-EDDF1DFECA79}"/>
          </ac:spMkLst>
        </pc:spChg>
        <pc:spChg chg="mod">
          <ac:chgData name="Helena Laasjärvi" userId="147922e0-9e4e-413c-924b-93f8f61c2127" providerId="ADAL" clId="{F8FDA4B5-F6D4-4DE5-BB84-1D5254976D57}" dt="2022-03-21T20:37:07.099" v="488"/>
          <ac:spMkLst>
            <pc:docMk/>
            <pc:sldMk cId="31896352" sldId="321"/>
            <ac:spMk id="46" creationId="{56841721-8276-42D1-9E63-DAAA104DA796}"/>
          </ac:spMkLst>
        </pc:spChg>
        <pc:spChg chg="mod">
          <ac:chgData name="Helena Laasjärvi" userId="147922e0-9e4e-413c-924b-93f8f61c2127" providerId="ADAL" clId="{F8FDA4B5-F6D4-4DE5-BB84-1D5254976D57}" dt="2022-03-21T20:37:22.592" v="494"/>
          <ac:spMkLst>
            <pc:docMk/>
            <pc:sldMk cId="31896352" sldId="321"/>
            <ac:spMk id="50" creationId="{F046CA39-A931-4A57-81A4-7D2924E8D09B}"/>
          </ac:spMkLst>
        </pc:spChg>
        <pc:spChg chg="mod">
          <ac:chgData name="Helena Laasjärvi" userId="147922e0-9e4e-413c-924b-93f8f61c2127" providerId="ADAL" clId="{F8FDA4B5-F6D4-4DE5-BB84-1D5254976D57}" dt="2022-03-21T20:37:22.592" v="494"/>
          <ac:spMkLst>
            <pc:docMk/>
            <pc:sldMk cId="31896352" sldId="321"/>
            <ac:spMk id="51" creationId="{A922C67B-582A-4098-9A75-E7B3DA8FC9C3}"/>
          </ac:spMkLst>
        </pc:spChg>
        <pc:spChg chg="mod">
          <ac:chgData name="Helena Laasjärvi" userId="147922e0-9e4e-413c-924b-93f8f61c2127" providerId="ADAL" clId="{F8FDA4B5-F6D4-4DE5-BB84-1D5254976D57}" dt="2022-03-21T20:37:29.844" v="496"/>
          <ac:spMkLst>
            <pc:docMk/>
            <pc:sldMk cId="31896352" sldId="321"/>
            <ac:spMk id="53" creationId="{3EA02169-40E3-4014-A299-424D2FC3C472}"/>
          </ac:spMkLst>
        </pc:spChg>
        <pc:spChg chg="mod">
          <ac:chgData name="Helena Laasjärvi" userId="147922e0-9e4e-413c-924b-93f8f61c2127" providerId="ADAL" clId="{F8FDA4B5-F6D4-4DE5-BB84-1D5254976D57}" dt="2022-03-21T20:37:29.844" v="496"/>
          <ac:spMkLst>
            <pc:docMk/>
            <pc:sldMk cId="31896352" sldId="321"/>
            <ac:spMk id="54" creationId="{D6916FE9-F877-4DFA-84D2-23C6E7C8FE16}"/>
          </ac:spMkLst>
        </pc:spChg>
        <pc:spChg chg="mod">
          <ac:chgData name="Helena Laasjärvi" userId="147922e0-9e4e-413c-924b-93f8f61c2127" providerId="ADAL" clId="{F8FDA4B5-F6D4-4DE5-BB84-1D5254976D57}" dt="2022-03-21T20:39:01.588" v="508"/>
          <ac:spMkLst>
            <pc:docMk/>
            <pc:sldMk cId="31896352" sldId="321"/>
            <ac:spMk id="56" creationId="{29918849-D9D1-4871-8E5F-C56E44D186AC}"/>
          </ac:spMkLst>
        </pc:spChg>
        <pc:spChg chg="mod">
          <ac:chgData name="Helena Laasjärvi" userId="147922e0-9e4e-413c-924b-93f8f61c2127" providerId="ADAL" clId="{F8FDA4B5-F6D4-4DE5-BB84-1D5254976D57}" dt="2022-03-21T20:39:27.259" v="513"/>
          <ac:spMkLst>
            <pc:docMk/>
            <pc:sldMk cId="31896352" sldId="321"/>
            <ac:spMk id="57" creationId="{0C29839A-CD2D-4507-9DE6-AF52D4D95B3F}"/>
          </ac:spMkLst>
        </pc:spChg>
        <pc:spChg chg="mod">
          <ac:chgData name="Helena Laasjärvi" userId="147922e0-9e4e-413c-924b-93f8f61c2127" providerId="ADAL" clId="{F8FDA4B5-F6D4-4DE5-BB84-1D5254976D57}" dt="2022-03-21T20:39:54.959" v="516"/>
          <ac:spMkLst>
            <pc:docMk/>
            <pc:sldMk cId="31896352" sldId="321"/>
            <ac:spMk id="59" creationId="{5097E19F-BE3C-454D-A13D-A491EE16E6F0}"/>
          </ac:spMkLst>
        </pc:spChg>
        <pc:spChg chg="mod">
          <ac:chgData name="Helena Laasjärvi" userId="147922e0-9e4e-413c-924b-93f8f61c2127" providerId="ADAL" clId="{F8FDA4B5-F6D4-4DE5-BB84-1D5254976D57}" dt="2022-03-21T20:40:12.807" v="519"/>
          <ac:spMkLst>
            <pc:docMk/>
            <pc:sldMk cId="31896352" sldId="321"/>
            <ac:spMk id="60" creationId="{BFDA93DE-549B-4054-BF80-9D6129757F40}"/>
          </ac:spMkLst>
        </pc:spChg>
        <pc:spChg chg="mod">
          <ac:chgData name="Helena Laasjärvi" userId="147922e0-9e4e-413c-924b-93f8f61c2127" providerId="ADAL" clId="{F8FDA4B5-F6D4-4DE5-BB84-1D5254976D57}" dt="2022-03-21T20:40:44.975" v="525"/>
          <ac:spMkLst>
            <pc:docMk/>
            <pc:sldMk cId="31896352" sldId="321"/>
            <ac:spMk id="62" creationId="{A0648C33-DB63-46EE-B0EC-391C334F958E}"/>
          </ac:spMkLst>
        </pc:spChg>
        <pc:spChg chg="mod">
          <ac:chgData name="Helena Laasjärvi" userId="147922e0-9e4e-413c-924b-93f8f61c2127" providerId="ADAL" clId="{F8FDA4B5-F6D4-4DE5-BB84-1D5254976D57}" dt="2022-03-21T20:41:11.236" v="530" actId="14100"/>
          <ac:spMkLst>
            <pc:docMk/>
            <pc:sldMk cId="31896352" sldId="321"/>
            <ac:spMk id="63" creationId="{2EA052F7-9136-4B0C-BFED-128ADD090E40}"/>
          </ac:spMkLst>
        </pc:spChg>
        <pc:grpChg chg="mod">
          <ac:chgData name="Helena Laasjärvi" userId="147922e0-9e4e-413c-924b-93f8f61c2127" providerId="ADAL" clId="{F8FDA4B5-F6D4-4DE5-BB84-1D5254976D57}" dt="2022-03-21T20:42:33.804" v="544" actId="1076"/>
          <ac:grpSpMkLst>
            <pc:docMk/>
            <pc:sldMk cId="31896352" sldId="321"/>
            <ac:grpSpMk id="18" creationId="{95BCAAE5-5C53-48E6-9FF6-4399AAABD4D1}"/>
          </ac:grpSpMkLst>
        </pc:grpChg>
        <pc:grpChg chg="del">
          <ac:chgData name="Helena Laasjärvi" userId="147922e0-9e4e-413c-924b-93f8f61c2127" providerId="ADAL" clId="{F8FDA4B5-F6D4-4DE5-BB84-1D5254976D57}" dt="2022-03-21T20:37:19.313" v="492" actId="478"/>
          <ac:grpSpMkLst>
            <pc:docMk/>
            <pc:sldMk cId="31896352" sldId="321"/>
            <ac:grpSpMk id="21" creationId="{A537BD05-EE9A-4640-BA4B-0BBF1A5E9A0C}"/>
          </ac:grpSpMkLst>
        </pc:grpChg>
        <pc:grpChg chg="del">
          <ac:chgData name="Helena Laasjärvi" userId="147922e0-9e4e-413c-924b-93f8f61c2127" providerId="ADAL" clId="{F8FDA4B5-F6D4-4DE5-BB84-1D5254976D57}" dt="2022-03-21T20:37:17.819" v="491" actId="478"/>
          <ac:grpSpMkLst>
            <pc:docMk/>
            <pc:sldMk cId="31896352" sldId="321"/>
            <ac:grpSpMk id="24" creationId="{7D86F2AA-F73B-44E6-AC9B-80FA049005C0}"/>
          </ac:grpSpMkLst>
        </pc:grpChg>
        <pc:grpChg chg="del">
          <ac:chgData name="Helena Laasjärvi" userId="147922e0-9e4e-413c-924b-93f8f61c2127" providerId="ADAL" clId="{F8FDA4B5-F6D4-4DE5-BB84-1D5254976D57}" dt="2022-03-21T20:37:20.762" v="493" actId="478"/>
          <ac:grpSpMkLst>
            <pc:docMk/>
            <pc:sldMk cId="31896352" sldId="321"/>
            <ac:grpSpMk id="27" creationId="{ECB1719E-F54E-4D20-A1F6-311B8011AFAD}"/>
          </ac:grpSpMkLst>
        </pc:grpChg>
        <pc:grpChg chg="add mod">
          <ac:chgData name="Helena Laasjärvi" userId="147922e0-9e4e-413c-924b-93f8f61c2127" providerId="ADAL" clId="{F8FDA4B5-F6D4-4DE5-BB84-1D5254976D57}" dt="2022-03-21T20:42:33.804" v="544" actId="1076"/>
          <ac:grpSpMkLst>
            <pc:docMk/>
            <pc:sldMk cId="31896352" sldId="321"/>
            <ac:grpSpMk id="41" creationId="{56BEE513-E2AE-4880-B09B-AC251138EA11}"/>
          </ac:grpSpMkLst>
        </pc:grpChg>
        <pc:grpChg chg="add del mod">
          <ac:chgData name="Helena Laasjärvi" userId="147922e0-9e4e-413c-924b-93f8f61c2127" providerId="ADAL" clId="{F8FDA4B5-F6D4-4DE5-BB84-1D5254976D57}" dt="2022-03-21T20:40:38.751" v="524" actId="478"/>
          <ac:grpSpMkLst>
            <pc:docMk/>
            <pc:sldMk cId="31896352" sldId="321"/>
            <ac:grpSpMk id="44" creationId="{2E768B08-E37D-45D5-8D6A-7B4B3316D9DE}"/>
          </ac:grpSpMkLst>
        </pc:grpChg>
        <pc:grpChg chg="add del mod">
          <ac:chgData name="Helena Laasjärvi" userId="147922e0-9e4e-413c-924b-93f8f61c2127" providerId="ADAL" clId="{F8FDA4B5-F6D4-4DE5-BB84-1D5254976D57}" dt="2022-03-21T20:40:37.550" v="523" actId="478"/>
          <ac:grpSpMkLst>
            <pc:docMk/>
            <pc:sldMk cId="31896352" sldId="321"/>
            <ac:grpSpMk id="47" creationId="{0C53779E-A530-43A8-A009-1DB3E01B20A9}"/>
          </ac:grpSpMkLst>
        </pc:grpChg>
        <pc:grpChg chg="add del mod">
          <ac:chgData name="Helena Laasjärvi" userId="147922e0-9e4e-413c-924b-93f8f61c2127" providerId="ADAL" clId="{F8FDA4B5-F6D4-4DE5-BB84-1D5254976D57}" dt="2022-03-21T20:40:35.966" v="522" actId="478"/>
          <ac:grpSpMkLst>
            <pc:docMk/>
            <pc:sldMk cId="31896352" sldId="321"/>
            <ac:grpSpMk id="52" creationId="{1F1BE955-481B-41AB-ADD5-7BFEA337E33E}"/>
          </ac:grpSpMkLst>
        </pc:grpChg>
        <pc:grpChg chg="add mod">
          <ac:chgData name="Helena Laasjärvi" userId="147922e0-9e4e-413c-924b-93f8f61c2127" providerId="ADAL" clId="{F8FDA4B5-F6D4-4DE5-BB84-1D5254976D57}" dt="2022-03-21T20:42:33.804" v="544" actId="1076"/>
          <ac:grpSpMkLst>
            <pc:docMk/>
            <pc:sldMk cId="31896352" sldId="321"/>
            <ac:grpSpMk id="55" creationId="{DB276990-1DBD-4F7B-BAD8-02B75C18F2AB}"/>
          </ac:grpSpMkLst>
        </pc:grpChg>
        <pc:grpChg chg="add mod">
          <ac:chgData name="Helena Laasjärvi" userId="147922e0-9e4e-413c-924b-93f8f61c2127" providerId="ADAL" clId="{F8FDA4B5-F6D4-4DE5-BB84-1D5254976D57}" dt="2022-03-21T20:42:33.804" v="544" actId="1076"/>
          <ac:grpSpMkLst>
            <pc:docMk/>
            <pc:sldMk cId="31896352" sldId="321"/>
            <ac:grpSpMk id="58" creationId="{D6A8E6FF-842C-46AB-ACE7-F0591BD5AD2E}"/>
          </ac:grpSpMkLst>
        </pc:grpChg>
        <pc:grpChg chg="add mod">
          <ac:chgData name="Helena Laasjärvi" userId="147922e0-9e4e-413c-924b-93f8f61c2127" providerId="ADAL" clId="{F8FDA4B5-F6D4-4DE5-BB84-1D5254976D57}" dt="2022-03-21T20:42:33.804" v="544" actId="1076"/>
          <ac:grpSpMkLst>
            <pc:docMk/>
            <pc:sldMk cId="31896352" sldId="321"/>
            <ac:grpSpMk id="61" creationId="{AE39A476-2E17-40BC-84DD-9BBAA014B5C3}"/>
          </ac:grpSpMkLst>
        </pc:grpChg>
        <pc:graphicFrameChg chg="mod">
          <ac:chgData name="Helena Laasjärvi" userId="147922e0-9e4e-413c-924b-93f8f61c2127" providerId="ADAL" clId="{F8FDA4B5-F6D4-4DE5-BB84-1D5254976D57}" dt="2022-03-21T20:35:57.667" v="477"/>
          <ac:graphicFrameMkLst>
            <pc:docMk/>
            <pc:sldMk cId="31896352" sldId="321"/>
            <ac:graphicFrameMk id="3" creationId="{E23B38B6-C474-4478-B461-DDE3DD760AB1}"/>
          </ac:graphicFrameMkLst>
        </pc:graphicFrameChg>
        <pc:picChg chg="mod">
          <ac:chgData name="Helena Laasjärvi" userId="147922e0-9e4e-413c-924b-93f8f61c2127" providerId="ADAL" clId="{F8FDA4B5-F6D4-4DE5-BB84-1D5254976D57}" dt="2022-03-21T20:42:52.075" v="546" actId="1076"/>
          <ac:picMkLst>
            <pc:docMk/>
            <pc:sldMk cId="31896352" sldId="321"/>
            <ac:picMk id="5" creationId="{8FCC6E92-11BF-44FA-A81B-6B5F5BCC5EDD}"/>
          </ac:picMkLst>
        </pc:picChg>
      </pc:sldChg>
      <pc:sldChg chg="del">
        <pc:chgData name="Helena Laasjärvi" userId="147922e0-9e4e-413c-924b-93f8f61c2127" providerId="ADAL" clId="{F8FDA4B5-F6D4-4DE5-BB84-1D5254976D57}" dt="2022-03-21T21:01:25.409" v="998" actId="47"/>
        <pc:sldMkLst>
          <pc:docMk/>
          <pc:sldMk cId="34063811" sldId="322"/>
        </pc:sldMkLst>
      </pc:sldChg>
      <pc:sldChg chg="del">
        <pc:chgData name="Helena Laasjärvi" userId="147922e0-9e4e-413c-924b-93f8f61c2127" providerId="ADAL" clId="{F8FDA4B5-F6D4-4DE5-BB84-1D5254976D57}" dt="2022-03-21T21:01:06.360" v="968" actId="47"/>
        <pc:sldMkLst>
          <pc:docMk/>
          <pc:sldMk cId="2302383710" sldId="323"/>
        </pc:sldMkLst>
      </pc:sldChg>
      <pc:sldChg chg="del">
        <pc:chgData name="Helena Laasjärvi" userId="147922e0-9e4e-413c-924b-93f8f61c2127" providerId="ADAL" clId="{F8FDA4B5-F6D4-4DE5-BB84-1D5254976D57}" dt="2022-03-21T21:01:24.501" v="997" actId="47"/>
        <pc:sldMkLst>
          <pc:docMk/>
          <pc:sldMk cId="742727706" sldId="324"/>
        </pc:sldMkLst>
      </pc:sldChg>
      <pc:sldChg chg="del">
        <pc:chgData name="Helena Laasjärvi" userId="147922e0-9e4e-413c-924b-93f8f61c2127" providerId="ADAL" clId="{F8FDA4B5-F6D4-4DE5-BB84-1D5254976D57}" dt="2022-03-21T21:01:26.462" v="1000" actId="47"/>
        <pc:sldMkLst>
          <pc:docMk/>
          <pc:sldMk cId="2673673509" sldId="325"/>
        </pc:sldMkLst>
      </pc:sldChg>
      <pc:sldChg chg="del">
        <pc:chgData name="Helena Laasjärvi" userId="147922e0-9e4e-413c-924b-93f8f61c2127" providerId="ADAL" clId="{F8FDA4B5-F6D4-4DE5-BB84-1D5254976D57}" dt="2022-03-21T21:01:26.031" v="999" actId="47"/>
        <pc:sldMkLst>
          <pc:docMk/>
          <pc:sldMk cId="450801208" sldId="326"/>
        </pc:sldMkLst>
      </pc:sldChg>
      <pc:sldChg chg="del">
        <pc:chgData name="Helena Laasjärvi" userId="147922e0-9e4e-413c-924b-93f8f61c2127" providerId="ADAL" clId="{F8FDA4B5-F6D4-4DE5-BB84-1D5254976D57}" dt="2022-03-21T21:01:28.057" v="1002" actId="47"/>
        <pc:sldMkLst>
          <pc:docMk/>
          <pc:sldMk cId="1955026970" sldId="327"/>
        </pc:sldMkLst>
      </pc:sldChg>
      <pc:sldChg chg="del">
        <pc:chgData name="Helena Laasjärvi" userId="147922e0-9e4e-413c-924b-93f8f61c2127" providerId="ADAL" clId="{F8FDA4B5-F6D4-4DE5-BB84-1D5254976D57}" dt="2022-03-21T21:01:27.095" v="1001" actId="47"/>
        <pc:sldMkLst>
          <pc:docMk/>
          <pc:sldMk cId="647569095" sldId="328"/>
        </pc:sldMkLst>
      </pc:sldChg>
      <pc:sldChg chg="del">
        <pc:chgData name="Helena Laasjärvi" userId="147922e0-9e4e-413c-924b-93f8f61c2127" providerId="ADAL" clId="{F8FDA4B5-F6D4-4DE5-BB84-1D5254976D57}" dt="2022-03-21T21:01:29.897" v="1006" actId="47"/>
        <pc:sldMkLst>
          <pc:docMk/>
          <pc:sldMk cId="2303161499" sldId="329"/>
        </pc:sldMkLst>
      </pc:sldChg>
      <pc:sldChg chg="del">
        <pc:chgData name="Helena Laasjärvi" userId="147922e0-9e4e-413c-924b-93f8f61c2127" providerId="ADAL" clId="{F8FDA4B5-F6D4-4DE5-BB84-1D5254976D57}" dt="2022-03-21T21:01:35.684" v="1014" actId="47"/>
        <pc:sldMkLst>
          <pc:docMk/>
          <pc:sldMk cId="4044381824" sldId="330"/>
        </pc:sldMkLst>
      </pc:sldChg>
      <pc:sldChg chg="del">
        <pc:chgData name="Helena Laasjärvi" userId="147922e0-9e4e-413c-924b-93f8f61c2127" providerId="ADAL" clId="{F8FDA4B5-F6D4-4DE5-BB84-1D5254976D57}" dt="2022-03-21T21:01:28.921" v="1004" actId="47"/>
        <pc:sldMkLst>
          <pc:docMk/>
          <pc:sldMk cId="3929637336" sldId="331"/>
        </pc:sldMkLst>
      </pc:sldChg>
      <pc:sldChg chg="del">
        <pc:chgData name="Helena Laasjärvi" userId="147922e0-9e4e-413c-924b-93f8f61c2127" providerId="ADAL" clId="{F8FDA4B5-F6D4-4DE5-BB84-1D5254976D57}" dt="2022-03-21T21:01:06.360" v="968" actId="47"/>
        <pc:sldMkLst>
          <pc:docMk/>
          <pc:sldMk cId="2656244910" sldId="332"/>
        </pc:sldMkLst>
      </pc:sldChg>
      <pc:sldChg chg="del">
        <pc:chgData name="Helena Laasjärvi" userId="147922e0-9e4e-413c-924b-93f8f61c2127" providerId="ADAL" clId="{F8FDA4B5-F6D4-4DE5-BB84-1D5254976D57}" dt="2022-03-21T21:01:06.360" v="968" actId="47"/>
        <pc:sldMkLst>
          <pc:docMk/>
          <pc:sldMk cId="3837540713" sldId="333"/>
        </pc:sldMkLst>
      </pc:sldChg>
      <pc:sldChg chg="del">
        <pc:chgData name="Helena Laasjärvi" userId="147922e0-9e4e-413c-924b-93f8f61c2127" providerId="ADAL" clId="{F8FDA4B5-F6D4-4DE5-BB84-1D5254976D57}" dt="2022-03-21T21:01:36.466" v="1015" actId="47"/>
        <pc:sldMkLst>
          <pc:docMk/>
          <pc:sldMk cId="4093303929" sldId="334"/>
        </pc:sldMkLst>
      </pc:sldChg>
      <pc:sldChg chg="del">
        <pc:chgData name="Helena Laasjärvi" userId="147922e0-9e4e-413c-924b-93f8f61c2127" providerId="ADAL" clId="{F8FDA4B5-F6D4-4DE5-BB84-1D5254976D57}" dt="2022-03-21T21:01:35.198" v="1013" actId="47"/>
        <pc:sldMkLst>
          <pc:docMk/>
          <pc:sldMk cId="3060497981" sldId="335"/>
        </pc:sldMkLst>
      </pc:sldChg>
      <pc:sldChg chg="del">
        <pc:chgData name="Helena Laasjärvi" userId="147922e0-9e4e-413c-924b-93f8f61c2127" providerId="ADAL" clId="{F8FDA4B5-F6D4-4DE5-BB84-1D5254976D57}" dt="2022-03-21T21:01:39.025" v="1017" actId="47"/>
        <pc:sldMkLst>
          <pc:docMk/>
          <pc:sldMk cId="1273959850" sldId="336"/>
        </pc:sldMkLst>
      </pc:sldChg>
      <pc:sldChg chg="del">
        <pc:chgData name="Helena Laasjärvi" userId="147922e0-9e4e-413c-924b-93f8f61c2127" providerId="ADAL" clId="{F8FDA4B5-F6D4-4DE5-BB84-1D5254976D57}" dt="2022-03-21T21:01:34.460" v="1012" actId="47"/>
        <pc:sldMkLst>
          <pc:docMk/>
          <pc:sldMk cId="1435096970" sldId="337"/>
        </pc:sldMkLst>
      </pc:sldChg>
      <pc:sldChg chg="del">
        <pc:chgData name="Helena Laasjärvi" userId="147922e0-9e4e-413c-924b-93f8f61c2127" providerId="ADAL" clId="{F8FDA4B5-F6D4-4DE5-BB84-1D5254976D57}" dt="2022-03-21T21:01:33.933" v="1011" actId="47"/>
        <pc:sldMkLst>
          <pc:docMk/>
          <pc:sldMk cId="3401915877" sldId="338"/>
        </pc:sldMkLst>
      </pc:sldChg>
      <pc:sldChg chg="del">
        <pc:chgData name="Helena Laasjärvi" userId="147922e0-9e4e-413c-924b-93f8f61c2127" providerId="ADAL" clId="{F8FDA4B5-F6D4-4DE5-BB84-1D5254976D57}" dt="2022-03-21T21:01:06.360" v="968" actId="47"/>
        <pc:sldMkLst>
          <pc:docMk/>
          <pc:sldMk cId="2551821641" sldId="339"/>
        </pc:sldMkLst>
      </pc:sldChg>
      <pc:sldChg chg="del">
        <pc:chgData name="Helena Laasjärvi" userId="147922e0-9e4e-413c-924b-93f8f61c2127" providerId="ADAL" clId="{F8FDA4B5-F6D4-4DE5-BB84-1D5254976D57}" dt="2022-03-21T21:01:06.360" v="968" actId="47"/>
        <pc:sldMkLst>
          <pc:docMk/>
          <pc:sldMk cId="2877642831" sldId="340"/>
        </pc:sldMkLst>
      </pc:sldChg>
      <pc:sldChg chg="del">
        <pc:chgData name="Helena Laasjärvi" userId="147922e0-9e4e-413c-924b-93f8f61c2127" providerId="ADAL" clId="{F8FDA4B5-F6D4-4DE5-BB84-1D5254976D57}" dt="2022-03-21T21:01:06.360" v="968" actId="47"/>
        <pc:sldMkLst>
          <pc:docMk/>
          <pc:sldMk cId="1745881650" sldId="341"/>
        </pc:sldMkLst>
      </pc:sldChg>
      <pc:sldChg chg="del">
        <pc:chgData name="Helena Laasjärvi" userId="147922e0-9e4e-413c-924b-93f8f61c2127" providerId="ADAL" clId="{F8FDA4B5-F6D4-4DE5-BB84-1D5254976D57}" dt="2022-03-21T21:01:06.360" v="968" actId="47"/>
        <pc:sldMkLst>
          <pc:docMk/>
          <pc:sldMk cId="1340546130" sldId="342"/>
        </pc:sldMkLst>
      </pc:sldChg>
      <pc:sldChg chg="modSp add mod">
        <pc:chgData name="Helena Laasjärvi" userId="147922e0-9e4e-413c-924b-93f8f61c2127" providerId="ADAL" clId="{F8FDA4B5-F6D4-4DE5-BB84-1D5254976D57}" dt="2022-03-21T20:35:15.328" v="432" actId="207"/>
        <pc:sldMkLst>
          <pc:docMk/>
          <pc:sldMk cId="3675680812" sldId="343"/>
        </pc:sldMkLst>
        <pc:spChg chg="mod">
          <ac:chgData name="Helena Laasjärvi" userId="147922e0-9e4e-413c-924b-93f8f61c2127" providerId="ADAL" clId="{F8FDA4B5-F6D4-4DE5-BB84-1D5254976D57}" dt="2022-03-21T20:33:07.774" v="412" actId="948"/>
          <ac:spMkLst>
            <pc:docMk/>
            <pc:sldMk cId="3675680812" sldId="343"/>
            <ac:spMk id="2" creationId="{00000000-0000-0000-0000-000000000000}"/>
          </ac:spMkLst>
        </pc:spChg>
        <pc:grpChg chg="mod">
          <ac:chgData name="Helena Laasjärvi" userId="147922e0-9e4e-413c-924b-93f8f61c2127" providerId="ADAL" clId="{F8FDA4B5-F6D4-4DE5-BB84-1D5254976D57}" dt="2022-03-21T20:32:47.804" v="406"/>
          <ac:grpSpMkLst>
            <pc:docMk/>
            <pc:sldMk cId="3675680812" sldId="343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F8FDA4B5-F6D4-4DE5-BB84-1D5254976D57}" dt="2022-03-21T20:33:07.789" v="414"/>
          <ac:graphicFrameMkLst>
            <pc:docMk/>
            <pc:sldMk cId="3675680812" sldId="343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8FDA4B5-F6D4-4DE5-BB84-1D5254976D57}" dt="2022-03-21T20:35:15.328" v="432" actId="207"/>
          <ac:graphicFrameMkLst>
            <pc:docMk/>
            <pc:sldMk cId="3675680812" sldId="343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F8FDA4B5-F6D4-4DE5-BB84-1D5254976D57}" dt="2022-03-21T20:32:47.804" v="406"/>
          <ac:picMkLst>
            <pc:docMk/>
            <pc:sldMk cId="3675680812" sldId="343"/>
            <ac:picMk id="4" creationId="{CF47ABF3-D808-437C-99C9-B7CE14174BFD}"/>
          </ac:picMkLst>
        </pc:picChg>
      </pc:sldChg>
      <pc:sldChg chg="addSp delSp modSp add mod">
        <pc:chgData name="Helena Laasjärvi" userId="147922e0-9e4e-413c-924b-93f8f61c2127" providerId="ADAL" clId="{F8FDA4B5-F6D4-4DE5-BB84-1D5254976D57}" dt="2022-03-21T20:46:29.618" v="624" actId="1076"/>
        <pc:sldMkLst>
          <pc:docMk/>
          <pc:sldMk cId="2658458365" sldId="344"/>
        </pc:sldMkLst>
        <pc:spChg chg="mod">
          <ac:chgData name="Helena Laasjärvi" userId="147922e0-9e4e-413c-924b-93f8f61c2127" providerId="ADAL" clId="{F8FDA4B5-F6D4-4DE5-BB84-1D5254976D57}" dt="2022-03-21T20:43:15.330" v="550" actId="948"/>
          <ac:spMkLst>
            <pc:docMk/>
            <pc:sldMk cId="2658458365" sldId="34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8FDA4B5-F6D4-4DE5-BB84-1D5254976D57}" dt="2022-03-21T20:43:15.393" v="589"/>
          <ac:spMkLst>
            <pc:docMk/>
            <pc:sldMk cId="2658458365" sldId="344"/>
            <ac:spMk id="4" creationId="{85A5DB66-7432-4042-985E-43022DCF5E51}"/>
          </ac:spMkLst>
        </pc:spChg>
        <pc:spChg chg="mod">
          <ac:chgData name="Helena Laasjärvi" userId="147922e0-9e4e-413c-924b-93f8f61c2127" providerId="ADAL" clId="{F8FDA4B5-F6D4-4DE5-BB84-1D5254976D57}" dt="2022-03-21T20:43:07.979" v="548"/>
          <ac:spMkLst>
            <pc:docMk/>
            <pc:sldMk cId="2658458365" sldId="344"/>
            <ac:spMk id="19" creationId="{3B5A2344-B829-41B0-9138-10FB1EE5FD99}"/>
          </ac:spMkLst>
        </pc:spChg>
        <pc:spChg chg="mod">
          <ac:chgData name="Helena Laasjärvi" userId="147922e0-9e4e-413c-924b-93f8f61c2127" providerId="ADAL" clId="{F8FDA4B5-F6D4-4DE5-BB84-1D5254976D57}" dt="2022-03-21T20:43:40.392" v="592"/>
          <ac:spMkLst>
            <pc:docMk/>
            <pc:sldMk cId="2658458365" sldId="344"/>
            <ac:spMk id="20" creationId="{33F42C49-B5C3-48EE-9E77-398558F8C768}"/>
          </ac:spMkLst>
        </pc:spChg>
        <pc:spChg chg="mod">
          <ac:chgData name="Helena Laasjärvi" userId="147922e0-9e4e-413c-924b-93f8f61c2127" providerId="ADAL" clId="{F8FDA4B5-F6D4-4DE5-BB84-1D5254976D57}" dt="2022-03-21T20:43:52.401" v="594"/>
          <ac:spMkLst>
            <pc:docMk/>
            <pc:sldMk cId="2658458365" sldId="344"/>
            <ac:spMk id="22" creationId="{E61D0D1F-4563-4F31-AE6F-9B12918D8D88}"/>
          </ac:spMkLst>
        </pc:spChg>
        <pc:spChg chg="mod">
          <ac:chgData name="Helena Laasjärvi" userId="147922e0-9e4e-413c-924b-93f8f61c2127" providerId="ADAL" clId="{F8FDA4B5-F6D4-4DE5-BB84-1D5254976D57}" dt="2022-03-21T20:44:28.444" v="600"/>
          <ac:spMkLst>
            <pc:docMk/>
            <pc:sldMk cId="2658458365" sldId="344"/>
            <ac:spMk id="23" creationId="{60FF6A9A-8061-45D4-8029-E78BFE22F86C}"/>
          </ac:spMkLst>
        </pc:spChg>
        <pc:spChg chg="mod">
          <ac:chgData name="Helena Laasjärvi" userId="147922e0-9e4e-413c-924b-93f8f61c2127" providerId="ADAL" clId="{F8FDA4B5-F6D4-4DE5-BB84-1D5254976D57}" dt="2022-03-21T20:43:07.979" v="548"/>
          <ac:spMkLst>
            <pc:docMk/>
            <pc:sldMk cId="2658458365" sldId="344"/>
            <ac:spMk id="42" creationId="{3566DCCF-996E-4171-8BB0-845E0B1461E0}"/>
          </ac:spMkLst>
        </pc:spChg>
        <pc:spChg chg="mod">
          <ac:chgData name="Helena Laasjärvi" userId="147922e0-9e4e-413c-924b-93f8f61c2127" providerId="ADAL" clId="{F8FDA4B5-F6D4-4DE5-BB84-1D5254976D57}" dt="2022-03-21T20:44:43.068" v="603"/>
          <ac:spMkLst>
            <pc:docMk/>
            <pc:sldMk cId="2658458365" sldId="344"/>
            <ac:spMk id="43" creationId="{052CFC5D-7C35-4A9D-8167-D889B8B50107}"/>
          </ac:spMkLst>
        </pc:spChg>
        <pc:spChg chg="mod">
          <ac:chgData name="Helena Laasjärvi" userId="147922e0-9e4e-413c-924b-93f8f61c2127" providerId="ADAL" clId="{F8FDA4B5-F6D4-4DE5-BB84-1D5254976D57}" dt="2022-03-21T20:43:07.979" v="548"/>
          <ac:spMkLst>
            <pc:docMk/>
            <pc:sldMk cId="2658458365" sldId="344"/>
            <ac:spMk id="56" creationId="{29918849-D9D1-4871-8E5F-C56E44D186AC}"/>
          </ac:spMkLst>
        </pc:spChg>
        <pc:spChg chg="mod">
          <ac:chgData name="Helena Laasjärvi" userId="147922e0-9e4e-413c-924b-93f8f61c2127" providerId="ADAL" clId="{F8FDA4B5-F6D4-4DE5-BB84-1D5254976D57}" dt="2022-03-21T20:44:57.005" v="605"/>
          <ac:spMkLst>
            <pc:docMk/>
            <pc:sldMk cId="2658458365" sldId="344"/>
            <ac:spMk id="57" creationId="{0C29839A-CD2D-4507-9DE6-AF52D4D95B3F}"/>
          </ac:spMkLst>
        </pc:spChg>
        <pc:spChg chg="mod">
          <ac:chgData name="Helena Laasjärvi" userId="147922e0-9e4e-413c-924b-93f8f61c2127" providerId="ADAL" clId="{F8FDA4B5-F6D4-4DE5-BB84-1D5254976D57}" dt="2022-03-21T20:45:18.559" v="611" actId="1076"/>
          <ac:spMkLst>
            <pc:docMk/>
            <pc:sldMk cId="2658458365" sldId="344"/>
            <ac:spMk id="59" creationId="{5097E19F-BE3C-454D-A13D-A491EE16E6F0}"/>
          </ac:spMkLst>
        </pc:spChg>
        <pc:spChg chg="mod">
          <ac:chgData name="Helena Laasjärvi" userId="147922e0-9e4e-413c-924b-93f8f61c2127" providerId="ADAL" clId="{F8FDA4B5-F6D4-4DE5-BB84-1D5254976D57}" dt="2022-03-21T20:45:09.710" v="607"/>
          <ac:spMkLst>
            <pc:docMk/>
            <pc:sldMk cId="2658458365" sldId="344"/>
            <ac:spMk id="60" creationId="{BFDA93DE-549B-4054-BF80-9D6129757F40}"/>
          </ac:spMkLst>
        </pc:spChg>
        <pc:spChg chg="mod">
          <ac:chgData name="Helena Laasjärvi" userId="147922e0-9e4e-413c-924b-93f8f61c2127" providerId="ADAL" clId="{F8FDA4B5-F6D4-4DE5-BB84-1D5254976D57}" dt="2022-03-21T20:43:07.979" v="548"/>
          <ac:spMkLst>
            <pc:docMk/>
            <pc:sldMk cId="2658458365" sldId="344"/>
            <ac:spMk id="62" creationId="{A0648C33-DB63-46EE-B0EC-391C334F958E}"/>
          </ac:spMkLst>
        </pc:spChg>
        <pc:spChg chg="mod">
          <ac:chgData name="Helena Laasjärvi" userId="147922e0-9e4e-413c-924b-93f8f61c2127" providerId="ADAL" clId="{F8FDA4B5-F6D4-4DE5-BB84-1D5254976D57}" dt="2022-03-21T20:46:29.618" v="624" actId="1076"/>
          <ac:spMkLst>
            <pc:docMk/>
            <pc:sldMk cId="2658458365" sldId="344"/>
            <ac:spMk id="63" creationId="{2EA052F7-9136-4B0C-BFED-128ADD090E40}"/>
          </ac:spMkLst>
        </pc:spChg>
        <pc:grpChg chg="mod">
          <ac:chgData name="Helena Laasjärvi" userId="147922e0-9e4e-413c-924b-93f8f61c2127" providerId="ADAL" clId="{F8FDA4B5-F6D4-4DE5-BB84-1D5254976D57}" dt="2022-03-21T20:43:07.979" v="548"/>
          <ac:grpSpMkLst>
            <pc:docMk/>
            <pc:sldMk cId="2658458365" sldId="344"/>
            <ac:grpSpMk id="1" creationId="{00000000-0000-0000-0000-000000000000}"/>
          </ac:grpSpMkLst>
        </pc:grpChg>
        <pc:grpChg chg="del mod">
          <ac:chgData name="Helena Laasjärvi" userId="147922e0-9e4e-413c-924b-93f8f61c2127" providerId="ADAL" clId="{F8FDA4B5-F6D4-4DE5-BB84-1D5254976D57}" dt="2022-03-21T20:43:44.053" v="593" actId="478"/>
          <ac:grpSpMkLst>
            <pc:docMk/>
            <pc:sldMk cId="2658458365" sldId="344"/>
            <ac:grpSpMk id="18" creationId="{95BCAAE5-5C53-48E6-9FF6-4399AAABD4D1}"/>
          </ac:grpSpMkLst>
        </pc:grpChg>
        <pc:grpChg chg="add mod">
          <ac:chgData name="Helena Laasjärvi" userId="147922e0-9e4e-413c-924b-93f8f61c2127" providerId="ADAL" clId="{F8FDA4B5-F6D4-4DE5-BB84-1D5254976D57}" dt="2022-03-21T20:46:11.838" v="621" actId="14100"/>
          <ac:grpSpMkLst>
            <pc:docMk/>
            <pc:sldMk cId="2658458365" sldId="344"/>
            <ac:grpSpMk id="21" creationId="{2AFEECC1-D0CA-410A-8CBC-305B08D37181}"/>
          </ac:grpSpMkLst>
        </pc:grpChg>
        <pc:grpChg chg="mod">
          <ac:chgData name="Helena Laasjärvi" userId="147922e0-9e4e-413c-924b-93f8f61c2127" providerId="ADAL" clId="{F8FDA4B5-F6D4-4DE5-BB84-1D5254976D57}" dt="2022-03-21T20:45:59.565" v="619" actId="14100"/>
          <ac:grpSpMkLst>
            <pc:docMk/>
            <pc:sldMk cId="2658458365" sldId="344"/>
            <ac:grpSpMk id="41" creationId="{56BEE513-E2AE-4880-B09B-AC251138EA11}"/>
          </ac:grpSpMkLst>
        </pc:grpChg>
        <pc:grpChg chg="mod">
          <ac:chgData name="Helena Laasjärvi" userId="147922e0-9e4e-413c-924b-93f8f61c2127" providerId="ADAL" clId="{F8FDA4B5-F6D4-4DE5-BB84-1D5254976D57}" dt="2022-03-21T20:45:41.638" v="616" actId="1076"/>
          <ac:grpSpMkLst>
            <pc:docMk/>
            <pc:sldMk cId="2658458365" sldId="344"/>
            <ac:grpSpMk id="55" creationId="{DB276990-1DBD-4F7B-BAD8-02B75C18F2AB}"/>
          </ac:grpSpMkLst>
        </pc:grpChg>
        <pc:grpChg chg="del mod">
          <ac:chgData name="Helena Laasjärvi" userId="147922e0-9e4e-413c-924b-93f8f61c2127" providerId="ADAL" clId="{F8FDA4B5-F6D4-4DE5-BB84-1D5254976D57}" dt="2022-03-21T20:45:21.802" v="612" actId="478"/>
          <ac:grpSpMkLst>
            <pc:docMk/>
            <pc:sldMk cId="2658458365" sldId="344"/>
            <ac:grpSpMk id="58" creationId="{D6A8E6FF-842C-46AB-ACE7-F0591BD5AD2E}"/>
          </ac:grpSpMkLst>
        </pc:grpChg>
        <pc:grpChg chg="mod">
          <ac:chgData name="Helena Laasjärvi" userId="147922e0-9e4e-413c-924b-93f8f61c2127" providerId="ADAL" clId="{F8FDA4B5-F6D4-4DE5-BB84-1D5254976D57}" dt="2022-03-21T20:46:17.250" v="623" actId="14100"/>
          <ac:grpSpMkLst>
            <pc:docMk/>
            <pc:sldMk cId="2658458365" sldId="344"/>
            <ac:grpSpMk id="61" creationId="{AE39A476-2E17-40BC-84DD-9BBAA014B5C3}"/>
          </ac:grpSpMkLst>
        </pc:grpChg>
        <pc:graphicFrameChg chg="mod">
          <ac:chgData name="Helena Laasjärvi" userId="147922e0-9e4e-413c-924b-93f8f61c2127" providerId="ADAL" clId="{F8FDA4B5-F6D4-4DE5-BB84-1D5254976D57}" dt="2022-03-21T20:43:15.393" v="591"/>
          <ac:graphicFrameMkLst>
            <pc:docMk/>
            <pc:sldMk cId="2658458365" sldId="344"/>
            <ac:graphicFrameMk id="3" creationId="{E23B38B6-C474-4478-B461-DDE3DD760AB1}"/>
          </ac:graphicFrameMkLst>
        </pc:graphicFrameChg>
        <pc:picChg chg="mod">
          <ac:chgData name="Helena Laasjärvi" userId="147922e0-9e4e-413c-924b-93f8f61c2127" providerId="ADAL" clId="{F8FDA4B5-F6D4-4DE5-BB84-1D5254976D57}" dt="2022-03-21T20:44:16.506" v="599" actId="14100"/>
          <ac:picMkLst>
            <pc:docMk/>
            <pc:sldMk cId="2658458365" sldId="344"/>
            <ac:picMk id="5" creationId="{8FCC6E92-11BF-44FA-A81B-6B5F5BCC5EDD}"/>
          </ac:picMkLst>
        </pc:picChg>
      </pc:sldChg>
      <pc:sldChg chg="addSp delSp modSp add mod ord">
        <pc:chgData name="Helena Laasjärvi" userId="147922e0-9e4e-413c-924b-93f8f61c2127" providerId="ADAL" clId="{F8FDA4B5-F6D4-4DE5-BB84-1D5254976D57}" dt="2022-03-21T20:49:56.643" v="826" actId="1076"/>
        <pc:sldMkLst>
          <pc:docMk/>
          <pc:sldMk cId="4035016516" sldId="345"/>
        </pc:sldMkLst>
        <pc:spChg chg="mod">
          <ac:chgData name="Helena Laasjärvi" userId="147922e0-9e4e-413c-924b-93f8f61c2127" providerId="ADAL" clId="{F8FDA4B5-F6D4-4DE5-BB84-1D5254976D57}" dt="2022-03-21T20:49:56.643" v="826" actId="1076"/>
          <ac:spMkLst>
            <pc:docMk/>
            <pc:sldMk cId="4035016516" sldId="345"/>
            <ac:spMk id="10" creationId="{0AA9639B-B7E2-44C5-9CA4-50187E024E5F}"/>
          </ac:spMkLst>
        </pc:spChg>
        <pc:spChg chg="del">
          <ac:chgData name="Helena Laasjärvi" userId="147922e0-9e4e-413c-924b-93f8f61c2127" providerId="ADAL" clId="{F8FDA4B5-F6D4-4DE5-BB84-1D5254976D57}" dt="2022-03-21T20:49:37.734" v="821" actId="26606"/>
          <ac:spMkLst>
            <pc:docMk/>
            <pc:sldMk cId="4035016516" sldId="345"/>
            <ac:spMk id="15" creationId="{131BAD53-4E89-4F62-BBB7-26359763ED39}"/>
          </ac:spMkLst>
        </pc:spChg>
        <pc:spChg chg="del">
          <ac:chgData name="Helena Laasjärvi" userId="147922e0-9e4e-413c-924b-93f8f61c2127" providerId="ADAL" clId="{F8FDA4B5-F6D4-4DE5-BB84-1D5254976D57}" dt="2022-03-21T20:49:37.734" v="821" actId="26606"/>
          <ac:spMkLst>
            <pc:docMk/>
            <pc:sldMk cId="4035016516" sldId="345"/>
            <ac:spMk id="17" creationId="{62756DA2-40EB-4C6F-B962-5822FFB54FB6}"/>
          </ac:spMkLst>
        </pc:spChg>
        <pc:spChg chg="add">
          <ac:chgData name="Helena Laasjärvi" userId="147922e0-9e4e-413c-924b-93f8f61c2127" providerId="ADAL" clId="{F8FDA4B5-F6D4-4DE5-BB84-1D5254976D57}" dt="2022-03-21T20:49:37.734" v="821" actId="26606"/>
          <ac:spMkLst>
            <pc:docMk/>
            <pc:sldMk cId="4035016516" sldId="345"/>
            <ac:spMk id="22" creationId="{3C54F4CE-85F0-46ED-80DA-9518C9251AD1}"/>
          </ac:spMkLst>
        </pc:spChg>
        <pc:spChg chg="add">
          <ac:chgData name="Helena Laasjärvi" userId="147922e0-9e4e-413c-924b-93f8f61c2127" providerId="ADAL" clId="{F8FDA4B5-F6D4-4DE5-BB84-1D5254976D57}" dt="2022-03-21T20:49:37.734" v="821" actId="26606"/>
          <ac:spMkLst>
            <pc:docMk/>
            <pc:sldMk cId="4035016516" sldId="345"/>
            <ac:spMk id="24" creationId="{DADD1FCA-8ACB-4958-81DD-4CDD6D3E1921}"/>
          </ac:spMkLst>
        </pc:spChg>
        <pc:graphicFrameChg chg="del mod">
          <ac:chgData name="Helena Laasjärvi" userId="147922e0-9e4e-413c-924b-93f8f61c2127" providerId="ADAL" clId="{F8FDA4B5-F6D4-4DE5-BB84-1D5254976D57}" dt="2022-03-21T20:49:18.450" v="820" actId="478"/>
          <ac:graphicFrameMkLst>
            <pc:docMk/>
            <pc:sldMk cId="4035016516" sldId="345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F8FDA4B5-F6D4-4DE5-BB84-1D5254976D57}" dt="2022-03-21T20:49:37.734" v="821" actId="26606"/>
          <ac:picMkLst>
            <pc:docMk/>
            <pc:sldMk cId="4035016516" sldId="345"/>
            <ac:picMk id="7" creationId="{88682EDC-89D4-4A9C-A2A6-BDAD52E6FF21}"/>
          </ac:picMkLst>
        </pc:picChg>
      </pc:sldChg>
      <pc:sldChg chg="addSp delSp modSp add mod ord">
        <pc:chgData name="Helena Laasjärvi" userId="147922e0-9e4e-413c-924b-93f8f61c2127" providerId="ADAL" clId="{F8FDA4B5-F6D4-4DE5-BB84-1D5254976D57}" dt="2022-03-21T20:53:10.839" v="892" actId="1076"/>
        <pc:sldMkLst>
          <pc:docMk/>
          <pc:sldMk cId="209444187" sldId="346"/>
        </pc:sldMkLst>
        <pc:spChg chg="mod">
          <ac:chgData name="Helena Laasjärvi" userId="147922e0-9e4e-413c-924b-93f8f61c2127" providerId="ADAL" clId="{F8FDA4B5-F6D4-4DE5-BB84-1D5254976D57}" dt="2022-03-21T20:50:34.775" v="833" actId="948"/>
          <ac:spMkLst>
            <pc:docMk/>
            <pc:sldMk cId="209444187" sldId="346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F8FDA4B5-F6D4-4DE5-BB84-1D5254976D57}" dt="2022-03-21T20:50:34.844" v="872"/>
          <ac:spMkLst>
            <pc:docMk/>
            <pc:sldMk cId="209444187" sldId="346"/>
            <ac:spMk id="3" creationId="{A93455A8-6529-48DF-BE8F-5564F0C78943}"/>
          </ac:spMkLst>
        </pc:spChg>
        <pc:grpChg chg="mod">
          <ac:chgData name="Helena Laasjärvi" userId="147922e0-9e4e-413c-924b-93f8f61c2127" providerId="ADAL" clId="{F8FDA4B5-F6D4-4DE5-BB84-1D5254976D57}" dt="2022-03-21T20:50:26.109" v="829"/>
          <ac:grpSpMkLst>
            <pc:docMk/>
            <pc:sldMk cId="209444187" sldId="346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F8FDA4B5-F6D4-4DE5-BB84-1D5254976D57}" dt="2022-03-21T20:50:34.844" v="874"/>
          <ac:graphicFrameMkLst>
            <pc:docMk/>
            <pc:sldMk cId="209444187" sldId="346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8FDA4B5-F6D4-4DE5-BB84-1D5254976D57}" dt="2022-03-21T20:53:10.839" v="892" actId="1076"/>
          <ac:graphicFrameMkLst>
            <pc:docMk/>
            <pc:sldMk cId="209444187" sldId="346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F8FDA4B5-F6D4-4DE5-BB84-1D5254976D57}" dt="2022-03-21T20:50:26.109" v="829"/>
          <ac:picMkLst>
            <pc:docMk/>
            <pc:sldMk cId="209444187" sldId="346"/>
            <ac:picMk id="4" creationId="{CF47ABF3-D808-437C-99C9-B7CE14174BFD}"/>
          </ac:picMkLst>
        </pc:picChg>
      </pc:sldChg>
      <pc:sldChg chg="addSp delSp modSp add mod ord">
        <pc:chgData name="Helena Laasjärvi" userId="147922e0-9e4e-413c-924b-93f8f61c2127" providerId="ADAL" clId="{F8FDA4B5-F6D4-4DE5-BB84-1D5254976D57}" dt="2022-03-21T20:58:54.405" v="951" actId="14100"/>
        <pc:sldMkLst>
          <pc:docMk/>
          <pc:sldMk cId="3256550947" sldId="347"/>
        </pc:sldMkLst>
        <pc:spChg chg="del mod">
          <ac:chgData name="Helena Laasjärvi" userId="147922e0-9e4e-413c-924b-93f8f61c2127" providerId="ADAL" clId="{F8FDA4B5-F6D4-4DE5-BB84-1D5254976D57}" dt="2022-03-21T20:56:28.285" v="908" actId="478"/>
          <ac:spMkLst>
            <pc:docMk/>
            <pc:sldMk cId="3256550947" sldId="347"/>
            <ac:spMk id="2" creationId="{00000000-0000-0000-0000-000000000000}"/>
          </ac:spMkLst>
        </pc:spChg>
        <pc:spChg chg="add del mod">
          <ac:chgData name="Helena Laasjärvi" userId="147922e0-9e4e-413c-924b-93f8f61c2127" providerId="ADAL" clId="{F8FDA4B5-F6D4-4DE5-BB84-1D5254976D57}" dt="2022-03-21T20:56:30.317" v="911" actId="478"/>
          <ac:spMkLst>
            <pc:docMk/>
            <pc:sldMk cId="3256550947" sldId="347"/>
            <ac:spMk id="5" creationId="{A70C3277-8B98-4759-B377-A79405932A84}"/>
          </ac:spMkLst>
        </pc:spChg>
        <pc:grpChg chg="mod">
          <ac:chgData name="Helena Laasjärvi" userId="147922e0-9e4e-413c-924b-93f8f61c2127" providerId="ADAL" clId="{F8FDA4B5-F6D4-4DE5-BB84-1D5254976D57}" dt="2022-03-21T20:56:18.909" v="905"/>
          <ac:grpSpMkLst>
            <pc:docMk/>
            <pc:sldMk cId="3256550947" sldId="347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F8FDA4B5-F6D4-4DE5-BB84-1D5254976D57}" dt="2022-03-21T20:56:30.834" v="913"/>
          <ac:graphicFrameMkLst>
            <pc:docMk/>
            <pc:sldMk cId="3256550947" sldId="347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F8FDA4B5-F6D4-4DE5-BB84-1D5254976D57}" dt="2022-03-21T20:58:54.405" v="951" actId="14100"/>
          <ac:graphicFrameMkLst>
            <pc:docMk/>
            <pc:sldMk cId="3256550947" sldId="347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F8FDA4B5-F6D4-4DE5-BB84-1D5254976D57}" dt="2022-03-21T20:56:18.909" v="905"/>
          <ac:picMkLst>
            <pc:docMk/>
            <pc:sldMk cId="3256550947" sldId="347"/>
            <ac:picMk id="4" creationId="{CF47ABF3-D808-437C-99C9-B7CE14174BF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 custT="1"/>
      <dgm:spPr>
        <a:solidFill>
          <a:srgbClr val="F27CB1"/>
        </a:solidFill>
      </dgm:spPr>
      <dgm:t>
        <a:bodyPr/>
        <a:lstStyle/>
        <a:p>
          <a:r>
            <a:rPr lang="fi-FI" sz="2800" dirty="0"/>
            <a:t>Suvullisesti lisääntyvät eliöt tuottavat sukusoluja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29914E1D-C159-4B9A-BAC9-DD8953E2BA69}">
      <dgm:prSet custT="1"/>
      <dgm:spPr>
        <a:solidFill>
          <a:srgbClr val="F27CB1"/>
        </a:solidFill>
      </dgm:spPr>
      <dgm:t>
        <a:bodyPr/>
        <a:lstStyle/>
        <a:p>
          <a:r>
            <a:rPr lang="fi-FI" sz="2800" dirty="0">
              <a:cs typeface="Calibri"/>
            </a:rPr>
            <a:t>Sukusolut syntyvät sukurauhasissa</a:t>
          </a:r>
          <a:endParaRPr lang="fi-FI" sz="2800" dirty="0"/>
        </a:p>
      </dgm:t>
    </dgm:pt>
    <dgm:pt modelId="{E440B468-F534-45EE-ACB1-8D368CC8DD8A}" type="parTrans" cxnId="{295E1F02-8433-466C-B3EA-69CC5E891355}">
      <dgm:prSet/>
      <dgm:spPr/>
      <dgm:t>
        <a:bodyPr/>
        <a:lstStyle/>
        <a:p>
          <a:endParaRPr lang="fi-FI"/>
        </a:p>
      </dgm:t>
    </dgm:pt>
    <dgm:pt modelId="{7F7E417E-0148-4C16-B2CC-7DD60AB944E6}" type="sibTrans" cxnId="{295E1F02-8433-466C-B3EA-69CC5E891355}">
      <dgm:prSet/>
      <dgm:spPr/>
      <dgm:t>
        <a:bodyPr/>
        <a:lstStyle/>
        <a:p>
          <a:endParaRPr lang="fi-FI"/>
        </a:p>
      </dgm:t>
    </dgm:pt>
    <dgm:pt modelId="{2BCE0DD6-16ED-4248-ADBA-CF613E8B098D}">
      <dgm:prSet custT="1"/>
      <dgm:spPr>
        <a:solidFill>
          <a:srgbClr val="F27CB1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sz="2800" dirty="0">
              <a:cs typeface="Calibri"/>
            </a:rPr>
            <a:t>Siittiöt ja munasolut, siemenkasveilla siitepöly ja munasolut</a:t>
          </a:r>
          <a:endParaRPr lang="fi-FI" sz="2800" dirty="0"/>
        </a:p>
      </dgm:t>
    </dgm:pt>
    <dgm:pt modelId="{6B64D883-727E-47B0-8962-7573D60E4DB5}" type="parTrans" cxnId="{7E20FCB5-19D6-45C9-B322-D97E3168A5F5}">
      <dgm:prSet/>
      <dgm:spPr/>
      <dgm:t>
        <a:bodyPr/>
        <a:lstStyle/>
        <a:p>
          <a:endParaRPr lang="fi-FI"/>
        </a:p>
      </dgm:t>
    </dgm:pt>
    <dgm:pt modelId="{F8F519D7-008E-446D-847B-CF8C3B0E2C62}" type="sibTrans" cxnId="{7E20FCB5-19D6-45C9-B322-D97E3168A5F5}">
      <dgm:prSet/>
      <dgm:spPr/>
      <dgm:t>
        <a:bodyPr/>
        <a:lstStyle/>
        <a:p>
          <a:endParaRPr lang="fi-FI"/>
        </a:p>
      </dgm:t>
    </dgm:pt>
    <dgm:pt modelId="{9B2ADCF9-8B16-455D-9A4E-6514FE73C4B4}">
      <dgm:prSet custT="1"/>
      <dgm:spPr>
        <a:solidFill>
          <a:srgbClr val="F27CB1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sz="2800" dirty="0"/>
            <a:t>Sukusolujen syntyyn johtavaa tumanjakautumista kutsutaan meioosiksi</a:t>
          </a:r>
        </a:p>
      </dgm:t>
    </dgm:pt>
    <dgm:pt modelId="{1C257780-D7FE-4ADB-8D03-BAE4DF553578}" type="parTrans" cxnId="{D9826436-83BD-46F0-BE4B-23D84D43C2CD}">
      <dgm:prSet/>
      <dgm:spPr/>
      <dgm:t>
        <a:bodyPr/>
        <a:lstStyle/>
        <a:p>
          <a:endParaRPr lang="fi-FI"/>
        </a:p>
      </dgm:t>
    </dgm:pt>
    <dgm:pt modelId="{4D151213-F0CF-4081-B0BA-BD0783E84E89}" type="sibTrans" cxnId="{D9826436-83BD-46F0-BE4B-23D84D43C2CD}">
      <dgm:prSet/>
      <dgm:spPr/>
      <dgm:t>
        <a:bodyPr/>
        <a:lstStyle/>
        <a:p>
          <a:endParaRPr lang="fi-FI"/>
        </a:p>
      </dgm:t>
    </dgm:pt>
    <dgm:pt modelId="{3EEAE257-28CD-41B4-8D9A-1499E3AE0551}">
      <dgm:prSet custT="1"/>
      <dgm:spPr>
        <a:solidFill>
          <a:srgbClr val="F27CB1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sz="2800"/>
            <a:t>Sukusolujen kromosomisto on yksinkertainen eli haploidinen</a:t>
          </a:r>
          <a:endParaRPr lang="fi-FI" sz="2800" dirty="0"/>
        </a:p>
      </dgm:t>
    </dgm:pt>
    <dgm:pt modelId="{FCBD28EE-6ABF-4BD3-AF0C-C9F2AD4E005A}" type="parTrans" cxnId="{04924F7F-7AAE-4DA1-9F8C-B937E1E2FD40}">
      <dgm:prSet/>
      <dgm:spPr/>
      <dgm:t>
        <a:bodyPr/>
        <a:lstStyle/>
        <a:p>
          <a:endParaRPr lang="fi-FI"/>
        </a:p>
      </dgm:t>
    </dgm:pt>
    <dgm:pt modelId="{D8870C7B-1F07-483C-97AC-1179BCC28F39}" type="sibTrans" cxnId="{04924F7F-7AAE-4DA1-9F8C-B937E1E2FD40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5486F3-260E-4982-840C-D7BE98C81631}" type="pres">
      <dgm:prSet presAssocID="{0E1C6016-7DEB-4E2F-9797-C18C672777F4}" presName="spacer" presStyleCnt="0"/>
      <dgm:spPr/>
    </dgm:pt>
    <dgm:pt modelId="{DCC5FB86-1936-400D-B1D5-1AACF01901D7}" type="pres">
      <dgm:prSet presAssocID="{29914E1D-C159-4B9A-BAC9-DD8953E2BA6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1D44E5D-B370-4DD1-9296-CACE133496CC}" type="pres">
      <dgm:prSet presAssocID="{7F7E417E-0148-4C16-B2CC-7DD60AB944E6}" presName="spacer" presStyleCnt="0"/>
      <dgm:spPr/>
    </dgm:pt>
    <dgm:pt modelId="{BF0E073F-8C4E-4D65-A58F-5B2B4499510F}" type="pres">
      <dgm:prSet presAssocID="{2BCE0DD6-16ED-4248-ADBA-CF613E8B098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3B2946-B294-4322-B5F1-AE9950EADA4F}" type="pres">
      <dgm:prSet presAssocID="{F8F519D7-008E-446D-847B-CF8C3B0E2C62}" presName="spacer" presStyleCnt="0"/>
      <dgm:spPr/>
    </dgm:pt>
    <dgm:pt modelId="{16CCDA81-F57B-4812-BBF1-7B588E1E309B}" type="pres">
      <dgm:prSet presAssocID="{9B2ADCF9-8B16-455D-9A4E-6514FE73C4B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05B9F8-1315-4ECA-83A0-23DB0FE3236C}" type="pres">
      <dgm:prSet presAssocID="{4D151213-F0CF-4081-B0BA-BD0783E84E89}" presName="spacer" presStyleCnt="0"/>
      <dgm:spPr/>
    </dgm:pt>
    <dgm:pt modelId="{3C0AAD75-8B4D-460B-AD37-69EB86021A49}" type="pres">
      <dgm:prSet presAssocID="{3EEAE257-28CD-41B4-8D9A-1499E3AE05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95E1F02-8433-466C-B3EA-69CC5E891355}" srcId="{2DD9BEDF-B9E2-4ABA-A056-FFA32216D3C8}" destId="{29914E1D-C159-4B9A-BAC9-DD8953E2BA69}" srcOrd="1" destOrd="0" parTransId="{E440B468-F534-45EE-ACB1-8D368CC8DD8A}" sibTransId="{7F7E417E-0148-4C16-B2CC-7DD60AB944E6}"/>
    <dgm:cxn modelId="{EE7E8722-F2F6-44B1-A79B-A4B007A23AD0}" type="presOf" srcId="{2BCE0DD6-16ED-4248-ADBA-CF613E8B098D}" destId="{BF0E073F-8C4E-4D65-A58F-5B2B4499510F}" srcOrd="0" destOrd="0" presId="urn:microsoft.com/office/officeart/2005/8/layout/vList2"/>
    <dgm:cxn modelId="{D9826436-83BD-46F0-BE4B-23D84D43C2CD}" srcId="{2DD9BEDF-B9E2-4ABA-A056-FFA32216D3C8}" destId="{9B2ADCF9-8B16-455D-9A4E-6514FE73C4B4}" srcOrd="3" destOrd="0" parTransId="{1C257780-D7FE-4ADB-8D03-BAE4DF553578}" sibTransId="{4D151213-F0CF-4081-B0BA-BD0783E84E89}"/>
    <dgm:cxn modelId="{0729F672-4139-46B5-966C-4A1109AF070C}" type="presOf" srcId="{3EEAE257-28CD-41B4-8D9A-1499E3AE0551}" destId="{3C0AAD75-8B4D-460B-AD37-69EB86021A49}" srcOrd="0" destOrd="0" presId="urn:microsoft.com/office/officeart/2005/8/layout/vList2"/>
    <dgm:cxn modelId="{04924F7F-7AAE-4DA1-9F8C-B937E1E2FD40}" srcId="{2DD9BEDF-B9E2-4ABA-A056-FFA32216D3C8}" destId="{3EEAE257-28CD-41B4-8D9A-1499E3AE0551}" srcOrd="4" destOrd="0" parTransId="{FCBD28EE-6ABF-4BD3-AF0C-C9F2AD4E005A}" sibTransId="{D8870C7B-1F07-483C-97AC-1179BCC28F39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C4AEBAA7-E847-4C0B-9503-134CDB333C6C}" type="presOf" srcId="{9B2ADCF9-8B16-455D-9A4E-6514FE73C4B4}" destId="{16CCDA81-F57B-4812-BBF1-7B588E1E309B}" srcOrd="0" destOrd="0" presId="urn:microsoft.com/office/officeart/2005/8/layout/vList2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7E20FCB5-19D6-45C9-B322-D97E3168A5F5}" srcId="{2DD9BEDF-B9E2-4ABA-A056-FFA32216D3C8}" destId="{2BCE0DD6-16ED-4248-ADBA-CF613E8B098D}" srcOrd="2" destOrd="0" parTransId="{6B64D883-727E-47B0-8962-7573D60E4DB5}" sibTransId="{F8F519D7-008E-446D-847B-CF8C3B0E2C62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25CDE6D1-D842-4277-931E-49BCCDC10B4C}" type="presOf" srcId="{29914E1D-C159-4B9A-BAC9-DD8953E2BA69}" destId="{DCC5FB86-1936-400D-B1D5-1AACF01901D7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5F7A5906-3604-4227-8236-59027070F132}" type="presParOf" srcId="{2A2F781F-16C1-4D29-B08D-ACB557B90863}" destId="{4D5486F3-260E-4982-840C-D7BE98C81631}" srcOrd="1" destOrd="0" presId="urn:microsoft.com/office/officeart/2005/8/layout/vList2"/>
    <dgm:cxn modelId="{AE1FF39F-434A-4864-84F4-5965425B8D39}" type="presParOf" srcId="{2A2F781F-16C1-4D29-B08D-ACB557B90863}" destId="{DCC5FB86-1936-400D-B1D5-1AACF01901D7}" srcOrd="2" destOrd="0" presId="urn:microsoft.com/office/officeart/2005/8/layout/vList2"/>
    <dgm:cxn modelId="{9C3A129A-629B-4449-9377-07E465734F4F}" type="presParOf" srcId="{2A2F781F-16C1-4D29-B08D-ACB557B90863}" destId="{31D44E5D-B370-4DD1-9296-CACE133496CC}" srcOrd="3" destOrd="0" presId="urn:microsoft.com/office/officeart/2005/8/layout/vList2"/>
    <dgm:cxn modelId="{79AF65B7-568A-4FD7-8747-CA8927243F7E}" type="presParOf" srcId="{2A2F781F-16C1-4D29-B08D-ACB557B90863}" destId="{BF0E073F-8C4E-4D65-A58F-5B2B4499510F}" srcOrd="4" destOrd="0" presId="urn:microsoft.com/office/officeart/2005/8/layout/vList2"/>
    <dgm:cxn modelId="{91346AEC-F7F4-4A41-BDED-1432159A0CB4}" type="presParOf" srcId="{2A2F781F-16C1-4D29-B08D-ACB557B90863}" destId="{133B2946-B294-4322-B5F1-AE9950EADA4F}" srcOrd="5" destOrd="0" presId="urn:microsoft.com/office/officeart/2005/8/layout/vList2"/>
    <dgm:cxn modelId="{721AC973-E4C5-4466-9F8B-D6FDC004DBC0}" type="presParOf" srcId="{2A2F781F-16C1-4D29-B08D-ACB557B90863}" destId="{16CCDA81-F57B-4812-BBF1-7B588E1E309B}" srcOrd="6" destOrd="0" presId="urn:microsoft.com/office/officeart/2005/8/layout/vList2"/>
    <dgm:cxn modelId="{67340535-AC9A-4163-91A6-8A25924B6124}" type="presParOf" srcId="{2A2F781F-16C1-4D29-B08D-ACB557B90863}" destId="{C205B9F8-1315-4ECA-83A0-23DB0FE3236C}" srcOrd="7" destOrd="0" presId="urn:microsoft.com/office/officeart/2005/8/layout/vList2"/>
    <dgm:cxn modelId="{C80CDB9E-76B1-42A9-9093-7C8C384105A4}" type="presParOf" srcId="{2A2F781F-16C1-4D29-B08D-ACB557B90863}" destId="{3C0AAD75-8B4D-460B-AD37-69EB86021A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191DB02-BDC9-4F40-9296-F0AD3BB2C6D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Kullakin lajilla on sille ominainen määrä kromosomeja</a:t>
          </a:r>
        </a:p>
      </dgm:t>
    </dgm:pt>
    <dgm:pt modelId="{2828203E-282B-464C-8C5D-521B0A0FF0EB}" type="parTrans" cxnId="{705C8768-1311-4EE0-90C6-BD7623FA6E23}">
      <dgm:prSet/>
      <dgm:spPr/>
      <dgm:t>
        <a:bodyPr/>
        <a:lstStyle/>
        <a:p>
          <a:endParaRPr lang="fi-FI"/>
        </a:p>
      </dgm:t>
    </dgm:pt>
    <dgm:pt modelId="{196BF26C-3554-42C7-B0EA-C5D0A1084313}" type="sibTrans" cxnId="{705C8768-1311-4EE0-90C6-BD7623FA6E23}">
      <dgm:prSet/>
      <dgm:spPr/>
      <dgm:t>
        <a:bodyPr/>
        <a:lstStyle/>
        <a:p>
          <a:endParaRPr lang="fi-FI"/>
        </a:p>
      </dgm:t>
    </dgm:pt>
    <dgm:pt modelId="{6BD1D2DF-2A2F-4B17-8F34-5D6CBBF0EB5C}">
      <dgm:prSet/>
      <dgm:spPr/>
      <dgm:t>
        <a:bodyPr/>
        <a:lstStyle/>
        <a:p>
          <a:r>
            <a:rPr lang="fi-FI" dirty="0"/>
            <a:t>Ihmisellä kromosomeja on 46</a:t>
          </a:r>
        </a:p>
      </dgm:t>
    </dgm:pt>
    <dgm:pt modelId="{98CADC32-B1DC-4B93-BC46-D55E7A630505}" type="parTrans" cxnId="{A607AA68-7F19-4F79-A856-AD6AC586DB18}">
      <dgm:prSet/>
      <dgm:spPr/>
      <dgm:t>
        <a:bodyPr/>
        <a:lstStyle/>
        <a:p>
          <a:endParaRPr lang="fi-FI"/>
        </a:p>
      </dgm:t>
    </dgm:pt>
    <dgm:pt modelId="{7878CFB9-3543-4E6E-9E7F-8EAA0DB31EE3}" type="sibTrans" cxnId="{A607AA68-7F19-4F79-A856-AD6AC586DB18}">
      <dgm:prSet/>
      <dgm:spPr/>
      <dgm:t>
        <a:bodyPr/>
        <a:lstStyle/>
        <a:p>
          <a:endParaRPr lang="fi-FI"/>
        </a:p>
      </dgm:t>
    </dgm:pt>
    <dgm:pt modelId="{FDDAD744-75E2-48EC-9072-1270246F6EB9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Ihmisen kromosomeista puolet on peräisin isän sukusolusta (23) ja puolet äidin sukusolusta (23)</a:t>
          </a:r>
        </a:p>
      </dgm:t>
    </dgm:pt>
    <dgm:pt modelId="{16E036DF-4B47-4020-8E5C-580093FF8094}" type="parTrans" cxnId="{830C0BD5-0D11-4FD7-9B2D-89244750F12A}">
      <dgm:prSet/>
      <dgm:spPr/>
      <dgm:t>
        <a:bodyPr/>
        <a:lstStyle/>
        <a:p>
          <a:endParaRPr lang="fi-FI"/>
        </a:p>
      </dgm:t>
    </dgm:pt>
    <dgm:pt modelId="{96BC85D9-A93A-49D1-BA65-70053D2CC89F}" type="sibTrans" cxnId="{830C0BD5-0D11-4FD7-9B2D-89244750F12A}">
      <dgm:prSet/>
      <dgm:spPr/>
      <dgm:t>
        <a:bodyPr/>
        <a:lstStyle/>
        <a:p>
          <a:endParaRPr lang="fi-FI"/>
        </a:p>
      </dgm:t>
    </dgm:pt>
    <dgm:pt modelId="{3CA9C089-352D-41A0-AFF3-3430A6040091}">
      <dgm:prSet/>
      <dgm:spPr/>
      <dgm:t>
        <a:bodyPr/>
        <a:lstStyle/>
        <a:p>
          <a:r>
            <a:rPr lang="fi-FI" dirty="0"/>
            <a:t>sukusolujen kromosomisto on ns. peruskromosomisto eli haploidinen kromosomisto (n)</a:t>
          </a:r>
        </a:p>
      </dgm:t>
    </dgm:pt>
    <dgm:pt modelId="{D3CC625F-4BC0-4939-8381-6DE40298A0C7}" type="parTrans" cxnId="{DACC5D88-CD5F-435C-A8FE-F675FF224EC6}">
      <dgm:prSet/>
      <dgm:spPr/>
      <dgm:t>
        <a:bodyPr/>
        <a:lstStyle/>
        <a:p>
          <a:endParaRPr lang="fi-FI"/>
        </a:p>
      </dgm:t>
    </dgm:pt>
    <dgm:pt modelId="{4B6CB8F1-A166-43CE-BC83-30B05FA86930}" type="sibTrans" cxnId="{DACC5D88-CD5F-435C-A8FE-F675FF224EC6}">
      <dgm:prSet/>
      <dgm:spPr/>
      <dgm:t>
        <a:bodyPr/>
        <a:lstStyle/>
        <a:p>
          <a:endParaRPr lang="fi-FI"/>
        </a:p>
      </dgm:t>
    </dgm:pt>
    <dgm:pt modelId="{8B93ADB2-C681-40A1-9EEF-45A08600AD48}">
      <dgm:prSet/>
      <dgm:spPr/>
      <dgm:t>
        <a:bodyPr/>
        <a:lstStyle/>
        <a:p>
          <a:r>
            <a:rPr lang="fi-FI" dirty="0"/>
            <a:t>siinä kutakin kromosomia on yksi kappale</a:t>
          </a:r>
        </a:p>
      </dgm:t>
    </dgm:pt>
    <dgm:pt modelId="{EAD44AAD-DDE4-4CE2-95AF-1A68B2AEFD7D}" type="parTrans" cxnId="{2BC11F57-F0E6-4588-90D0-47F84A7124BE}">
      <dgm:prSet/>
      <dgm:spPr/>
      <dgm:t>
        <a:bodyPr/>
        <a:lstStyle/>
        <a:p>
          <a:endParaRPr lang="fi-FI"/>
        </a:p>
      </dgm:t>
    </dgm:pt>
    <dgm:pt modelId="{145067BB-CB5C-40DC-9567-A716F567B4DA}" type="sibTrans" cxnId="{2BC11F57-F0E6-4588-90D0-47F84A7124BE}">
      <dgm:prSet/>
      <dgm:spPr/>
      <dgm:t>
        <a:bodyPr/>
        <a:lstStyle/>
        <a:p>
          <a:endParaRPr lang="fi-FI"/>
        </a:p>
      </dgm:t>
    </dgm:pt>
    <dgm:pt modelId="{12F608B6-41E2-40E2-9FA6-611316810BB4}">
      <dgm:prSet/>
      <dgm:spPr>
        <a:solidFill>
          <a:srgbClr val="F599C3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/>
            <a:t>Koska solussa kutakin kromosomia on kaksi kappaletta, puhutaan diploidisesta kromosomistosta (2n)</a:t>
          </a:r>
        </a:p>
      </dgm:t>
    </dgm:pt>
    <dgm:pt modelId="{1603F303-3FA8-48C6-96DA-ED0EAA93A1AD}" type="parTrans" cxnId="{CF923A3E-3621-488A-8303-D9A8794C17DD}">
      <dgm:prSet/>
      <dgm:spPr/>
      <dgm:t>
        <a:bodyPr/>
        <a:lstStyle/>
        <a:p>
          <a:endParaRPr lang="fi-FI"/>
        </a:p>
      </dgm:t>
    </dgm:pt>
    <dgm:pt modelId="{43615E84-C10F-41AA-890C-DDBF0CBA4DAD}" type="sibTrans" cxnId="{CF923A3E-3621-488A-8303-D9A8794C17DD}">
      <dgm:prSet/>
      <dgm:spPr/>
      <dgm:t>
        <a:bodyPr/>
        <a:lstStyle/>
        <a:p>
          <a:endParaRPr lang="fi-FI"/>
        </a:p>
      </dgm:t>
    </dgm:pt>
    <dgm:pt modelId="{51B4CEDF-1C09-4259-A726-B1DDD78EF02A}">
      <dgm:prSet/>
      <dgm:spPr>
        <a:noFill/>
      </dgm:spPr>
      <dgm:t>
        <a:bodyPr/>
        <a:lstStyle/>
        <a:p>
          <a:pPr>
            <a:buFont typeface="Arial" charset="0"/>
            <a:buChar char="•"/>
          </a:pPr>
          <a:r>
            <a:rPr lang="fi-FI" dirty="0"/>
            <a:t>toisiaan vastaavia kromosomeja kutsutaan vastinkromosomeiksi</a:t>
          </a:r>
        </a:p>
      </dgm:t>
    </dgm:pt>
    <dgm:pt modelId="{272697C1-D03A-4CE9-A24A-F7F83FA14CFD}" type="parTrans" cxnId="{BBDA742F-1940-4566-9E6A-5006AC05F150}">
      <dgm:prSet/>
      <dgm:spPr/>
      <dgm:t>
        <a:bodyPr/>
        <a:lstStyle/>
        <a:p>
          <a:endParaRPr lang="fi-FI"/>
        </a:p>
      </dgm:t>
    </dgm:pt>
    <dgm:pt modelId="{D8F4FF59-28DE-4955-80D5-C47BC2CD733D}" type="sibTrans" cxnId="{BBDA742F-1940-4566-9E6A-5006AC05F150}">
      <dgm:prSet/>
      <dgm:spPr/>
      <dgm:t>
        <a:bodyPr/>
        <a:lstStyle/>
        <a:p>
          <a:endParaRPr lang="fi-FI"/>
        </a:p>
      </dgm:t>
    </dgm:pt>
    <dgm:pt modelId="{C4936800-631E-4289-810B-A65DA2A6C46A}">
      <dgm:prSet/>
      <dgm:spPr/>
      <dgm:t>
        <a:bodyPr/>
        <a:lstStyle/>
        <a:p>
          <a:endParaRPr lang="fi-FI" dirty="0"/>
        </a:p>
      </dgm:t>
    </dgm:pt>
    <dgm:pt modelId="{8CCA3A09-C1A6-4632-850D-81B3E04CFC76}" type="parTrans" cxnId="{0563DAA7-F310-4CD8-A100-59AB7881E80F}">
      <dgm:prSet/>
      <dgm:spPr/>
      <dgm:t>
        <a:bodyPr/>
        <a:lstStyle/>
        <a:p>
          <a:endParaRPr lang="fi-FI"/>
        </a:p>
      </dgm:t>
    </dgm:pt>
    <dgm:pt modelId="{5BF1747A-7581-47E7-B2F5-4FB3EBCA5AD1}" type="sibTrans" cxnId="{0563DAA7-F310-4CD8-A100-59AB7881E80F}">
      <dgm:prSet/>
      <dgm:spPr/>
      <dgm:t>
        <a:bodyPr/>
        <a:lstStyle/>
        <a:p>
          <a:endParaRPr lang="fi-FI"/>
        </a:p>
      </dgm:t>
    </dgm:pt>
    <dgm:pt modelId="{FEC47A1D-4E37-48F0-AC91-13A726E3BD53}">
      <dgm:prSet/>
      <dgm:spPr/>
      <dgm:t>
        <a:bodyPr/>
        <a:lstStyle/>
        <a:p>
          <a:endParaRPr lang="fi-FI" dirty="0"/>
        </a:p>
      </dgm:t>
    </dgm:pt>
    <dgm:pt modelId="{B7EB19F3-AD08-4867-A5E8-7A1CA0D55731}" type="parTrans" cxnId="{39BDF2BB-1E39-49CD-9DC2-3B5DB80115BF}">
      <dgm:prSet/>
      <dgm:spPr/>
      <dgm:t>
        <a:bodyPr/>
        <a:lstStyle/>
        <a:p>
          <a:endParaRPr lang="fi-FI"/>
        </a:p>
      </dgm:t>
    </dgm:pt>
    <dgm:pt modelId="{DFA80135-5317-4068-A0C9-5232C422C870}" type="sibTrans" cxnId="{39BDF2BB-1E39-49CD-9DC2-3B5DB80115BF}">
      <dgm:prSet/>
      <dgm:spPr/>
      <dgm:t>
        <a:bodyPr/>
        <a:lstStyle/>
        <a:p>
          <a:endParaRPr lang="fi-FI"/>
        </a:p>
      </dgm:t>
    </dgm:pt>
    <dgm:pt modelId="{352EBE15-98F2-48FA-AA91-620738926CB5}">
      <dgm:prSet/>
      <dgm:spPr>
        <a:noFill/>
      </dgm:spPr>
      <dgm:t>
        <a:bodyPr/>
        <a:lstStyle/>
        <a:p>
          <a:pPr>
            <a:buFont typeface="Arial" charset="0"/>
            <a:buChar char="•"/>
          </a:pPr>
          <a:endParaRPr lang="fi-FI" dirty="0"/>
        </a:p>
      </dgm:t>
    </dgm:pt>
    <dgm:pt modelId="{866DE8EE-68A5-423F-9754-CED37EF21DD9}" type="parTrans" cxnId="{6D2EA35F-2E1B-4A80-B4E8-8A8ABEA2A609}">
      <dgm:prSet/>
      <dgm:spPr/>
      <dgm:t>
        <a:bodyPr/>
        <a:lstStyle/>
        <a:p>
          <a:endParaRPr lang="fi-FI"/>
        </a:p>
      </dgm:t>
    </dgm:pt>
    <dgm:pt modelId="{DA950823-FFDC-4AA5-B88C-574FD834E60B}" type="sibTrans" cxnId="{6D2EA35F-2E1B-4A80-B4E8-8A8ABEA2A609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103C0909-A682-46FE-9197-CA34F8B6BD42}" type="pres">
      <dgm:prSet presAssocID="{6191DB02-BDC9-4F40-9296-F0AD3BB2C6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7433A9-AD7E-447A-BD6E-7EE09B7CC41D}" type="pres">
      <dgm:prSet presAssocID="{6191DB02-BDC9-4F40-9296-F0AD3BB2C6D9}" presName="childText" presStyleLbl="revTx" presStyleIdx="0" presStyleCnt="3">
        <dgm:presLayoutVars>
          <dgm:bulletEnabled val="1"/>
        </dgm:presLayoutVars>
      </dgm:prSet>
      <dgm:spPr/>
    </dgm:pt>
    <dgm:pt modelId="{70D20C35-AC64-4FD9-B736-FB68AD5A5A92}" type="pres">
      <dgm:prSet presAssocID="{FDDAD744-75E2-48EC-9072-1270246F6E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8D784E-0557-4241-93B9-7D45F47B65AE}" type="pres">
      <dgm:prSet presAssocID="{FDDAD744-75E2-48EC-9072-1270246F6EB9}" presName="childText" presStyleLbl="revTx" presStyleIdx="1" presStyleCnt="3">
        <dgm:presLayoutVars>
          <dgm:bulletEnabled val="1"/>
        </dgm:presLayoutVars>
      </dgm:prSet>
      <dgm:spPr/>
    </dgm:pt>
    <dgm:pt modelId="{7D305730-1DA8-4BEB-B659-E57AF5F0F90B}" type="pres">
      <dgm:prSet presAssocID="{12F608B6-41E2-40E2-9FA6-611316810BB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645254-E134-4E95-B777-B945C532F26C}" type="pres">
      <dgm:prSet presAssocID="{12F608B6-41E2-40E2-9FA6-611316810BB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4F68F0F-2CA9-4E8E-8683-6DD489D5FB4E}" type="presOf" srcId="{6191DB02-BDC9-4F40-9296-F0AD3BB2C6D9}" destId="{103C0909-A682-46FE-9197-CA34F8B6BD42}" srcOrd="0" destOrd="0" presId="urn:microsoft.com/office/officeart/2005/8/layout/vList2"/>
    <dgm:cxn modelId="{BBDA742F-1940-4566-9E6A-5006AC05F150}" srcId="{12F608B6-41E2-40E2-9FA6-611316810BB4}" destId="{51B4CEDF-1C09-4259-A726-B1DDD78EF02A}" srcOrd="0" destOrd="0" parTransId="{272697C1-D03A-4CE9-A24A-F7F83FA14CFD}" sibTransId="{D8F4FF59-28DE-4955-80D5-C47BC2CD733D}"/>
    <dgm:cxn modelId="{CF923A3E-3621-488A-8303-D9A8794C17DD}" srcId="{2DD9BEDF-B9E2-4ABA-A056-FFA32216D3C8}" destId="{12F608B6-41E2-40E2-9FA6-611316810BB4}" srcOrd="2" destOrd="0" parTransId="{1603F303-3FA8-48C6-96DA-ED0EAA93A1AD}" sibTransId="{43615E84-C10F-41AA-890C-DDBF0CBA4DAD}"/>
    <dgm:cxn modelId="{8F42755E-7393-47D1-8B23-C4324CD204CA}" type="presOf" srcId="{FDDAD744-75E2-48EC-9072-1270246F6EB9}" destId="{70D20C35-AC64-4FD9-B736-FB68AD5A5A92}" srcOrd="0" destOrd="0" presId="urn:microsoft.com/office/officeart/2005/8/layout/vList2"/>
    <dgm:cxn modelId="{6D2EA35F-2E1B-4A80-B4E8-8A8ABEA2A609}" srcId="{12F608B6-41E2-40E2-9FA6-611316810BB4}" destId="{352EBE15-98F2-48FA-AA91-620738926CB5}" srcOrd="1" destOrd="0" parTransId="{866DE8EE-68A5-423F-9754-CED37EF21DD9}" sibTransId="{DA950823-FFDC-4AA5-B88C-574FD834E60B}"/>
    <dgm:cxn modelId="{4D3B8D46-ECE1-409D-B12C-35390EF1A5FB}" type="presOf" srcId="{FEC47A1D-4E37-48F0-AC91-13A726E3BD53}" destId="{0E8D784E-0557-4241-93B9-7D45F47B65AE}" srcOrd="0" destOrd="2" presId="urn:microsoft.com/office/officeart/2005/8/layout/vList2"/>
    <dgm:cxn modelId="{705C8768-1311-4EE0-90C6-BD7623FA6E23}" srcId="{2DD9BEDF-B9E2-4ABA-A056-FFA32216D3C8}" destId="{6191DB02-BDC9-4F40-9296-F0AD3BB2C6D9}" srcOrd="0" destOrd="0" parTransId="{2828203E-282B-464C-8C5D-521B0A0FF0EB}" sibTransId="{196BF26C-3554-42C7-B0EA-C5D0A1084313}"/>
    <dgm:cxn modelId="{A607AA68-7F19-4F79-A856-AD6AC586DB18}" srcId="{6191DB02-BDC9-4F40-9296-F0AD3BB2C6D9}" destId="{6BD1D2DF-2A2F-4B17-8F34-5D6CBBF0EB5C}" srcOrd="0" destOrd="0" parTransId="{98CADC32-B1DC-4B93-BC46-D55E7A630505}" sibTransId="{7878CFB9-3543-4E6E-9E7F-8EAA0DB31EE3}"/>
    <dgm:cxn modelId="{EEAF856E-D494-4C75-B60F-C3EF4BEE7FB0}" type="presOf" srcId="{3CA9C089-352D-41A0-AFF3-3430A6040091}" destId="{0E8D784E-0557-4241-93B9-7D45F47B65AE}" srcOrd="0" destOrd="0" presId="urn:microsoft.com/office/officeart/2005/8/layout/vList2"/>
    <dgm:cxn modelId="{D2684D56-1448-49BB-B06C-8928031568E8}" type="presOf" srcId="{8B93ADB2-C681-40A1-9EEF-45A08600AD48}" destId="{0E8D784E-0557-4241-93B9-7D45F47B65AE}" srcOrd="0" destOrd="1" presId="urn:microsoft.com/office/officeart/2005/8/layout/vList2"/>
    <dgm:cxn modelId="{2BC11F57-F0E6-4588-90D0-47F84A7124BE}" srcId="{FDDAD744-75E2-48EC-9072-1270246F6EB9}" destId="{8B93ADB2-C681-40A1-9EEF-45A08600AD48}" srcOrd="1" destOrd="0" parTransId="{EAD44AAD-DDE4-4CE2-95AF-1A68B2AEFD7D}" sibTransId="{145067BB-CB5C-40DC-9567-A716F567B4DA}"/>
    <dgm:cxn modelId="{52C20D7F-188C-4C30-9514-7FDF31498453}" type="presOf" srcId="{6BD1D2DF-2A2F-4B17-8F34-5D6CBBF0EB5C}" destId="{2A7433A9-AD7E-447A-BD6E-7EE09B7CC41D}" srcOrd="0" destOrd="0" presId="urn:microsoft.com/office/officeart/2005/8/layout/vList2"/>
    <dgm:cxn modelId="{DACC5D88-CD5F-435C-A8FE-F675FF224EC6}" srcId="{FDDAD744-75E2-48EC-9072-1270246F6EB9}" destId="{3CA9C089-352D-41A0-AFF3-3430A6040091}" srcOrd="0" destOrd="0" parTransId="{D3CC625F-4BC0-4939-8381-6DE40298A0C7}" sibTransId="{4B6CB8F1-A166-43CE-BC83-30B05FA86930}"/>
    <dgm:cxn modelId="{7F9DEF8C-F395-4180-BF18-31D2F06B1D46}" type="presOf" srcId="{51B4CEDF-1C09-4259-A726-B1DDD78EF02A}" destId="{77645254-E134-4E95-B777-B945C532F26C}" srcOrd="0" destOrd="0" presId="urn:microsoft.com/office/officeart/2005/8/layout/vList2"/>
    <dgm:cxn modelId="{108B96A4-E348-4A96-AA30-CB40BD42B7F3}" type="presOf" srcId="{352EBE15-98F2-48FA-AA91-620738926CB5}" destId="{77645254-E134-4E95-B777-B945C532F26C}" srcOrd="0" destOrd="1" presId="urn:microsoft.com/office/officeart/2005/8/layout/vList2"/>
    <dgm:cxn modelId="{0563DAA7-F310-4CD8-A100-59AB7881E80F}" srcId="{6191DB02-BDC9-4F40-9296-F0AD3BB2C6D9}" destId="{C4936800-631E-4289-810B-A65DA2A6C46A}" srcOrd="1" destOrd="0" parTransId="{8CCA3A09-C1A6-4632-850D-81B3E04CFC76}" sibTransId="{5BF1747A-7581-47E7-B2F5-4FB3EBCA5AD1}"/>
    <dgm:cxn modelId="{93B23AAA-49DF-4990-A6E8-553702789101}" type="presOf" srcId="{C4936800-631E-4289-810B-A65DA2A6C46A}" destId="{2A7433A9-AD7E-447A-BD6E-7EE09B7CC41D}" srcOrd="0" destOrd="1" presId="urn:microsoft.com/office/officeart/2005/8/layout/vList2"/>
    <dgm:cxn modelId="{39BDF2BB-1E39-49CD-9DC2-3B5DB80115BF}" srcId="{FDDAD744-75E2-48EC-9072-1270246F6EB9}" destId="{FEC47A1D-4E37-48F0-AC91-13A726E3BD53}" srcOrd="2" destOrd="0" parTransId="{B7EB19F3-AD08-4867-A5E8-7A1CA0D55731}" sibTransId="{DFA80135-5317-4068-A0C9-5232C422C870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830C0BD5-0D11-4FD7-9B2D-89244750F12A}" srcId="{2DD9BEDF-B9E2-4ABA-A056-FFA32216D3C8}" destId="{FDDAD744-75E2-48EC-9072-1270246F6EB9}" srcOrd="1" destOrd="0" parTransId="{16E036DF-4B47-4020-8E5C-580093FF8094}" sibTransId="{96BC85D9-A93A-49D1-BA65-70053D2CC89F}"/>
    <dgm:cxn modelId="{D6D280F1-D72C-41FD-9F26-AEC1EAF65DA4}" type="presOf" srcId="{12F608B6-41E2-40E2-9FA6-611316810BB4}" destId="{7D305730-1DA8-4BEB-B659-E57AF5F0F90B}" srcOrd="0" destOrd="0" presId="urn:microsoft.com/office/officeart/2005/8/layout/vList2"/>
    <dgm:cxn modelId="{B8E57260-8134-437A-AD3A-4AD0F0C9B719}" type="presParOf" srcId="{2A2F781F-16C1-4D29-B08D-ACB557B90863}" destId="{103C0909-A682-46FE-9197-CA34F8B6BD42}" srcOrd="0" destOrd="0" presId="urn:microsoft.com/office/officeart/2005/8/layout/vList2"/>
    <dgm:cxn modelId="{FD52A912-934F-4448-8B29-DD303E526CFB}" type="presParOf" srcId="{2A2F781F-16C1-4D29-B08D-ACB557B90863}" destId="{2A7433A9-AD7E-447A-BD6E-7EE09B7CC41D}" srcOrd="1" destOrd="0" presId="urn:microsoft.com/office/officeart/2005/8/layout/vList2"/>
    <dgm:cxn modelId="{C81136A1-47F1-4AE8-9D5E-71887F2BA7E1}" type="presParOf" srcId="{2A2F781F-16C1-4D29-B08D-ACB557B90863}" destId="{70D20C35-AC64-4FD9-B736-FB68AD5A5A92}" srcOrd="2" destOrd="0" presId="urn:microsoft.com/office/officeart/2005/8/layout/vList2"/>
    <dgm:cxn modelId="{2AAFC7D8-E04B-47B6-9C8D-65423F4FBC8A}" type="presParOf" srcId="{2A2F781F-16C1-4D29-B08D-ACB557B90863}" destId="{0E8D784E-0557-4241-93B9-7D45F47B65AE}" srcOrd="3" destOrd="0" presId="urn:microsoft.com/office/officeart/2005/8/layout/vList2"/>
    <dgm:cxn modelId="{83AA6F6A-8F40-494D-82E3-79D669F5F767}" type="presParOf" srcId="{2A2F781F-16C1-4D29-B08D-ACB557B90863}" destId="{7D305730-1DA8-4BEB-B659-E57AF5F0F90B}" srcOrd="4" destOrd="0" presId="urn:microsoft.com/office/officeart/2005/8/layout/vList2"/>
    <dgm:cxn modelId="{5B3A8057-601C-4C2C-B5E3-5873700280C8}" type="presParOf" srcId="{2A2F781F-16C1-4D29-B08D-ACB557B90863}" destId="{77645254-E134-4E95-B777-B945C532F26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191DB02-BDC9-4F40-9296-F0AD3BB2C6D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Meioosi lisää perinnöllistä eli geneettistä muuntelua</a:t>
          </a:r>
        </a:p>
      </dgm:t>
    </dgm:pt>
    <dgm:pt modelId="{2828203E-282B-464C-8C5D-521B0A0FF0EB}" type="parTrans" cxnId="{705C8768-1311-4EE0-90C6-BD7623FA6E23}">
      <dgm:prSet/>
      <dgm:spPr/>
      <dgm:t>
        <a:bodyPr/>
        <a:lstStyle/>
        <a:p>
          <a:endParaRPr lang="fi-FI"/>
        </a:p>
      </dgm:t>
    </dgm:pt>
    <dgm:pt modelId="{196BF26C-3554-42C7-B0EA-C5D0A1084313}" type="sibTrans" cxnId="{705C8768-1311-4EE0-90C6-BD7623FA6E23}">
      <dgm:prSet/>
      <dgm:spPr/>
      <dgm:t>
        <a:bodyPr/>
        <a:lstStyle/>
        <a:p>
          <a:endParaRPr lang="fi-FI"/>
        </a:p>
      </dgm:t>
    </dgm:pt>
    <dgm:pt modelId="{12F608B6-41E2-40E2-9FA6-611316810BB4}">
      <dgm:prSet/>
      <dgm:spPr>
        <a:solidFill>
          <a:srgbClr val="EC008C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/>
            <a:t>Geneettinen rekombinaatio = sukusolujen erilaisuus</a:t>
          </a:r>
          <a:endParaRPr lang="fi-FI" dirty="0"/>
        </a:p>
      </dgm:t>
    </dgm:pt>
    <dgm:pt modelId="{1603F303-3FA8-48C6-96DA-ED0EAA93A1AD}" type="parTrans" cxnId="{CF923A3E-3621-488A-8303-D9A8794C17DD}">
      <dgm:prSet/>
      <dgm:spPr/>
      <dgm:t>
        <a:bodyPr/>
        <a:lstStyle/>
        <a:p>
          <a:endParaRPr lang="fi-FI"/>
        </a:p>
      </dgm:t>
    </dgm:pt>
    <dgm:pt modelId="{43615E84-C10F-41AA-890C-DDBF0CBA4DAD}" type="sibTrans" cxnId="{CF923A3E-3621-488A-8303-D9A8794C17DD}">
      <dgm:prSet/>
      <dgm:spPr/>
      <dgm:t>
        <a:bodyPr/>
        <a:lstStyle/>
        <a:p>
          <a:endParaRPr lang="fi-FI"/>
        </a:p>
      </dgm:t>
    </dgm:pt>
    <dgm:pt modelId="{352EBE15-98F2-48FA-AA91-620738926CB5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Geneettinen muuntelu eli jälkeläisten erilaisuus johtuu sukusolujen erilaisuudesta, sukusolujen sattumanvaraisesta yhdistymisestä ja sukusolujen suuresta määrästä</a:t>
          </a:r>
        </a:p>
      </dgm:t>
    </dgm:pt>
    <dgm:pt modelId="{866DE8EE-68A5-423F-9754-CED37EF21DD9}" type="parTrans" cxnId="{6D2EA35F-2E1B-4A80-B4E8-8A8ABEA2A609}">
      <dgm:prSet/>
      <dgm:spPr/>
      <dgm:t>
        <a:bodyPr/>
        <a:lstStyle/>
        <a:p>
          <a:endParaRPr lang="fi-FI"/>
        </a:p>
      </dgm:t>
    </dgm:pt>
    <dgm:pt modelId="{DA950823-FFDC-4AA5-B88C-574FD834E60B}" type="sibTrans" cxnId="{6D2EA35F-2E1B-4A80-B4E8-8A8ABEA2A609}">
      <dgm:prSet/>
      <dgm:spPr/>
      <dgm:t>
        <a:bodyPr/>
        <a:lstStyle/>
        <a:p>
          <a:endParaRPr lang="fi-FI"/>
        </a:p>
      </dgm:t>
    </dgm:pt>
    <dgm:pt modelId="{FDDAD744-75E2-48EC-9072-1270246F6EB9}">
      <dgm:prSet/>
      <dgm:spPr>
        <a:solidFill>
          <a:srgbClr val="EC008C"/>
        </a:solidFill>
      </dgm:spPr>
      <dgm:t>
        <a:bodyPr/>
        <a:lstStyle/>
        <a:p>
          <a:r>
            <a:rPr lang="fi-FI">
              <a:cs typeface="Calibri"/>
            </a:rPr>
            <a:t>Mutaatiot</a:t>
          </a:r>
          <a:endParaRPr lang="fi-FI" dirty="0"/>
        </a:p>
      </dgm:t>
    </dgm:pt>
    <dgm:pt modelId="{96BC85D9-A93A-49D1-BA65-70053D2CC89F}" type="sibTrans" cxnId="{830C0BD5-0D11-4FD7-9B2D-89244750F12A}">
      <dgm:prSet/>
      <dgm:spPr/>
      <dgm:t>
        <a:bodyPr/>
        <a:lstStyle/>
        <a:p>
          <a:endParaRPr lang="fi-FI"/>
        </a:p>
      </dgm:t>
    </dgm:pt>
    <dgm:pt modelId="{16E036DF-4B47-4020-8E5C-580093FF8094}" type="parTrans" cxnId="{830C0BD5-0D11-4FD7-9B2D-89244750F12A}">
      <dgm:prSet/>
      <dgm:spPr/>
      <dgm:t>
        <a:bodyPr/>
        <a:lstStyle/>
        <a:p>
          <a:endParaRPr lang="fi-FI"/>
        </a:p>
      </dgm:t>
    </dgm:pt>
    <dgm:pt modelId="{3A2042B8-3590-4F30-8EBC-270FFE47BC5E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Jokaisessa sukusolussa on erilainen yhdistelmä äidiltä ja isältä saatuja kromosomeja</a:t>
          </a:r>
          <a:endParaRPr lang="fi-FI" dirty="0"/>
        </a:p>
      </dgm:t>
    </dgm:pt>
    <dgm:pt modelId="{DF10B9EB-C50B-4DBD-99FC-99FEBDD20150}" type="parTrans" cxnId="{36A3FE02-22FC-489E-A21F-FE0469EEF9FC}">
      <dgm:prSet/>
      <dgm:spPr/>
      <dgm:t>
        <a:bodyPr/>
        <a:lstStyle/>
        <a:p>
          <a:endParaRPr lang="fi-FI"/>
        </a:p>
      </dgm:t>
    </dgm:pt>
    <dgm:pt modelId="{427D5B7E-3BD0-464B-9F7A-994835F26D52}" type="sibTrans" cxnId="{36A3FE02-22FC-489E-A21F-FE0469EEF9FC}">
      <dgm:prSet/>
      <dgm:spPr/>
      <dgm:t>
        <a:bodyPr/>
        <a:lstStyle/>
        <a:p>
          <a:endParaRPr lang="fi-FI"/>
        </a:p>
      </dgm:t>
    </dgm:pt>
    <dgm:pt modelId="{344545C4-FE14-4AB6-B886-906AFC5874EC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 dirty="0"/>
            <a:t>Vastinkromosomit voivat vaihtaa paloja kromosomista (tekijäinvaihdunta), mikä johtaa erilaisten sukusolujen syntyyn</a:t>
          </a:r>
        </a:p>
      </dgm:t>
    </dgm:pt>
    <dgm:pt modelId="{2E90F11C-2150-4D53-B5CE-8F1C171FEF53}" type="parTrans" cxnId="{145730FA-7DC3-43F0-B545-36B1387F656D}">
      <dgm:prSet/>
      <dgm:spPr/>
      <dgm:t>
        <a:bodyPr/>
        <a:lstStyle/>
        <a:p>
          <a:endParaRPr lang="fi-FI"/>
        </a:p>
      </dgm:t>
    </dgm:pt>
    <dgm:pt modelId="{3FAFFC83-BC2C-4BC2-A9D8-A79EB5EA3DC8}" type="sibTrans" cxnId="{145730FA-7DC3-43F0-B545-36B1387F656D}">
      <dgm:prSet/>
      <dgm:spPr/>
      <dgm:t>
        <a:bodyPr/>
        <a:lstStyle/>
        <a:p>
          <a:endParaRPr lang="fi-FI"/>
        </a:p>
      </dgm:t>
    </dgm:pt>
    <dgm:pt modelId="{6DE87992-97E2-488C-BD15-E4B4038EF13F}">
      <dgm:prSet/>
      <dgm:spPr/>
      <dgm:t>
        <a:bodyPr/>
        <a:lstStyle/>
        <a:p>
          <a:pPr>
            <a:buFont typeface="Arial" charset="0"/>
            <a:buChar char="•"/>
          </a:pPr>
          <a:endParaRPr lang="fi-FI" dirty="0"/>
        </a:p>
      </dgm:t>
    </dgm:pt>
    <dgm:pt modelId="{80D63D44-8129-4FAF-A2F6-FE69EB68149F}" type="parTrans" cxnId="{01B08F5D-EF0D-4CBA-828D-49433F50FC58}">
      <dgm:prSet/>
      <dgm:spPr/>
      <dgm:t>
        <a:bodyPr/>
        <a:lstStyle/>
        <a:p>
          <a:endParaRPr lang="fi-FI"/>
        </a:p>
      </dgm:t>
    </dgm:pt>
    <dgm:pt modelId="{140645A6-A771-45A3-8EE9-B1449B14A24E}" type="sibTrans" cxnId="{01B08F5D-EF0D-4CBA-828D-49433F50FC58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103C0909-A682-46FE-9197-CA34F8B6BD42}" type="pres">
      <dgm:prSet presAssocID="{6191DB02-BDC9-4F40-9296-F0AD3BB2C6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1846A3C-3D4A-4823-ADA3-B7B556D42745}" type="pres">
      <dgm:prSet presAssocID="{196BF26C-3554-42C7-B0EA-C5D0A1084313}" presName="spacer" presStyleCnt="0"/>
      <dgm:spPr/>
    </dgm:pt>
    <dgm:pt modelId="{70D20C35-AC64-4FD9-B736-FB68AD5A5A92}" type="pres">
      <dgm:prSet presAssocID="{FDDAD744-75E2-48EC-9072-1270246F6E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BE73148-9ED8-493D-8DDB-CD5B51F23D37}" type="pres">
      <dgm:prSet presAssocID="{96BC85D9-A93A-49D1-BA65-70053D2CC89F}" presName="spacer" presStyleCnt="0"/>
      <dgm:spPr/>
    </dgm:pt>
    <dgm:pt modelId="{7D305730-1DA8-4BEB-B659-E57AF5F0F90B}" type="pres">
      <dgm:prSet presAssocID="{12F608B6-41E2-40E2-9FA6-611316810B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645254-E134-4E95-B777-B945C532F26C}" type="pres">
      <dgm:prSet presAssocID="{12F608B6-41E2-40E2-9FA6-611316810BB4}" presName="childText" presStyleLbl="revTx" presStyleIdx="0" presStyleCnt="1">
        <dgm:presLayoutVars>
          <dgm:bulletEnabled val="1"/>
        </dgm:presLayoutVars>
      </dgm:prSet>
      <dgm:spPr/>
    </dgm:pt>
    <dgm:pt modelId="{B4F0054F-391A-4FA8-9A4F-B26CFAD89CCE}" type="pres">
      <dgm:prSet presAssocID="{352EBE15-98F2-48FA-AA91-620738926CB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A3FE02-22FC-489E-A21F-FE0469EEF9FC}" srcId="{12F608B6-41E2-40E2-9FA6-611316810BB4}" destId="{3A2042B8-3590-4F30-8EBC-270FFE47BC5E}" srcOrd="0" destOrd="0" parTransId="{DF10B9EB-C50B-4DBD-99FC-99FEBDD20150}" sibTransId="{427D5B7E-3BD0-464B-9F7A-994835F26D52}"/>
    <dgm:cxn modelId="{BAFB310B-6300-41D2-8283-595FCE68A963}" type="presOf" srcId="{352EBE15-98F2-48FA-AA91-620738926CB5}" destId="{B4F0054F-391A-4FA8-9A4F-B26CFAD89CCE}" srcOrd="0" destOrd="0" presId="urn:microsoft.com/office/officeart/2005/8/layout/vList2"/>
    <dgm:cxn modelId="{14F68F0F-2CA9-4E8E-8683-6DD489D5FB4E}" type="presOf" srcId="{6191DB02-BDC9-4F40-9296-F0AD3BB2C6D9}" destId="{103C0909-A682-46FE-9197-CA34F8B6BD42}" srcOrd="0" destOrd="0" presId="urn:microsoft.com/office/officeart/2005/8/layout/vList2"/>
    <dgm:cxn modelId="{CF923A3E-3621-488A-8303-D9A8794C17DD}" srcId="{2DD9BEDF-B9E2-4ABA-A056-FFA32216D3C8}" destId="{12F608B6-41E2-40E2-9FA6-611316810BB4}" srcOrd="2" destOrd="0" parTransId="{1603F303-3FA8-48C6-96DA-ED0EAA93A1AD}" sibTransId="{43615E84-C10F-41AA-890C-DDBF0CBA4DAD}"/>
    <dgm:cxn modelId="{01B08F5D-EF0D-4CBA-828D-49433F50FC58}" srcId="{12F608B6-41E2-40E2-9FA6-611316810BB4}" destId="{6DE87992-97E2-488C-BD15-E4B4038EF13F}" srcOrd="2" destOrd="0" parTransId="{80D63D44-8129-4FAF-A2F6-FE69EB68149F}" sibTransId="{140645A6-A771-45A3-8EE9-B1449B14A24E}"/>
    <dgm:cxn modelId="{8F42755E-7393-47D1-8B23-C4324CD204CA}" type="presOf" srcId="{FDDAD744-75E2-48EC-9072-1270246F6EB9}" destId="{70D20C35-AC64-4FD9-B736-FB68AD5A5A92}" srcOrd="0" destOrd="0" presId="urn:microsoft.com/office/officeart/2005/8/layout/vList2"/>
    <dgm:cxn modelId="{6D2EA35F-2E1B-4A80-B4E8-8A8ABEA2A609}" srcId="{2DD9BEDF-B9E2-4ABA-A056-FFA32216D3C8}" destId="{352EBE15-98F2-48FA-AA91-620738926CB5}" srcOrd="3" destOrd="0" parTransId="{866DE8EE-68A5-423F-9754-CED37EF21DD9}" sibTransId="{DA950823-FFDC-4AA5-B88C-574FD834E60B}"/>
    <dgm:cxn modelId="{705C8768-1311-4EE0-90C6-BD7623FA6E23}" srcId="{2DD9BEDF-B9E2-4ABA-A056-FFA32216D3C8}" destId="{6191DB02-BDC9-4F40-9296-F0AD3BB2C6D9}" srcOrd="0" destOrd="0" parTransId="{2828203E-282B-464C-8C5D-521B0A0FF0EB}" sibTransId="{196BF26C-3554-42C7-B0EA-C5D0A1084313}"/>
    <dgm:cxn modelId="{1DD4609A-7346-4259-8166-CA1A5E46F646}" type="presOf" srcId="{344545C4-FE14-4AB6-B886-906AFC5874EC}" destId="{77645254-E134-4E95-B777-B945C532F26C}" srcOrd="0" destOrd="1" presId="urn:microsoft.com/office/officeart/2005/8/layout/vList2"/>
    <dgm:cxn modelId="{1950E4A1-35CD-43E6-8E59-58D308ECCC19}" type="presOf" srcId="{6DE87992-97E2-488C-BD15-E4B4038EF13F}" destId="{77645254-E134-4E95-B777-B945C532F26C}" srcOrd="0" destOrd="2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830C0BD5-0D11-4FD7-9B2D-89244750F12A}" srcId="{2DD9BEDF-B9E2-4ABA-A056-FFA32216D3C8}" destId="{FDDAD744-75E2-48EC-9072-1270246F6EB9}" srcOrd="1" destOrd="0" parTransId="{16E036DF-4B47-4020-8E5C-580093FF8094}" sibTransId="{96BC85D9-A93A-49D1-BA65-70053D2CC89F}"/>
    <dgm:cxn modelId="{252A5FEA-7A9F-429A-BC85-2FECAB500AD5}" type="presOf" srcId="{3A2042B8-3590-4F30-8EBC-270FFE47BC5E}" destId="{77645254-E134-4E95-B777-B945C532F26C}" srcOrd="0" destOrd="0" presId="urn:microsoft.com/office/officeart/2005/8/layout/vList2"/>
    <dgm:cxn modelId="{D6D280F1-D72C-41FD-9F26-AEC1EAF65DA4}" type="presOf" srcId="{12F608B6-41E2-40E2-9FA6-611316810BB4}" destId="{7D305730-1DA8-4BEB-B659-E57AF5F0F90B}" srcOrd="0" destOrd="0" presId="urn:microsoft.com/office/officeart/2005/8/layout/vList2"/>
    <dgm:cxn modelId="{145730FA-7DC3-43F0-B545-36B1387F656D}" srcId="{12F608B6-41E2-40E2-9FA6-611316810BB4}" destId="{344545C4-FE14-4AB6-B886-906AFC5874EC}" srcOrd="1" destOrd="0" parTransId="{2E90F11C-2150-4D53-B5CE-8F1C171FEF53}" sibTransId="{3FAFFC83-BC2C-4BC2-A9D8-A79EB5EA3DC8}"/>
    <dgm:cxn modelId="{B8E57260-8134-437A-AD3A-4AD0F0C9B719}" type="presParOf" srcId="{2A2F781F-16C1-4D29-B08D-ACB557B90863}" destId="{103C0909-A682-46FE-9197-CA34F8B6BD42}" srcOrd="0" destOrd="0" presId="urn:microsoft.com/office/officeart/2005/8/layout/vList2"/>
    <dgm:cxn modelId="{1F4AFEF3-A7A7-4C48-8356-ED1595CBA865}" type="presParOf" srcId="{2A2F781F-16C1-4D29-B08D-ACB557B90863}" destId="{B1846A3C-3D4A-4823-ADA3-B7B556D42745}" srcOrd="1" destOrd="0" presId="urn:microsoft.com/office/officeart/2005/8/layout/vList2"/>
    <dgm:cxn modelId="{C81136A1-47F1-4AE8-9D5E-71887F2BA7E1}" type="presParOf" srcId="{2A2F781F-16C1-4D29-B08D-ACB557B90863}" destId="{70D20C35-AC64-4FD9-B736-FB68AD5A5A92}" srcOrd="2" destOrd="0" presId="urn:microsoft.com/office/officeart/2005/8/layout/vList2"/>
    <dgm:cxn modelId="{7F358AA3-74D8-47FA-ADC6-F166C6F063F4}" type="presParOf" srcId="{2A2F781F-16C1-4D29-B08D-ACB557B90863}" destId="{FBE73148-9ED8-493D-8DDB-CD5B51F23D37}" srcOrd="3" destOrd="0" presId="urn:microsoft.com/office/officeart/2005/8/layout/vList2"/>
    <dgm:cxn modelId="{83AA6F6A-8F40-494D-82E3-79D669F5F767}" type="presParOf" srcId="{2A2F781F-16C1-4D29-B08D-ACB557B90863}" destId="{7D305730-1DA8-4BEB-B659-E57AF5F0F90B}" srcOrd="4" destOrd="0" presId="urn:microsoft.com/office/officeart/2005/8/layout/vList2"/>
    <dgm:cxn modelId="{5B3A8057-601C-4C2C-B5E3-5873700280C8}" type="presParOf" srcId="{2A2F781F-16C1-4D29-B08D-ACB557B90863}" destId="{77645254-E134-4E95-B777-B945C532F26C}" srcOrd="5" destOrd="0" presId="urn:microsoft.com/office/officeart/2005/8/layout/vList2"/>
    <dgm:cxn modelId="{4CFD748F-AAC2-4062-8A11-624201FA89E7}" type="presParOf" srcId="{2A2F781F-16C1-4D29-B08D-ACB557B90863}" destId="{B4F0054F-391A-4FA8-9A4F-B26CFAD89C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191DB02-BDC9-4F40-9296-F0AD3BB2C6D9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Kromosomistomutaatio:</a:t>
          </a:r>
          <a:endParaRPr lang="fi-FI" dirty="0"/>
        </a:p>
      </dgm:t>
    </dgm:pt>
    <dgm:pt modelId="{2828203E-282B-464C-8C5D-521B0A0FF0EB}" type="parTrans" cxnId="{705C8768-1311-4EE0-90C6-BD7623FA6E23}">
      <dgm:prSet/>
      <dgm:spPr/>
      <dgm:t>
        <a:bodyPr/>
        <a:lstStyle/>
        <a:p>
          <a:endParaRPr lang="fi-FI"/>
        </a:p>
      </dgm:t>
    </dgm:pt>
    <dgm:pt modelId="{196BF26C-3554-42C7-B0EA-C5D0A1084313}" type="sibTrans" cxnId="{705C8768-1311-4EE0-90C6-BD7623FA6E23}">
      <dgm:prSet/>
      <dgm:spPr/>
      <dgm:t>
        <a:bodyPr/>
        <a:lstStyle/>
        <a:p>
          <a:endParaRPr lang="fi-FI"/>
        </a:p>
      </dgm:t>
    </dgm:pt>
    <dgm:pt modelId="{12F608B6-41E2-40E2-9FA6-611316810BB4}">
      <dgm:prSet/>
      <dgm:spPr>
        <a:solidFill>
          <a:srgbClr val="EC008C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>
              <a:cs typeface="Calibri"/>
            </a:rPr>
            <a:t>Trisomia:</a:t>
          </a:r>
          <a:endParaRPr lang="fi-FI" dirty="0"/>
        </a:p>
      </dgm:t>
    </dgm:pt>
    <dgm:pt modelId="{1603F303-3FA8-48C6-96DA-ED0EAA93A1AD}" type="parTrans" cxnId="{CF923A3E-3621-488A-8303-D9A8794C17DD}">
      <dgm:prSet/>
      <dgm:spPr/>
      <dgm:t>
        <a:bodyPr/>
        <a:lstStyle/>
        <a:p>
          <a:endParaRPr lang="fi-FI"/>
        </a:p>
      </dgm:t>
    </dgm:pt>
    <dgm:pt modelId="{43615E84-C10F-41AA-890C-DDBF0CBA4DAD}" type="sibTrans" cxnId="{CF923A3E-3621-488A-8303-D9A8794C17DD}">
      <dgm:prSet/>
      <dgm:spPr/>
      <dgm:t>
        <a:bodyPr/>
        <a:lstStyle/>
        <a:p>
          <a:endParaRPr lang="fi-FI"/>
        </a:p>
      </dgm:t>
    </dgm:pt>
    <dgm:pt modelId="{352EBE15-98F2-48FA-AA91-620738926CB5}">
      <dgm:prSet/>
      <dgm:spPr>
        <a:solidFill>
          <a:srgbClr val="EC008C"/>
        </a:solidFill>
      </dgm:spPr>
      <dgm:t>
        <a:bodyPr/>
        <a:lstStyle/>
        <a:p>
          <a:r>
            <a:rPr lang="fi-FI" dirty="0" err="1">
              <a:cs typeface="Calibri"/>
            </a:rPr>
            <a:t>Polyploidia</a:t>
          </a:r>
          <a:r>
            <a:rPr lang="fi-FI" dirty="0">
              <a:cs typeface="Calibri"/>
            </a:rPr>
            <a:t>:</a:t>
          </a:r>
          <a:endParaRPr lang="fi-FI" dirty="0"/>
        </a:p>
      </dgm:t>
    </dgm:pt>
    <dgm:pt modelId="{866DE8EE-68A5-423F-9754-CED37EF21DD9}" type="parTrans" cxnId="{6D2EA35F-2E1B-4A80-B4E8-8A8ABEA2A609}">
      <dgm:prSet/>
      <dgm:spPr/>
      <dgm:t>
        <a:bodyPr/>
        <a:lstStyle/>
        <a:p>
          <a:endParaRPr lang="fi-FI"/>
        </a:p>
      </dgm:t>
    </dgm:pt>
    <dgm:pt modelId="{DA950823-FFDC-4AA5-B88C-574FD834E60B}" type="sibTrans" cxnId="{6D2EA35F-2E1B-4A80-B4E8-8A8ABEA2A609}">
      <dgm:prSet/>
      <dgm:spPr/>
      <dgm:t>
        <a:bodyPr/>
        <a:lstStyle/>
        <a:p>
          <a:endParaRPr lang="fi-FI"/>
        </a:p>
      </dgm:t>
    </dgm:pt>
    <dgm:pt modelId="{FDDAD744-75E2-48EC-9072-1270246F6EB9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Monosomia:</a:t>
          </a:r>
          <a:endParaRPr lang="fi-FI" dirty="0"/>
        </a:p>
      </dgm:t>
    </dgm:pt>
    <dgm:pt modelId="{96BC85D9-A93A-49D1-BA65-70053D2CC89F}" type="sibTrans" cxnId="{830C0BD5-0D11-4FD7-9B2D-89244750F12A}">
      <dgm:prSet/>
      <dgm:spPr/>
      <dgm:t>
        <a:bodyPr/>
        <a:lstStyle/>
        <a:p>
          <a:endParaRPr lang="fi-FI"/>
        </a:p>
      </dgm:t>
    </dgm:pt>
    <dgm:pt modelId="{16E036DF-4B47-4020-8E5C-580093FF8094}" type="parTrans" cxnId="{830C0BD5-0D11-4FD7-9B2D-89244750F12A}">
      <dgm:prSet/>
      <dgm:spPr/>
      <dgm:t>
        <a:bodyPr/>
        <a:lstStyle/>
        <a:p>
          <a:endParaRPr lang="fi-FI"/>
        </a:p>
      </dgm:t>
    </dgm:pt>
    <dgm:pt modelId="{FF76B10F-61C3-4D3A-BF82-2DB02B785BE9}">
      <dgm:prSet/>
      <dgm:spPr>
        <a:noFill/>
      </dgm:spPr>
      <dgm:t>
        <a:bodyPr/>
        <a:lstStyle/>
        <a:p>
          <a:r>
            <a:rPr lang="fi-FI" dirty="0">
              <a:cs typeface="Calibri"/>
            </a:rPr>
            <a:t>Yksittäisten kromosomien tai koko kromosomiston lukumäärä muuttuu</a:t>
          </a:r>
          <a:endParaRPr lang="fi-FI" dirty="0"/>
        </a:p>
      </dgm:t>
    </dgm:pt>
    <dgm:pt modelId="{E6064D6A-55E5-44E8-8D59-99223A48DE4C}" type="parTrans" cxnId="{F0267D23-1CE4-410C-B642-25FC1D543E1D}">
      <dgm:prSet/>
      <dgm:spPr/>
      <dgm:t>
        <a:bodyPr/>
        <a:lstStyle/>
        <a:p>
          <a:endParaRPr lang="fi-FI"/>
        </a:p>
      </dgm:t>
    </dgm:pt>
    <dgm:pt modelId="{A70735D0-155A-474E-A4F9-663FACADACB2}" type="sibTrans" cxnId="{F0267D23-1CE4-410C-B642-25FC1D543E1D}">
      <dgm:prSet/>
      <dgm:spPr/>
      <dgm:t>
        <a:bodyPr/>
        <a:lstStyle/>
        <a:p>
          <a:endParaRPr lang="fi-FI"/>
        </a:p>
      </dgm:t>
    </dgm:pt>
    <dgm:pt modelId="{D4D034D1-567E-4531-B6E7-6C6A2DE3FCA5}">
      <dgm:prSet/>
      <dgm:spPr>
        <a:noFill/>
      </dgm:spPr>
      <dgm:t>
        <a:bodyPr/>
        <a:lstStyle/>
        <a:p>
          <a:endParaRPr lang="fi-FI" dirty="0"/>
        </a:p>
      </dgm:t>
    </dgm:pt>
    <dgm:pt modelId="{3E89C36D-D282-443C-B5BD-6952575FE2AC}" type="parTrans" cxnId="{093A362D-B5F7-45F1-AF50-CB8D865DDCFC}">
      <dgm:prSet/>
      <dgm:spPr/>
      <dgm:t>
        <a:bodyPr/>
        <a:lstStyle/>
        <a:p>
          <a:endParaRPr lang="fi-FI"/>
        </a:p>
      </dgm:t>
    </dgm:pt>
    <dgm:pt modelId="{FD6E4A26-6DA4-4FB7-8F35-7E91C83AD8B5}" type="sibTrans" cxnId="{093A362D-B5F7-45F1-AF50-CB8D865DDCFC}">
      <dgm:prSet/>
      <dgm:spPr/>
      <dgm:t>
        <a:bodyPr/>
        <a:lstStyle/>
        <a:p>
          <a:endParaRPr lang="fi-FI"/>
        </a:p>
      </dgm:t>
    </dgm:pt>
    <dgm:pt modelId="{FB05114D-6212-494C-9387-6F4D782CFF71}">
      <dgm:prSet/>
      <dgm:spPr>
        <a:noFill/>
      </dgm:spPr>
      <dgm:t>
        <a:bodyPr/>
        <a:lstStyle/>
        <a:p>
          <a:r>
            <a:rPr lang="fi-FI" dirty="0">
              <a:cs typeface="Calibri"/>
            </a:rPr>
            <a:t>vastinkromosomiparin toinen kromosomi puuttuu</a:t>
          </a:r>
          <a:endParaRPr lang="fi-FI" dirty="0"/>
        </a:p>
      </dgm:t>
    </dgm:pt>
    <dgm:pt modelId="{6ECD4269-324C-4E61-B810-935B5517E3C1}" type="parTrans" cxnId="{B219CA2B-8877-478B-AE7F-3EBCD1D5593B}">
      <dgm:prSet/>
      <dgm:spPr/>
      <dgm:t>
        <a:bodyPr/>
        <a:lstStyle/>
        <a:p>
          <a:endParaRPr lang="fi-FI"/>
        </a:p>
      </dgm:t>
    </dgm:pt>
    <dgm:pt modelId="{F100BB86-5A9D-4750-B1B8-8AFEA5ADABB2}" type="sibTrans" cxnId="{B219CA2B-8877-478B-AE7F-3EBCD1D5593B}">
      <dgm:prSet/>
      <dgm:spPr/>
      <dgm:t>
        <a:bodyPr/>
        <a:lstStyle/>
        <a:p>
          <a:endParaRPr lang="fi-FI"/>
        </a:p>
      </dgm:t>
    </dgm:pt>
    <dgm:pt modelId="{AB08C7EA-527A-498D-A29E-349A90D0EB0A}">
      <dgm:prSet/>
      <dgm:spPr>
        <a:noFill/>
      </dgm:spPr>
      <dgm:t>
        <a:bodyPr/>
        <a:lstStyle/>
        <a:p>
          <a:endParaRPr lang="fi-FI" dirty="0"/>
        </a:p>
      </dgm:t>
    </dgm:pt>
    <dgm:pt modelId="{4AE91F76-67C7-445F-87B3-B8AE56E462C0}" type="parTrans" cxnId="{BE3BCCF8-FC8F-4CAB-8982-FA2D2BB2410D}">
      <dgm:prSet/>
      <dgm:spPr/>
      <dgm:t>
        <a:bodyPr/>
        <a:lstStyle/>
        <a:p>
          <a:endParaRPr lang="fi-FI"/>
        </a:p>
      </dgm:t>
    </dgm:pt>
    <dgm:pt modelId="{1422DDEB-FB9F-4B6F-BC4C-ED41F48D7F7E}" type="sibTrans" cxnId="{BE3BCCF8-FC8F-4CAB-8982-FA2D2BB2410D}">
      <dgm:prSet/>
      <dgm:spPr/>
      <dgm:t>
        <a:bodyPr/>
        <a:lstStyle/>
        <a:p>
          <a:endParaRPr lang="fi-FI"/>
        </a:p>
      </dgm:t>
    </dgm:pt>
    <dgm:pt modelId="{5981748A-0331-4AE8-A844-7E43D2F33BA8}">
      <dgm:prSet/>
      <dgm:spPr>
        <a:noFill/>
      </dgm:spPr>
      <dgm:t>
        <a:bodyPr/>
        <a:lstStyle/>
        <a:p>
          <a:r>
            <a:rPr lang="fi-FI" dirty="0">
              <a:cs typeface="Calibri"/>
            </a:rPr>
            <a:t>vastinkromosomeja on kahden sijasta kolme</a:t>
          </a:r>
          <a:endParaRPr lang="fi-FI" dirty="0"/>
        </a:p>
      </dgm:t>
    </dgm:pt>
    <dgm:pt modelId="{1340CDD2-C618-40E9-86BF-1020C5628DC7}" type="parTrans" cxnId="{F6835F12-A8EF-4DED-8C78-B27248D5DE6C}">
      <dgm:prSet/>
      <dgm:spPr/>
      <dgm:t>
        <a:bodyPr/>
        <a:lstStyle/>
        <a:p>
          <a:endParaRPr lang="fi-FI"/>
        </a:p>
      </dgm:t>
    </dgm:pt>
    <dgm:pt modelId="{94E73FDD-3629-4C72-965E-BA62E1F5BB0E}" type="sibTrans" cxnId="{F6835F12-A8EF-4DED-8C78-B27248D5DE6C}">
      <dgm:prSet/>
      <dgm:spPr/>
      <dgm:t>
        <a:bodyPr/>
        <a:lstStyle/>
        <a:p>
          <a:endParaRPr lang="fi-FI"/>
        </a:p>
      </dgm:t>
    </dgm:pt>
    <dgm:pt modelId="{F7EB08C1-34CC-44B9-928E-21D7A6B30AC3}">
      <dgm:prSet/>
      <dgm:spPr>
        <a:noFill/>
      </dgm:spPr>
      <dgm:t>
        <a:bodyPr/>
        <a:lstStyle/>
        <a:p>
          <a:r>
            <a:rPr lang="fi-FI" dirty="0">
              <a:cs typeface="Calibri"/>
            </a:rPr>
            <a:t>koko peruskromosomisto on monistunut</a:t>
          </a:r>
          <a:endParaRPr lang="fi-FI" dirty="0"/>
        </a:p>
      </dgm:t>
    </dgm:pt>
    <dgm:pt modelId="{9F4E19AF-3BD4-4E78-83E4-0B04E3E0CF44}" type="parTrans" cxnId="{7FE7CAE1-761E-4DDB-9D5B-994B5B1AE14E}">
      <dgm:prSet/>
      <dgm:spPr/>
      <dgm:t>
        <a:bodyPr/>
        <a:lstStyle/>
        <a:p>
          <a:endParaRPr lang="fi-FI"/>
        </a:p>
      </dgm:t>
    </dgm:pt>
    <dgm:pt modelId="{CC38C408-A193-428A-BE97-0535D9EC8075}" type="sibTrans" cxnId="{7FE7CAE1-761E-4DDB-9D5B-994B5B1AE14E}">
      <dgm:prSet/>
      <dgm:spPr/>
      <dgm:t>
        <a:bodyPr/>
        <a:lstStyle/>
        <a:p>
          <a:endParaRPr lang="fi-FI"/>
        </a:p>
      </dgm:t>
    </dgm:pt>
    <dgm:pt modelId="{9F85564D-AEF6-4569-966C-925A191CB3B9}">
      <dgm:prSet/>
      <dgm:spPr>
        <a:noFill/>
      </dgm:spPr>
      <dgm:t>
        <a:bodyPr/>
        <a:lstStyle/>
        <a:p>
          <a:endParaRPr lang="fi-FI" dirty="0"/>
        </a:p>
      </dgm:t>
    </dgm:pt>
    <dgm:pt modelId="{25B03181-43B5-455D-B5FB-7F3BA5072FCE}" type="parTrans" cxnId="{9BD7F77C-F1C3-4CE1-8A5D-D9E64E733C31}">
      <dgm:prSet/>
      <dgm:spPr/>
      <dgm:t>
        <a:bodyPr/>
        <a:lstStyle/>
        <a:p>
          <a:endParaRPr lang="fi-FI"/>
        </a:p>
      </dgm:t>
    </dgm:pt>
    <dgm:pt modelId="{7FDCB60A-1F84-47C2-833D-41EFC6A77859}" type="sibTrans" cxnId="{9BD7F77C-F1C3-4CE1-8A5D-D9E64E733C31}">
      <dgm:prSet/>
      <dgm:spPr/>
      <dgm:t>
        <a:bodyPr/>
        <a:lstStyle/>
        <a:p>
          <a:endParaRPr lang="fi-FI"/>
        </a:p>
      </dgm:t>
    </dgm:pt>
    <dgm:pt modelId="{6141034A-7930-48AD-A7C6-526547C0D3FA}">
      <dgm:prSet/>
      <dgm:spPr>
        <a:noFill/>
      </dgm:spPr>
      <dgm:t>
        <a:bodyPr/>
        <a:lstStyle/>
        <a:p>
          <a:endParaRPr lang="fi-FI" dirty="0"/>
        </a:p>
      </dgm:t>
    </dgm:pt>
    <dgm:pt modelId="{F4526CDC-3F32-4B32-A012-F369F6D1FA68}" type="parTrans" cxnId="{8FD0E110-7280-4846-92C1-5E3F7924AA4A}">
      <dgm:prSet/>
      <dgm:spPr/>
      <dgm:t>
        <a:bodyPr/>
        <a:lstStyle/>
        <a:p>
          <a:endParaRPr lang="fi-FI"/>
        </a:p>
      </dgm:t>
    </dgm:pt>
    <dgm:pt modelId="{2A8CB8EE-CDA7-449E-A1A1-BD582406CB85}" type="sibTrans" cxnId="{8FD0E110-7280-4846-92C1-5E3F7924AA4A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103C0909-A682-46FE-9197-CA34F8B6BD42}" type="pres">
      <dgm:prSet presAssocID="{6191DB02-BDC9-4F40-9296-F0AD3BB2C6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BE351D-8D13-4BBD-B079-A6F92376B84E}" type="pres">
      <dgm:prSet presAssocID="{6191DB02-BDC9-4F40-9296-F0AD3BB2C6D9}" presName="childText" presStyleLbl="revTx" presStyleIdx="0" presStyleCnt="4">
        <dgm:presLayoutVars>
          <dgm:bulletEnabled val="1"/>
        </dgm:presLayoutVars>
      </dgm:prSet>
      <dgm:spPr/>
    </dgm:pt>
    <dgm:pt modelId="{70D20C35-AC64-4FD9-B736-FB68AD5A5A92}" type="pres">
      <dgm:prSet presAssocID="{FDDAD744-75E2-48EC-9072-1270246F6EB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4B4289-18AD-42B0-B8FE-CF07782BE21D}" type="pres">
      <dgm:prSet presAssocID="{FDDAD744-75E2-48EC-9072-1270246F6EB9}" presName="childText" presStyleLbl="revTx" presStyleIdx="1" presStyleCnt="4">
        <dgm:presLayoutVars>
          <dgm:bulletEnabled val="1"/>
        </dgm:presLayoutVars>
      </dgm:prSet>
      <dgm:spPr/>
    </dgm:pt>
    <dgm:pt modelId="{7D305730-1DA8-4BEB-B659-E57AF5F0F90B}" type="pres">
      <dgm:prSet presAssocID="{12F608B6-41E2-40E2-9FA6-611316810B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DB264D-7344-471C-9F4A-9C7A5CD0DA85}" type="pres">
      <dgm:prSet presAssocID="{12F608B6-41E2-40E2-9FA6-611316810BB4}" presName="childText" presStyleLbl="revTx" presStyleIdx="2" presStyleCnt="4">
        <dgm:presLayoutVars>
          <dgm:bulletEnabled val="1"/>
        </dgm:presLayoutVars>
      </dgm:prSet>
      <dgm:spPr/>
    </dgm:pt>
    <dgm:pt modelId="{B4F0054F-391A-4FA8-9A4F-B26CFAD89CCE}" type="pres">
      <dgm:prSet presAssocID="{352EBE15-98F2-48FA-AA91-620738926CB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F0460E-1422-42F3-9134-1D8727D7BD2B}" type="pres">
      <dgm:prSet presAssocID="{352EBE15-98F2-48FA-AA91-620738926CB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9E38805-A9AD-447D-82A8-03AB264180C8}" type="presOf" srcId="{FF76B10F-61C3-4D3A-BF82-2DB02B785BE9}" destId="{4EBE351D-8D13-4BBD-B079-A6F92376B84E}" srcOrd="0" destOrd="0" presId="urn:microsoft.com/office/officeart/2005/8/layout/vList2"/>
    <dgm:cxn modelId="{BAFB310B-6300-41D2-8283-595FCE68A963}" type="presOf" srcId="{352EBE15-98F2-48FA-AA91-620738926CB5}" destId="{B4F0054F-391A-4FA8-9A4F-B26CFAD89CCE}" srcOrd="0" destOrd="0" presId="urn:microsoft.com/office/officeart/2005/8/layout/vList2"/>
    <dgm:cxn modelId="{14F68F0F-2CA9-4E8E-8683-6DD489D5FB4E}" type="presOf" srcId="{6191DB02-BDC9-4F40-9296-F0AD3BB2C6D9}" destId="{103C0909-A682-46FE-9197-CA34F8B6BD42}" srcOrd="0" destOrd="0" presId="urn:microsoft.com/office/officeart/2005/8/layout/vList2"/>
    <dgm:cxn modelId="{8FD0E110-7280-4846-92C1-5E3F7924AA4A}" srcId="{12F608B6-41E2-40E2-9FA6-611316810BB4}" destId="{6141034A-7930-48AD-A7C6-526547C0D3FA}" srcOrd="1" destOrd="0" parTransId="{F4526CDC-3F32-4B32-A012-F369F6D1FA68}" sibTransId="{2A8CB8EE-CDA7-449E-A1A1-BD582406CB85}"/>
    <dgm:cxn modelId="{8699EC10-433C-469C-83B4-2E62720BCF38}" type="presOf" srcId="{9F85564D-AEF6-4569-966C-925A191CB3B9}" destId="{1FF0460E-1422-42F3-9134-1D8727D7BD2B}" srcOrd="0" destOrd="1" presId="urn:microsoft.com/office/officeart/2005/8/layout/vList2"/>
    <dgm:cxn modelId="{F6835F12-A8EF-4DED-8C78-B27248D5DE6C}" srcId="{12F608B6-41E2-40E2-9FA6-611316810BB4}" destId="{5981748A-0331-4AE8-A844-7E43D2F33BA8}" srcOrd="0" destOrd="0" parTransId="{1340CDD2-C618-40E9-86BF-1020C5628DC7}" sibTransId="{94E73FDD-3629-4C72-965E-BA62E1F5BB0E}"/>
    <dgm:cxn modelId="{F0267D23-1CE4-410C-B642-25FC1D543E1D}" srcId="{6191DB02-BDC9-4F40-9296-F0AD3BB2C6D9}" destId="{FF76B10F-61C3-4D3A-BF82-2DB02B785BE9}" srcOrd="0" destOrd="0" parTransId="{E6064D6A-55E5-44E8-8D59-99223A48DE4C}" sibTransId="{A70735D0-155A-474E-A4F9-663FACADACB2}"/>
    <dgm:cxn modelId="{B219CA2B-8877-478B-AE7F-3EBCD1D5593B}" srcId="{FDDAD744-75E2-48EC-9072-1270246F6EB9}" destId="{FB05114D-6212-494C-9387-6F4D782CFF71}" srcOrd="0" destOrd="0" parTransId="{6ECD4269-324C-4E61-B810-935B5517E3C1}" sibTransId="{F100BB86-5A9D-4750-B1B8-8AFEA5ADABB2}"/>
    <dgm:cxn modelId="{093A362D-B5F7-45F1-AF50-CB8D865DDCFC}" srcId="{6191DB02-BDC9-4F40-9296-F0AD3BB2C6D9}" destId="{D4D034D1-567E-4531-B6E7-6C6A2DE3FCA5}" srcOrd="1" destOrd="0" parTransId="{3E89C36D-D282-443C-B5BD-6952575FE2AC}" sibTransId="{FD6E4A26-6DA4-4FB7-8F35-7E91C83AD8B5}"/>
    <dgm:cxn modelId="{99FE1831-E147-484B-BF1F-F074F97F49B4}" type="presOf" srcId="{AB08C7EA-527A-498D-A29E-349A90D0EB0A}" destId="{844B4289-18AD-42B0-B8FE-CF07782BE21D}" srcOrd="0" destOrd="1" presId="urn:microsoft.com/office/officeart/2005/8/layout/vList2"/>
    <dgm:cxn modelId="{CF923A3E-3621-488A-8303-D9A8794C17DD}" srcId="{2DD9BEDF-B9E2-4ABA-A056-FFA32216D3C8}" destId="{12F608B6-41E2-40E2-9FA6-611316810BB4}" srcOrd="2" destOrd="0" parTransId="{1603F303-3FA8-48C6-96DA-ED0EAA93A1AD}" sibTransId="{43615E84-C10F-41AA-890C-DDBF0CBA4DAD}"/>
    <dgm:cxn modelId="{8F42755E-7393-47D1-8B23-C4324CD204CA}" type="presOf" srcId="{FDDAD744-75E2-48EC-9072-1270246F6EB9}" destId="{70D20C35-AC64-4FD9-B736-FB68AD5A5A92}" srcOrd="0" destOrd="0" presId="urn:microsoft.com/office/officeart/2005/8/layout/vList2"/>
    <dgm:cxn modelId="{6D2EA35F-2E1B-4A80-B4E8-8A8ABEA2A609}" srcId="{2DD9BEDF-B9E2-4ABA-A056-FFA32216D3C8}" destId="{352EBE15-98F2-48FA-AA91-620738926CB5}" srcOrd="3" destOrd="0" parTransId="{866DE8EE-68A5-423F-9754-CED37EF21DD9}" sibTransId="{DA950823-FFDC-4AA5-B88C-574FD834E60B}"/>
    <dgm:cxn modelId="{D452B261-B042-468A-9D2D-E7E7727AC928}" type="presOf" srcId="{F7EB08C1-34CC-44B9-928E-21D7A6B30AC3}" destId="{1FF0460E-1422-42F3-9134-1D8727D7BD2B}" srcOrd="0" destOrd="0" presId="urn:microsoft.com/office/officeart/2005/8/layout/vList2"/>
    <dgm:cxn modelId="{705C8768-1311-4EE0-90C6-BD7623FA6E23}" srcId="{2DD9BEDF-B9E2-4ABA-A056-FFA32216D3C8}" destId="{6191DB02-BDC9-4F40-9296-F0AD3BB2C6D9}" srcOrd="0" destOrd="0" parTransId="{2828203E-282B-464C-8C5D-521B0A0FF0EB}" sibTransId="{196BF26C-3554-42C7-B0EA-C5D0A1084313}"/>
    <dgm:cxn modelId="{E64A2577-3BD3-4628-BE98-A8570875E39F}" type="presOf" srcId="{6141034A-7930-48AD-A7C6-526547C0D3FA}" destId="{54DB264D-7344-471C-9F4A-9C7A5CD0DA85}" srcOrd="0" destOrd="1" presId="urn:microsoft.com/office/officeart/2005/8/layout/vList2"/>
    <dgm:cxn modelId="{9BD7F77C-F1C3-4CE1-8A5D-D9E64E733C31}" srcId="{352EBE15-98F2-48FA-AA91-620738926CB5}" destId="{9F85564D-AEF6-4569-966C-925A191CB3B9}" srcOrd="1" destOrd="0" parTransId="{25B03181-43B5-455D-B5FB-7F3BA5072FCE}" sibTransId="{7FDCB60A-1F84-47C2-833D-41EFC6A77859}"/>
    <dgm:cxn modelId="{46D4F27F-AB84-4E4C-9F04-FC25D2D83536}" type="presOf" srcId="{D4D034D1-567E-4531-B6E7-6C6A2DE3FCA5}" destId="{4EBE351D-8D13-4BBD-B079-A6F92376B84E}" srcOrd="0" destOrd="1" presId="urn:microsoft.com/office/officeart/2005/8/layout/vList2"/>
    <dgm:cxn modelId="{F2173EB4-B404-44AC-B168-99B9F90F446D}" type="presOf" srcId="{5981748A-0331-4AE8-A844-7E43D2F33BA8}" destId="{54DB264D-7344-471C-9F4A-9C7A5CD0DA85}" srcOrd="0" destOrd="0" presId="urn:microsoft.com/office/officeart/2005/8/layout/vList2"/>
    <dgm:cxn modelId="{BCA11DBE-513F-4330-B357-F46843F9E525}" type="presOf" srcId="{FB05114D-6212-494C-9387-6F4D782CFF71}" destId="{844B4289-18AD-42B0-B8FE-CF07782BE21D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830C0BD5-0D11-4FD7-9B2D-89244750F12A}" srcId="{2DD9BEDF-B9E2-4ABA-A056-FFA32216D3C8}" destId="{FDDAD744-75E2-48EC-9072-1270246F6EB9}" srcOrd="1" destOrd="0" parTransId="{16E036DF-4B47-4020-8E5C-580093FF8094}" sibTransId="{96BC85D9-A93A-49D1-BA65-70053D2CC89F}"/>
    <dgm:cxn modelId="{7FE7CAE1-761E-4DDB-9D5B-994B5B1AE14E}" srcId="{352EBE15-98F2-48FA-AA91-620738926CB5}" destId="{F7EB08C1-34CC-44B9-928E-21D7A6B30AC3}" srcOrd="0" destOrd="0" parTransId="{9F4E19AF-3BD4-4E78-83E4-0B04E3E0CF44}" sibTransId="{CC38C408-A193-428A-BE97-0535D9EC8075}"/>
    <dgm:cxn modelId="{D6D280F1-D72C-41FD-9F26-AEC1EAF65DA4}" type="presOf" srcId="{12F608B6-41E2-40E2-9FA6-611316810BB4}" destId="{7D305730-1DA8-4BEB-B659-E57AF5F0F90B}" srcOrd="0" destOrd="0" presId="urn:microsoft.com/office/officeart/2005/8/layout/vList2"/>
    <dgm:cxn modelId="{BE3BCCF8-FC8F-4CAB-8982-FA2D2BB2410D}" srcId="{FDDAD744-75E2-48EC-9072-1270246F6EB9}" destId="{AB08C7EA-527A-498D-A29E-349A90D0EB0A}" srcOrd="1" destOrd="0" parTransId="{4AE91F76-67C7-445F-87B3-B8AE56E462C0}" sibTransId="{1422DDEB-FB9F-4B6F-BC4C-ED41F48D7F7E}"/>
    <dgm:cxn modelId="{B8E57260-8134-437A-AD3A-4AD0F0C9B719}" type="presParOf" srcId="{2A2F781F-16C1-4D29-B08D-ACB557B90863}" destId="{103C0909-A682-46FE-9197-CA34F8B6BD42}" srcOrd="0" destOrd="0" presId="urn:microsoft.com/office/officeart/2005/8/layout/vList2"/>
    <dgm:cxn modelId="{3195696B-7979-4C32-BBF9-374AF2B98BA5}" type="presParOf" srcId="{2A2F781F-16C1-4D29-B08D-ACB557B90863}" destId="{4EBE351D-8D13-4BBD-B079-A6F92376B84E}" srcOrd="1" destOrd="0" presId="urn:microsoft.com/office/officeart/2005/8/layout/vList2"/>
    <dgm:cxn modelId="{C81136A1-47F1-4AE8-9D5E-71887F2BA7E1}" type="presParOf" srcId="{2A2F781F-16C1-4D29-B08D-ACB557B90863}" destId="{70D20C35-AC64-4FD9-B736-FB68AD5A5A92}" srcOrd="2" destOrd="0" presId="urn:microsoft.com/office/officeart/2005/8/layout/vList2"/>
    <dgm:cxn modelId="{D28DD079-AF63-4C71-8388-D96CA962227C}" type="presParOf" srcId="{2A2F781F-16C1-4D29-B08D-ACB557B90863}" destId="{844B4289-18AD-42B0-B8FE-CF07782BE21D}" srcOrd="3" destOrd="0" presId="urn:microsoft.com/office/officeart/2005/8/layout/vList2"/>
    <dgm:cxn modelId="{83AA6F6A-8F40-494D-82E3-79D669F5F767}" type="presParOf" srcId="{2A2F781F-16C1-4D29-B08D-ACB557B90863}" destId="{7D305730-1DA8-4BEB-B659-E57AF5F0F90B}" srcOrd="4" destOrd="0" presId="urn:microsoft.com/office/officeart/2005/8/layout/vList2"/>
    <dgm:cxn modelId="{7676A854-CBD2-44EA-8D0B-9C8CB7DC0000}" type="presParOf" srcId="{2A2F781F-16C1-4D29-B08D-ACB557B90863}" destId="{54DB264D-7344-471C-9F4A-9C7A5CD0DA85}" srcOrd="5" destOrd="0" presId="urn:microsoft.com/office/officeart/2005/8/layout/vList2"/>
    <dgm:cxn modelId="{4CFD748F-AAC2-4062-8A11-624201FA89E7}" type="presParOf" srcId="{2A2F781F-16C1-4D29-B08D-ACB557B90863}" destId="{B4F0054F-391A-4FA8-9A4F-B26CFAD89CCE}" srcOrd="6" destOrd="0" presId="urn:microsoft.com/office/officeart/2005/8/layout/vList2"/>
    <dgm:cxn modelId="{0A14C212-D4F8-46EE-9A08-8A46476ACDBA}" type="presParOf" srcId="{2A2F781F-16C1-4D29-B08D-ACB557B90863}" destId="{1FF0460E-1422-42F3-9134-1D8727D7BD2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384"/>
          <a:ext cx="10515600" cy="59841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Suvullisesti lisääntyvät eliöt tuottavat sukusoluja</a:t>
          </a:r>
        </a:p>
      </dsp:txBody>
      <dsp:txXfrm>
        <a:off x="29212" y="29596"/>
        <a:ext cx="10457176" cy="539989"/>
      </dsp:txXfrm>
    </dsp:sp>
    <dsp:sp modelId="{DCC5FB86-1936-400D-B1D5-1AACF01901D7}">
      <dsp:nvSpPr>
        <dsp:cNvPr id="0" name=""/>
        <dsp:cNvSpPr/>
      </dsp:nvSpPr>
      <dsp:spPr>
        <a:xfrm>
          <a:off x="0" y="611497"/>
          <a:ext cx="10515600" cy="59841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cs typeface="Calibri"/>
            </a:rPr>
            <a:t>Sukusolut syntyvät sukurauhasissa</a:t>
          </a:r>
          <a:endParaRPr lang="fi-FI" sz="2800" kern="1200" dirty="0"/>
        </a:p>
      </dsp:txBody>
      <dsp:txXfrm>
        <a:off x="29212" y="640709"/>
        <a:ext cx="10457176" cy="539989"/>
      </dsp:txXfrm>
    </dsp:sp>
    <dsp:sp modelId="{BF0E073F-8C4E-4D65-A58F-5B2B4499510F}">
      <dsp:nvSpPr>
        <dsp:cNvPr id="0" name=""/>
        <dsp:cNvSpPr/>
      </dsp:nvSpPr>
      <dsp:spPr>
        <a:xfrm>
          <a:off x="0" y="1222609"/>
          <a:ext cx="10515600" cy="59841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800" kern="1200" dirty="0">
              <a:cs typeface="Calibri"/>
            </a:rPr>
            <a:t>Siittiöt ja munasolut, siemenkasveilla siitepöly ja munasolut</a:t>
          </a:r>
          <a:endParaRPr lang="fi-FI" sz="2800" kern="1200" dirty="0"/>
        </a:p>
      </dsp:txBody>
      <dsp:txXfrm>
        <a:off x="29212" y="1251821"/>
        <a:ext cx="10457176" cy="539989"/>
      </dsp:txXfrm>
    </dsp:sp>
    <dsp:sp modelId="{16CCDA81-F57B-4812-BBF1-7B588E1E309B}">
      <dsp:nvSpPr>
        <dsp:cNvPr id="0" name=""/>
        <dsp:cNvSpPr/>
      </dsp:nvSpPr>
      <dsp:spPr>
        <a:xfrm>
          <a:off x="0" y="1833721"/>
          <a:ext cx="10515600" cy="59841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800" kern="1200" dirty="0"/>
            <a:t>Sukusolujen syntyyn johtavaa tumanjakautumista kutsutaan meioosiksi</a:t>
          </a:r>
        </a:p>
      </dsp:txBody>
      <dsp:txXfrm>
        <a:off x="29212" y="1862933"/>
        <a:ext cx="10457176" cy="539989"/>
      </dsp:txXfrm>
    </dsp:sp>
    <dsp:sp modelId="{3C0AAD75-8B4D-460B-AD37-69EB86021A49}">
      <dsp:nvSpPr>
        <dsp:cNvPr id="0" name=""/>
        <dsp:cNvSpPr/>
      </dsp:nvSpPr>
      <dsp:spPr>
        <a:xfrm>
          <a:off x="0" y="2444834"/>
          <a:ext cx="10515600" cy="59841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800" kern="1200"/>
            <a:t>Sukusolujen kromosomisto on yksinkertainen eli haploidinen</a:t>
          </a:r>
          <a:endParaRPr lang="fi-FI" sz="2800" kern="1200" dirty="0"/>
        </a:p>
      </dsp:txBody>
      <dsp:txXfrm>
        <a:off x="29212" y="2474046"/>
        <a:ext cx="10457176" cy="539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C0909-A682-46FE-9197-CA34F8B6BD42}">
      <dsp:nvSpPr>
        <dsp:cNvPr id="0" name=""/>
        <dsp:cNvSpPr/>
      </dsp:nvSpPr>
      <dsp:spPr>
        <a:xfrm>
          <a:off x="0" y="39606"/>
          <a:ext cx="10515600" cy="794503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Kullakin lajilla on sille ominainen määrä kromosomeja</a:t>
          </a:r>
        </a:p>
      </dsp:txBody>
      <dsp:txXfrm>
        <a:off x="38784" y="78390"/>
        <a:ext cx="10438032" cy="716935"/>
      </dsp:txXfrm>
    </dsp:sp>
    <dsp:sp modelId="{2A7433A9-AD7E-447A-BD6E-7EE09B7CC41D}">
      <dsp:nvSpPr>
        <dsp:cNvPr id="0" name=""/>
        <dsp:cNvSpPr/>
      </dsp:nvSpPr>
      <dsp:spPr>
        <a:xfrm>
          <a:off x="0" y="834109"/>
          <a:ext cx="10515600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Ihmisellä kromosomeja on 46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600" kern="1200" dirty="0"/>
        </a:p>
      </dsp:txBody>
      <dsp:txXfrm>
        <a:off x="0" y="834109"/>
        <a:ext cx="10515600" cy="548550"/>
      </dsp:txXfrm>
    </dsp:sp>
    <dsp:sp modelId="{70D20C35-AC64-4FD9-B736-FB68AD5A5A92}">
      <dsp:nvSpPr>
        <dsp:cNvPr id="0" name=""/>
        <dsp:cNvSpPr/>
      </dsp:nvSpPr>
      <dsp:spPr>
        <a:xfrm>
          <a:off x="0" y="1382659"/>
          <a:ext cx="10515600" cy="794503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Ihmisen kromosomeista puolet on peräisin isän sukusolusta (23) ja puolet äidin sukusolusta (23)</a:t>
          </a:r>
        </a:p>
      </dsp:txBody>
      <dsp:txXfrm>
        <a:off x="38784" y="1421443"/>
        <a:ext cx="10438032" cy="716935"/>
      </dsp:txXfrm>
    </dsp:sp>
    <dsp:sp modelId="{0E8D784E-0557-4241-93B9-7D45F47B65AE}">
      <dsp:nvSpPr>
        <dsp:cNvPr id="0" name=""/>
        <dsp:cNvSpPr/>
      </dsp:nvSpPr>
      <dsp:spPr>
        <a:xfrm>
          <a:off x="0" y="2177163"/>
          <a:ext cx="10515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sukusolujen kromosomisto on ns. peruskromosomisto eli haploidinen kromosomisto (n)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/>
            <a:t>siinä kutakin kromosomia on yksi kappale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600" kern="1200" dirty="0"/>
        </a:p>
      </dsp:txBody>
      <dsp:txXfrm>
        <a:off x="0" y="2177163"/>
        <a:ext cx="10515600" cy="828000"/>
      </dsp:txXfrm>
    </dsp:sp>
    <dsp:sp modelId="{7D305730-1DA8-4BEB-B659-E57AF5F0F90B}">
      <dsp:nvSpPr>
        <dsp:cNvPr id="0" name=""/>
        <dsp:cNvSpPr/>
      </dsp:nvSpPr>
      <dsp:spPr>
        <a:xfrm>
          <a:off x="0" y="3005163"/>
          <a:ext cx="10515600" cy="794503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000" kern="1200" dirty="0"/>
            <a:t>Koska solussa kutakin kromosomia on kaksi kappaletta, puhutaan diploidisesta kromosomistosta (2n)</a:t>
          </a:r>
        </a:p>
      </dsp:txBody>
      <dsp:txXfrm>
        <a:off x="38784" y="3043947"/>
        <a:ext cx="10438032" cy="716935"/>
      </dsp:txXfrm>
    </dsp:sp>
    <dsp:sp modelId="{77645254-E134-4E95-B777-B945C532F26C}">
      <dsp:nvSpPr>
        <dsp:cNvPr id="0" name=""/>
        <dsp:cNvSpPr/>
      </dsp:nvSpPr>
      <dsp:spPr>
        <a:xfrm>
          <a:off x="0" y="3799666"/>
          <a:ext cx="10515600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600" kern="1200" dirty="0"/>
            <a:t>toisiaan vastaavia kromosomeja kutsutaan vastinkromosomeiksi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endParaRPr lang="fi-FI" sz="1600" kern="1200" dirty="0"/>
        </a:p>
      </dsp:txBody>
      <dsp:txXfrm>
        <a:off x="0" y="3799666"/>
        <a:ext cx="10515600" cy="548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C0909-A682-46FE-9197-CA34F8B6BD42}">
      <dsp:nvSpPr>
        <dsp:cNvPr id="0" name=""/>
        <dsp:cNvSpPr/>
      </dsp:nvSpPr>
      <dsp:spPr>
        <a:xfrm>
          <a:off x="0" y="157556"/>
          <a:ext cx="9542489" cy="715052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Meioosi lisää perinnöllistä eli geneettistä muuntelua</a:t>
          </a:r>
        </a:p>
      </dsp:txBody>
      <dsp:txXfrm>
        <a:off x="34906" y="192462"/>
        <a:ext cx="9472677" cy="645240"/>
      </dsp:txXfrm>
    </dsp:sp>
    <dsp:sp modelId="{70D20C35-AC64-4FD9-B736-FB68AD5A5A92}">
      <dsp:nvSpPr>
        <dsp:cNvPr id="0" name=""/>
        <dsp:cNvSpPr/>
      </dsp:nvSpPr>
      <dsp:spPr>
        <a:xfrm>
          <a:off x="0" y="924449"/>
          <a:ext cx="9542489" cy="715052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cs typeface="Calibri"/>
            </a:rPr>
            <a:t>Mutaatiot</a:t>
          </a:r>
          <a:endParaRPr lang="fi-FI" sz="1800" kern="1200" dirty="0"/>
        </a:p>
      </dsp:txBody>
      <dsp:txXfrm>
        <a:off x="34906" y="959355"/>
        <a:ext cx="9472677" cy="645240"/>
      </dsp:txXfrm>
    </dsp:sp>
    <dsp:sp modelId="{7D305730-1DA8-4BEB-B659-E57AF5F0F90B}">
      <dsp:nvSpPr>
        <dsp:cNvPr id="0" name=""/>
        <dsp:cNvSpPr/>
      </dsp:nvSpPr>
      <dsp:spPr>
        <a:xfrm>
          <a:off x="0" y="1691342"/>
          <a:ext cx="9542489" cy="715052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1800" kern="1200"/>
            <a:t>Geneettinen rekombinaatio = sukusolujen erilaisuus</a:t>
          </a:r>
          <a:endParaRPr lang="fi-FI" sz="1800" kern="1200" dirty="0"/>
        </a:p>
      </dsp:txBody>
      <dsp:txXfrm>
        <a:off x="34906" y="1726248"/>
        <a:ext cx="9472677" cy="645240"/>
      </dsp:txXfrm>
    </dsp:sp>
    <dsp:sp modelId="{77645254-E134-4E95-B777-B945C532F26C}">
      <dsp:nvSpPr>
        <dsp:cNvPr id="0" name=""/>
        <dsp:cNvSpPr/>
      </dsp:nvSpPr>
      <dsp:spPr>
        <a:xfrm>
          <a:off x="0" y="2406394"/>
          <a:ext cx="9542489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97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400" kern="1200"/>
            <a:t>Jokaisessa sukusolussa on erilainen yhdistelmä äidiltä ja isältä saatuja kromosomeja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r>
            <a:rPr lang="fi-FI" sz="1400" kern="1200" dirty="0"/>
            <a:t>Vastinkromosomit voivat vaihtaa paloja kromosomista (tekijäinvaihdunta), mikä johtaa erilaisten sukusolujen syntyyn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charset="0"/>
            <a:buChar char="•"/>
          </a:pPr>
          <a:endParaRPr lang="fi-FI" sz="1400" kern="1200" dirty="0"/>
        </a:p>
      </dsp:txBody>
      <dsp:txXfrm>
        <a:off x="0" y="2406394"/>
        <a:ext cx="9542489" cy="726570"/>
      </dsp:txXfrm>
    </dsp:sp>
    <dsp:sp modelId="{B4F0054F-391A-4FA8-9A4F-B26CFAD89CCE}">
      <dsp:nvSpPr>
        <dsp:cNvPr id="0" name=""/>
        <dsp:cNvSpPr/>
      </dsp:nvSpPr>
      <dsp:spPr>
        <a:xfrm>
          <a:off x="0" y="3132964"/>
          <a:ext cx="9542489" cy="715052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Geneettinen muuntelu eli jälkeläisten erilaisuus johtuu sukusolujen erilaisuudesta, sukusolujen sattumanvaraisesta yhdistymisestä ja sukusolujen suuresta määrästä</a:t>
          </a:r>
        </a:p>
      </dsp:txBody>
      <dsp:txXfrm>
        <a:off x="34906" y="3167870"/>
        <a:ext cx="9472677" cy="645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C0909-A682-46FE-9197-CA34F8B6BD42}">
      <dsp:nvSpPr>
        <dsp:cNvPr id="0" name=""/>
        <dsp:cNvSpPr/>
      </dsp:nvSpPr>
      <dsp:spPr>
        <a:xfrm>
          <a:off x="0" y="5252"/>
          <a:ext cx="9939728" cy="50368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cs typeface="Calibri"/>
            </a:rPr>
            <a:t>Kromosomistomutaatio:</a:t>
          </a:r>
          <a:endParaRPr lang="fi-FI" sz="2100" kern="1200" dirty="0"/>
        </a:p>
      </dsp:txBody>
      <dsp:txXfrm>
        <a:off x="24588" y="29840"/>
        <a:ext cx="9890552" cy="454509"/>
      </dsp:txXfrm>
    </dsp:sp>
    <dsp:sp modelId="{4EBE351D-8D13-4BBD-B079-A6F92376B84E}">
      <dsp:nvSpPr>
        <dsp:cNvPr id="0" name=""/>
        <dsp:cNvSpPr/>
      </dsp:nvSpPr>
      <dsp:spPr>
        <a:xfrm>
          <a:off x="0" y="508937"/>
          <a:ext cx="9939728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8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>
              <a:cs typeface="Calibri"/>
            </a:rPr>
            <a:t>Yksittäisten kromosomien tai koko kromosomiston lukumäärä muuttuu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600" kern="1200" dirty="0"/>
        </a:p>
      </dsp:txBody>
      <dsp:txXfrm>
        <a:off x="0" y="508937"/>
        <a:ext cx="9939728" cy="554242"/>
      </dsp:txXfrm>
    </dsp:sp>
    <dsp:sp modelId="{70D20C35-AC64-4FD9-B736-FB68AD5A5A92}">
      <dsp:nvSpPr>
        <dsp:cNvPr id="0" name=""/>
        <dsp:cNvSpPr/>
      </dsp:nvSpPr>
      <dsp:spPr>
        <a:xfrm>
          <a:off x="0" y="1063180"/>
          <a:ext cx="9939728" cy="50368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>
              <a:cs typeface="Calibri"/>
            </a:rPr>
            <a:t>Monosomia:</a:t>
          </a:r>
          <a:endParaRPr lang="fi-FI" sz="2100" kern="1200" dirty="0"/>
        </a:p>
      </dsp:txBody>
      <dsp:txXfrm>
        <a:off x="24588" y="1087768"/>
        <a:ext cx="9890552" cy="454509"/>
      </dsp:txXfrm>
    </dsp:sp>
    <dsp:sp modelId="{844B4289-18AD-42B0-B8FE-CF07782BE21D}">
      <dsp:nvSpPr>
        <dsp:cNvPr id="0" name=""/>
        <dsp:cNvSpPr/>
      </dsp:nvSpPr>
      <dsp:spPr>
        <a:xfrm>
          <a:off x="0" y="1566865"/>
          <a:ext cx="9939728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8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>
              <a:cs typeface="Calibri"/>
            </a:rPr>
            <a:t>vastinkromosomiparin toinen kromosomi puuttuu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600" kern="1200" dirty="0"/>
        </a:p>
      </dsp:txBody>
      <dsp:txXfrm>
        <a:off x="0" y="1566865"/>
        <a:ext cx="9939728" cy="554242"/>
      </dsp:txXfrm>
    </dsp:sp>
    <dsp:sp modelId="{7D305730-1DA8-4BEB-B659-E57AF5F0F90B}">
      <dsp:nvSpPr>
        <dsp:cNvPr id="0" name=""/>
        <dsp:cNvSpPr/>
      </dsp:nvSpPr>
      <dsp:spPr>
        <a:xfrm>
          <a:off x="0" y="2121108"/>
          <a:ext cx="9939728" cy="50368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fi-FI" sz="2100" kern="1200" dirty="0">
              <a:cs typeface="Calibri"/>
            </a:rPr>
            <a:t>Trisomia:</a:t>
          </a:r>
          <a:endParaRPr lang="fi-FI" sz="2100" kern="1200" dirty="0"/>
        </a:p>
      </dsp:txBody>
      <dsp:txXfrm>
        <a:off x="24588" y="2145696"/>
        <a:ext cx="9890552" cy="454509"/>
      </dsp:txXfrm>
    </dsp:sp>
    <dsp:sp modelId="{54DB264D-7344-471C-9F4A-9C7A5CD0DA85}">
      <dsp:nvSpPr>
        <dsp:cNvPr id="0" name=""/>
        <dsp:cNvSpPr/>
      </dsp:nvSpPr>
      <dsp:spPr>
        <a:xfrm>
          <a:off x="0" y="2624792"/>
          <a:ext cx="9939728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8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>
              <a:cs typeface="Calibri"/>
            </a:rPr>
            <a:t>vastinkromosomeja on kahden sijasta kolme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600" kern="1200" dirty="0"/>
        </a:p>
      </dsp:txBody>
      <dsp:txXfrm>
        <a:off x="0" y="2624792"/>
        <a:ext cx="9939728" cy="554242"/>
      </dsp:txXfrm>
    </dsp:sp>
    <dsp:sp modelId="{B4F0054F-391A-4FA8-9A4F-B26CFAD89CCE}">
      <dsp:nvSpPr>
        <dsp:cNvPr id="0" name=""/>
        <dsp:cNvSpPr/>
      </dsp:nvSpPr>
      <dsp:spPr>
        <a:xfrm>
          <a:off x="0" y="3179035"/>
          <a:ext cx="9939728" cy="50368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 err="1">
              <a:cs typeface="Calibri"/>
            </a:rPr>
            <a:t>Polyploidia</a:t>
          </a:r>
          <a:r>
            <a:rPr lang="fi-FI" sz="2100" kern="1200" dirty="0">
              <a:cs typeface="Calibri"/>
            </a:rPr>
            <a:t>:</a:t>
          </a:r>
          <a:endParaRPr lang="fi-FI" sz="2100" kern="1200" dirty="0"/>
        </a:p>
      </dsp:txBody>
      <dsp:txXfrm>
        <a:off x="24588" y="3203623"/>
        <a:ext cx="9890552" cy="454509"/>
      </dsp:txXfrm>
    </dsp:sp>
    <dsp:sp modelId="{1FF0460E-1422-42F3-9134-1D8727D7BD2B}">
      <dsp:nvSpPr>
        <dsp:cNvPr id="0" name=""/>
        <dsp:cNvSpPr/>
      </dsp:nvSpPr>
      <dsp:spPr>
        <a:xfrm>
          <a:off x="0" y="3682720"/>
          <a:ext cx="9939728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8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kern="1200" dirty="0">
              <a:cs typeface="Calibri"/>
            </a:rPr>
            <a:t>koko peruskromosomisto on monistunut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600" kern="1200" dirty="0"/>
        </a:p>
      </dsp:txBody>
      <dsp:txXfrm>
        <a:off x="0" y="3682720"/>
        <a:ext cx="9939728" cy="554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7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4664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6948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solidFill>
                  <a:srgbClr val="EC00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 Geenit siirtyvät sukusoluissa vanhemmilta jälkeläisille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415651"/>
              </p:ext>
            </p:extLst>
          </p:nvPr>
        </p:nvGraphicFramePr>
        <p:xfrm>
          <a:off x="838200" y="2075508"/>
          <a:ext cx="10515600" cy="304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4517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6948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Peruskäsitteitä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298306"/>
              </p:ext>
            </p:extLst>
          </p:nvPr>
        </p:nvGraphicFramePr>
        <p:xfrm>
          <a:off x="838200" y="1690688"/>
          <a:ext cx="10515600" cy="438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8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 hidden="1">
            <a:extLst>
              <a:ext uri="{FF2B5EF4-FFF2-40B4-BE49-F238E27FC236}">
                <a16:creationId xmlns:a16="http://schemas.microsoft.com/office/drawing/2014/main" id="{E23B38B6-C474-4478-B461-DDE3DD760A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5024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kti 2" hidden="1">
                        <a:extLst>
                          <a:ext uri="{FF2B5EF4-FFF2-40B4-BE49-F238E27FC236}">
                            <a16:creationId xmlns:a16="http://schemas.microsoft.com/office/drawing/2014/main" id="{E23B38B6-C474-4478-B461-DDE3DD760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Meioosissa kromosomiluku puolittuu</a:t>
            </a:r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CC6E92-11BF-44FA-A81B-6B5F5BCC5E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59196" y="3551316"/>
            <a:ext cx="9851990" cy="2496909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95BCAAE5-5C53-48E6-9FF6-4399AAABD4D1}"/>
              </a:ext>
            </a:extLst>
          </p:cNvPr>
          <p:cNvGrpSpPr/>
          <p:nvPr/>
        </p:nvGrpSpPr>
        <p:grpSpPr>
          <a:xfrm>
            <a:off x="1047282" y="2059720"/>
            <a:ext cx="1627682" cy="828982"/>
            <a:chOff x="0" y="0"/>
            <a:chExt cx="3433871" cy="858178"/>
          </a:xfrm>
        </p:grpSpPr>
        <p:sp>
          <p:nvSpPr>
            <p:cNvPr id="19" name="Suorakulmio: Pyöristetyt kulmat 18">
              <a:extLst>
                <a:ext uri="{FF2B5EF4-FFF2-40B4-BE49-F238E27FC236}">
                  <a16:creationId xmlns:a16="http://schemas.microsoft.com/office/drawing/2014/main" id="{3B5A2344-B829-41B0-9138-10FB1EE5FD99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uorakulmio: Pyöristetyt kulmat 4">
              <a:extLst>
                <a:ext uri="{FF2B5EF4-FFF2-40B4-BE49-F238E27FC236}">
                  <a16:creationId xmlns:a16="http://schemas.microsoft.com/office/drawing/2014/main" id="{33F42C49-B5C3-48EE-9E77-398558F8C768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Välivaihe edeltää meioosia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DNA kahdentuu</a:t>
              </a:r>
              <a:endParaRPr lang="fi-FI" sz="1400" b="1" dirty="0"/>
            </a:p>
          </p:txBody>
        </p:sp>
      </p:grpSp>
      <p:grpSp>
        <p:nvGrpSpPr>
          <p:cNvPr id="41" name="Ryhmä 40">
            <a:extLst>
              <a:ext uri="{FF2B5EF4-FFF2-40B4-BE49-F238E27FC236}">
                <a16:creationId xmlns:a16="http://schemas.microsoft.com/office/drawing/2014/main" id="{56BEE513-E2AE-4880-B09B-AC251138EA11}"/>
              </a:ext>
            </a:extLst>
          </p:cNvPr>
          <p:cNvGrpSpPr/>
          <p:nvPr/>
        </p:nvGrpSpPr>
        <p:grpSpPr>
          <a:xfrm>
            <a:off x="2870925" y="2059007"/>
            <a:ext cx="1895925" cy="1161737"/>
            <a:chOff x="0" y="0"/>
            <a:chExt cx="3433871" cy="858178"/>
          </a:xfrm>
        </p:grpSpPr>
        <p:sp>
          <p:nvSpPr>
            <p:cNvPr id="42" name="Suorakulmio: Pyöristetyt kulmat 41">
              <a:extLst>
                <a:ext uri="{FF2B5EF4-FFF2-40B4-BE49-F238E27FC236}">
                  <a16:creationId xmlns:a16="http://schemas.microsoft.com/office/drawing/2014/main" id="{3566DCCF-996E-4171-8BB0-845E0B1461E0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Suorakulmio: Pyöristetyt kulmat 4">
              <a:extLst>
                <a:ext uri="{FF2B5EF4-FFF2-40B4-BE49-F238E27FC236}">
                  <a16:creationId xmlns:a16="http://schemas.microsoft.com/office/drawing/2014/main" id="{052CFC5D-7C35-4A9D-8167-D889B8B50107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Esivaihe 1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kahdentuneet kromosomit pakkautuvat ja asettuvat rinnakkain</a:t>
              </a:r>
            </a:p>
          </p:txBody>
        </p:sp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DB276990-1DBD-4F7B-BAD8-02B75C18F2AB}"/>
              </a:ext>
            </a:extLst>
          </p:cNvPr>
          <p:cNvGrpSpPr/>
          <p:nvPr/>
        </p:nvGrpSpPr>
        <p:grpSpPr>
          <a:xfrm>
            <a:off x="4962811" y="2058055"/>
            <a:ext cx="1882048" cy="1265660"/>
            <a:chOff x="0" y="0"/>
            <a:chExt cx="3433871" cy="858178"/>
          </a:xfrm>
        </p:grpSpPr>
        <p:sp>
          <p:nvSpPr>
            <p:cNvPr id="56" name="Suorakulmio: Pyöristetyt kulmat 55">
              <a:extLst>
                <a:ext uri="{FF2B5EF4-FFF2-40B4-BE49-F238E27FC236}">
                  <a16:creationId xmlns:a16="http://schemas.microsoft.com/office/drawing/2014/main" id="{29918849-D9D1-4871-8E5F-C56E44D186AC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Suorakulmio: Pyöristetyt kulmat 4">
              <a:extLst>
                <a:ext uri="{FF2B5EF4-FFF2-40B4-BE49-F238E27FC236}">
                  <a16:creationId xmlns:a16="http://schemas.microsoft.com/office/drawing/2014/main" id="{0C29839A-CD2D-4507-9DE6-AF52D4D95B3F}"/>
                </a:ext>
              </a:extLst>
            </p:cNvPr>
            <p:cNvSpPr txBox="1"/>
            <p:nvPr/>
          </p:nvSpPr>
          <p:spPr>
            <a:xfrm>
              <a:off x="25136" y="25135"/>
              <a:ext cx="3408735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Keskivaihe 1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vastinkromosomit asettuvat pareittain solun keskitasoon sukkularihmojen vetäminä</a:t>
              </a:r>
            </a:p>
          </p:txBody>
        </p:sp>
      </p:grpSp>
      <p:grpSp>
        <p:nvGrpSpPr>
          <p:cNvPr id="58" name="Ryhmä 57">
            <a:extLst>
              <a:ext uri="{FF2B5EF4-FFF2-40B4-BE49-F238E27FC236}">
                <a16:creationId xmlns:a16="http://schemas.microsoft.com/office/drawing/2014/main" id="{D6A8E6FF-842C-46AB-ACE7-F0591BD5AD2E}"/>
              </a:ext>
            </a:extLst>
          </p:cNvPr>
          <p:cNvGrpSpPr/>
          <p:nvPr/>
        </p:nvGrpSpPr>
        <p:grpSpPr>
          <a:xfrm>
            <a:off x="6969536" y="2058055"/>
            <a:ext cx="1964244" cy="1518526"/>
            <a:chOff x="0" y="0"/>
            <a:chExt cx="3433871" cy="858178"/>
          </a:xfrm>
        </p:grpSpPr>
        <p:sp>
          <p:nvSpPr>
            <p:cNvPr id="59" name="Suorakulmio: Pyöristetyt kulmat 58">
              <a:extLst>
                <a:ext uri="{FF2B5EF4-FFF2-40B4-BE49-F238E27FC236}">
                  <a16:creationId xmlns:a16="http://schemas.microsoft.com/office/drawing/2014/main" id="{5097E19F-BE3C-454D-A13D-A491EE16E6F0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Suorakulmio: Pyöristetyt kulmat 4">
              <a:extLst>
                <a:ext uri="{FF2B5EF4-FFF2-40B4-BE49-F238E27FC236}">
                  <a16:creationId xmlns:a16="http://schemas.microsoft.com/office/drawing/2014/main" id="{BFDA93DE-549B-4054-BF80-9D6129757F40}"/>
                </a:ext>
              </a:extLst>
            </p:cNvPr>
            <p:cNvSpPr txBox="1"/>
            <p:nvPr/>
          </p:nvSpPr>
          <p:spPr>
            <a:xfrm>
              <a:off x="25136" y="25135"/>
              <a:ext cx="3408735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Jälkivaihe 1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sukkularihmat vetävät vastinkromosomit vastakkaisille puolille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kromosomiluku puolittuu</a:t>
              </a:r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AE39A476-2E17-40BC-84DD-9BBAA014B5C3}"/>
              </a:ext>
            </a:extLst>
          </p:cNvPr>
          <p:cNvGrpSpPr/>
          <p:nvPr/>
        </p:nvGrpSpPr>
        <p:grpSpPr>
          <a:xfrm>
            <a:off x="9058458" y="2059007"/>
            <a:ext cx="1718093" cy="1265660"/>
            <a:chOff x="0" y="0"/>
            <a:chExt cx="3433871" cy="858178"/>
          </a:xfrm>
        </p:grpSpPr>
        <p:sp>
          <p:nvSpPr>
            <p:cNvPr id="62" name="Suorakulmio: Pyöristetyt kulmat 61">
              <a:extLst>
                <a:ext uri="{FF2B5EF4-FFF2-40B4-BE49-F238E27FC236}">
                  <a16:creationId xmlns:a16="http://schemas.microsoft.com/office/drawing/2014/main" id="{A0648C33-DB63-46EE-B0EC-391C334F958E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Suorakulmio: Pyöristetyt kulmat 4">
              <a:extLst>
                <a:ext uri="{FF2B5EF4-FFF2-40B4-BE49-F238E27FC236}">
                  <a16:creationId xmlns:a16="http://schemas.microsoft.com/office/drawing/2014/main" id="{2EA052F7-9136-4B0C-BFED-128ADD090E40}"/>
                </a:ext>
              </a:extLst>
            </p:cNvPr>
            <p:cNvSpPr txBox="1"/>
            <p:nvPr/>
          </p:nvSpPr>
          <p:spPr>
            <a:xfrm>
              <a:off x="25137" y="25135"/>
              <a:ext cx="3408734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Loppuvaihe 1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muodostuu kaksi haploidista solua, joissa DNA on kahdentuneena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 hidden="1">
            <a:extLst>
              <a:ext uri="{FF2B5EF4-FFF2-40B4-BE49-F238E27FC236}">
                <a16:creationId xmlns:a16="http://schemas.microsoft.com/office/drawing/2014/main" id="{E23B38B6-C474-4478-B461-DDE3DD760A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9177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bjekti 2" hidden="1">
                        <a:extLst>
                          <a:ext uri="{FF2B5EF4-FFF2-40B4-BE49-F238E27FC236}">
                            <a16:creationId xmlns:a16="http://schemas.microsoft.com/office/drawing/2014/main" id="{E23B38B6-C474-4478-B461-DDE3DD760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Meioosissa kromosomiluku puolittuu</a:t>
            </a:r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CC6E92-11BF-44FA-A81B-6B5F5BCC5E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341620" y="3551316"/>
            <a:ext cx="9434931" cy="3309348"/>
          </a:xfrm>
          <a:prstGeom prst="rect">
            <a:avLst/>
          </a:prstGeom>
        </p:spPr>
      </p:pic>
      <p:grpSp>
        <p:nvGrpSpPr>
          <p:cNvPr id="41" name="Ryhmä 40">
            <a:extLst>
              <a:ext uri="{FF2B5EF4-FFF2-40B4-BE49-F238E27FC236}">
                <a16:creationId xmlns:a16="http://schemas.microsoft.com/office/drawing/2014/main" id="{56BEE513-E2AE-4880-B09B-AC251138EA11}"/>
              </a:ext>
            </a:extLst>
          </p:cNvPr>
          <p:cNvGrpSpPr/>
          <p:nvPr/>
        </p:nvGrpSpPr>
        <p:grpSpPr>
          <a:xfrm>
            <a:off x="3403076" y="2070481"/>
            <a:ext cx="1895925" cy="1370945"/>
            <a:chOff x="0" y="0"/>
            <a:chExt cx="3433871" cy="858178"/>
          </a:xfrm>
        </p:grpSpPr>
        <p:sp>
          <p:nvSpPr>
            <p:cNvPr id="42" name="Suorakulmio: Pyöristetyt kulmat 41">
              <a:extLst>
                <a:ext uri="{FF2B5EF4-FFF2-40B4-BE49-F238E27FC236}">
                  <a16:creationId xmlns:a16="http://schemas.microsoft.com/office/drawing/2014/main" id="{3566DCCF-996E-4171-8BB0-845E0B1461E0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Suorakulmio: Pyöristetyt kulmat 4">
              <a:extLst>
                <a:ext uri="{FF2B5EF4-FFF2-40B4-BE49-F238E27FC236}">
                  <a16:creationId xmlns:a16="http://schemas.microsoft.com/office/drawing/2014/main" id="{052CFC5D-7C35-4A9D-8167-D889B8B50107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Keskivaihe 2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kromosomit asettuvat solun keskitasoon sukkularihmojen vetäminä</a:t>
              </a:r>
            </a:p>
          </p:txBody>
        </p:sp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DB276990-1DBD-4F7B-BAD8-02B75C18F2AB}"/>
              </a:ext>
            </a:extLst>
          </p:cNvPr>
          <p:cNvGrpSpPr/>
          <p:nvPr/>
        </p:nvGrpSpPr>
        <p:grpSpPr>
          <a:xfrm>
            <a:off x="5543104" y="2070481"/>
            <a:ext cx="1882048" cy="1370945"/>
            <a:chOff x="0" y="0"/>
            <a:chExt cx="3433871" cy="858178"/>
          </a:xfrm>
        </p:grpSpPr>
        <p:sp>
          <p:nvSpPr>
            <p:cNvPr id="56" name="Suorakulmio: Pyöristetyt kulmat 55">
              <a:extLst>
                <a:ext uri="{FF2B5EF4-FFF2-40B4-BE49-F238E27FC236}">
                  <a16:creationId xmlns:a16="http://schemas.microsoft.com/office/drawing/2014/main" id="{29918849-D9D1-4871-8E5F-C56E44D186AC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Suorakulmio: Pyöristetyt kulmat 4">
              <a:extLst>
                <a:ext uri="{FF2B5EF4-FFF2-40B4-BE49-F238E27FC236}">
                  <a16:creationId xmlns:a16="http://schemas.microsoft.com/office/drawing/2014/main" id="{0C29839A-CD2D-4507-9DE6-AF52D4D95B3F}"/>
                </a:ext>
              </a:extLst>
            </p:cNvPr>
            <p:cNvSpPr txBox="1"/>
            <p:nvPr/>
          </p:nvSpPr>
          <p:spPr>
            <a:xfrm>
              <a:off x="25136" y="25135"/>
              <a:ext cx="3408735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Jälkivaihe 2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sukkularihmat vetävät </a:t>
              </a:r>
              <a:r>
                <a:rPr lang="fi-FI" sz="1400" dirty="0" err="1"/>
                <a:t>sisarkromatidit</a:t>
              </a:r>
              <a:r>
                <a:rPr lang="fi-FI" sz="1400" dirty="0"/>
                <a:t> vastakkaisille puolille</a:t>
              </a:r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AE39A476-2E17-40BC-84DD-9BBAA014B5C3}"/>
              </a:ext>
            </a:extLst>
          </p:cNvPr>
          <p:cNvGrpSpPr/>
          <p:nvPr/>
        </p:nvGrpSpPr>
        <p:grpSpPr>
          <a:xfrm>
            <a:off x="8103970" y="2045017"/>
            <a:ext cx="1868271" cy="1396409"/>
            <a:chOff x="0" y="-15940"/>
            <a:chExt cx="3433871" cy="874118"/>
          </a:xfrm>
        </p:grpSpPr>
        <p:sp>
          <p:nvSpPr>
            <p:cNvPr id="62" name="Suorakulmio: Pyöristetyt kulmat 61">
              <a:extLst>
                <a:ext uri="{FF2B5EF4-FFF2-40B4-BE49-F238E27FC236}">
                  <a16:creationId xmlns:a16="http://schemas.microsoft.com/office/drawing/2014/main" id="{A0648C33-DB63-46EE-B0EC-391C334F958E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Suorakulmio: Pyöristetyt kulmat 4">
              <a:extLst>
                <a:ext uri="{FF2B5EF4-FFF2-40B4-BE49-F238E27FC236}">
                  <a16:creationId xmlns:a16="http://schemas.microsoft.com/office/drawing/2014/main" id="{2EA052F7-9136-4B0C-BFED-128ADD090E40}"/>
                </a:ext>
              </a:extLst>
            </p:cNvPr>
            <p:cNvSpPr txBox="1"/>
            <p:nvPr/>
          </p:nvSpPr>
          <p:spPr>
            <a:xfrm>
              <a:off x="25136" y="-15940"/>
              <a:ext cx="3408735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Loppuvaihe 2 ja solujen jakautuminen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syntyy neljä haploidista sukusolua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2AFEECC1-D0CA-410A-8CBC-305B08D37181}"/>
              </a:ext>
            </a:extLst>
          </p:cNvPr>
          <p:cNvGrpSpPr/>
          <p:nvPr/>
        </p:nvGrpSpPr>
        <p:grpSpPr>
          <a:xfrm>
            <a:off x="1046636" y="2070481"/>
            <a:ext cx="1882048" cy="1370944"/>
            <a:chOff x="0" y="0"/>
            <a:chExt cx="3433871" cy="858178"/>
          </a:xfrm>
        </p:grpSpPr>
        <p:sp>
          <p:nvSpPr>
            <p:cNvPr id="22" name="Suorakulmio: Pyöristetyt kulmat 21">
              <a:extLst>
                <a:ext uri="{FF2B5EF4-FFF2-40B4-BE49-F238E27FC236}">
                  <a16:creationId xmlns:a16="http://schemas.microsoft.com/office/drawing/2014/main" id="{E61D0D1F-4563-4F31-AE6F-9B12918D8D88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uorakulmio: Pyöristetyt kulmat 4">
              <a:extLst>
                <a:ext uri="{FF2B5EF4-FFF2-40B4-BE49-F238E27FC236}">
                  <a16:creationId xmlns:a16="http://schemas.microsoft.com/office/drawing/2014/main" id="{60FF6A9A-8061-45D4-8029-E78BFE22F86C}"/>
                </a:ext>
              </a:extLst>
            </p:cNvPr>
            <p:cNvSpPr txBox="1"/>
            <p:nvPr/>
          </p:nvSpPr>
          <p:spPr>
            <a:xfrm>
              <a:off x="25136" y="25135"/>
              <a:ext cx="3408735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Esivaihe 2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fi-FI" sz="1400" dirty="0"/>
                <a:t>kahdentuneina säilyneet kromosomit pakkautuvat uudelleen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45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771352" y="1522820"/>
            <a:ext cx="3850843" cy="3117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Hedelmöityksessä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kahden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haploidisen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sukusolun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tumat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yhtyvät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254468" y="578738"/>
            <a:ext cx="2991215" cy="567054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1385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6948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Suvullinen lisääntyminen tuottaa perinnöllistä muuntelua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503380"/>
              </p:ext>
            </p:extLst>
          </p:nvPr>
        </p:nvGraphicFramePr>
        <p:xfrm>
          <a:off x="838200" y="1690688"/>
          <a:ext cx="9542489" cy="400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Meioosin aikana tapahtuneet mutaatiot voivat periytyä jälkeläisille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2375940"/>
            <a:ext cx="9527689" cy="210611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9906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04295"/>
              </p:ext>
            </p:extLst>
          </p:nvPr>
        </p:nvGraphicFramePr>
        <p:xfrm>
          <a:off x="838200" y="1454046"/>
          <a:ext cx="9939728" cy="424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5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C0C92CC4-9821-445B-8FC1-C7630CDC1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6131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C0C92CC4-9821-445B-8FC1-C7630CDC1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3C758F86-BBBF-48AA-8EC6-ADA1457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012"/>
          </a:xfrm>
        </p:spPr>
        <p:txBody>
          <a:bodyPr vert="horz">
            <a:normAutofit/>
          </a:bodyPr>
          <a:lstStyle/>
          <a:p>
            <a:r>
              <a:rPr lang="fi-FI" sz="3600" dirty="0">
                <a:cs typeface="Calibri Light"/>
              </a:rPr>
              <a:t>Tiivistelmä</a:t>
            </a:r>
            <a:endParaRPr lang="fi-FI" sz="36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B29651F-B6A1-4255-9E21-CACB7100E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643" y="3176"/>
            <a:ext cx="5124713" cy="66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3C7F9-EAEB-49A2-A0B7-035D1E4E038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b074eca8-5fb2-43da-8e1c-14493b353147"/>
    <ds:schemaRef ds:uri="http://schemas.openxmlformats.org/package/2006/metadata/core-properties"/>
    <ds:schemaRef ds:uri="10f150c9-2741-4e22-b721-4e123a12c6bb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52962</TotalTime>
  <Words>277</Words>
  <Application>Microsoft Office PowerPoint</Application>
  <PresentationFormat>Laajakuva</PresentationFormat>
  <Paragraphs>53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 Semibold</vt:lpstr>
      <vt:lpstr>Office-teema</vt:lpstr>
      <vt:lpstr>think-cell Slide</vt:lpstr>
      <vt:lpstr>9 Geenit siirtyvät sukusoluissa vanhemmilta jälkeläisille</vt:lpstr>
      <vt:lpstr>Peruskäsitteitä</vt:lpstr>
      <vt:lpstr>Meioosissa kromosomiluku puolittuu</vt:lpstr>
      <vt:lpstr>Meioosissa kromosomiluku puolittuu</vt:lpstr>
      <vt:lpstr>PowerPoint-esitys</vt:lpstr>
      <vt:lpstr>Suvullinen lisääntyminen tuottaa perinnöllistä muuntelua</vt:lpstr>
      <vt:lpstr>PowerPoint-esitys</vt:lpstr>
      <vt:lpstr>PowerPoint-esitys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Helena Laasjärvi</cp:lastModifiedBy>
  <cp:revision>116</cp:revision>
  <dcterms:created xsi:type="dcterms:W3CDTF">2017-07-04T08:37:15Z</dcterms:created>
  <dcterms:modified xsi:type="dcterms:W3CDTF">2022-03-21T21:01:43Z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