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4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5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315" r:id="rId5"/>
    <p:sldId id="314" r:id="rId6"/>
    <p:sldId id="311" r:id="rId7"/>
    <p:sldId id="323" r:id="rId8"/>
    <p:sldId id="304" r:id="rId9"/>
    <p:sldId id="327" r:id="rId10"/>
    <p:sldId id="328" r:id="rId11"/>
    <p:sldId id="319" r:id="rId12"/>
    <p:sldId id="313" r:id="rId13"/>
  </p:sldIdLst>
  <p:sldSz cx="12192000" cy="6858000"/>
  <p:notesSz cx="6858000" cy="9144000"/>
  <p:custDataLst>
    <p:tags r:id="rId15"/>
  </p:custData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FA5A8899-B84F-5E46-94A4-8192503260A7}">
          <p14:sldIdLst>
            <p14:sldId id="315"/>
            <p14:sldId id="314"/>
            <p14:sldId id="311"/>
            <p14:sldId id="323"/>
            <p14:sldId id="304"/>
            <p14:sldId id="327"/>
            <p14:sldId id="328"/>
            <p14:sldId id="319"/>
            <p14:sldId id="31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C3DB"/>
    <a:srgbClr val="EC008C"/>
    <a:srgbClr val="F599C3"/>
    <a:srgbClr val="F27CB1"/>
    <a:srgbClr val="FACEE2"/>
    <a:srgbClr val="FFD55D"/>
    <a:srgbClr val="FDE9F2"/>
    <a:srgbClr val="54C6EE"/>
    <a:srgbClr val="A9A9D5"/>
    <a:srgbClr val="FFDD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940DDB-A833-47EA-89FD-9DBCA51C24BF}" v="1625" dt="2022-03-21T18:06:59.3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Normaali tyyli 4 - Korostu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94"/>
    <p:restoredTop sz="94687"/>
  </p:normalViewPr>
  <p:slideViewPr>
    <p:cSldViewPr snapToGrid="0" snapToObjects="1">
      <p:cViewPr varScale="1">
        <p:scale>
          <a:sx n="128" d="100"/>
          <a:sy n="128" d="100"/>
        </p:scale>
        <p:origin x="25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a Laasjärvi" userId="147922e0-9e4e-413c-924b-93f8f61c2127" providerId="ADAL" clId="{03940DDB-A833-47EA-89FD-9DBCA51C24BF}"/>
    <pc:docChg chg="undo custSel addSld delSld modSld sldOrd modSection">
      <pc:chgData name="Helena Laasjärvi" userId="147922e0-9e4e-413c-924b-93f8f61c2127" providerId="ADAL" clId="{03940DDB-A833-47EA-89FD-9DBCA51C24BF}" dt="2022-03-21T18:06:56.406" v="405" actId="47"/>
      <pc:docMkLst>
        <pc:docMk/>
      </pc:docMkLst>
      <pc:sldChg chg="del">
        <pc:chgData name="Helena Laasjärvi" userId="147922e0-9e4e-413c-924b-93f8f61c2127" providerId="ADAL" clId="{03940DDB-A833-47EA-89FD-9DBCA51C24BF}" dt="2022-03-21T18:06:56.406" v="405" actId="47"/>
        <pc:sldMkLst>
          <pc:docMk/>
          <pc:sldMk cId="48784172" sldId="257"/>
        </pc:sldMkLst>
      </pc:sldChg>
      <pc:sldChg chg="del">
        <pc:chgData name="Helena Laasjärvi" userId="147922e0-9e4e-413c-924b-93f8f61c2127" providerId="ADAL" clId="{03940DDB-A833-47EA-89FD-9DBCA51C24BF}" dt="2022-03-21T18:06:56.406" v="405" actId="47"/>
        <pc:sldMkLst>
          <pc:docMk/>
          <pc:sldMk cId="396529617" sldId="262"/>
        </pc:sldMkLst>
      </pc:sldChg>
      <pc:sldChg chg="del">
        <pc:chgData name="Helena Laasjärvi" userId="147922e0-9e4e-413c-924b-93f8f61c2127" providerId="ADAL" clId="{03940DDB-A833-47EA-89FD-9DBCA51C24BF}" dt="2022-03-21T18:06:56.406" v="405" actId="47"/>
        <pc:sldMkLst>
          <pc:docMk/>
          <pc:sldMk cId="567366138" sldId="276"/>
        </pc:sldMkLst>
      </pc:sldChg>
      <pc:sldChg chg="del">
        <pc:chgData name="Helena Laasjärvi" userId="147922e0-9e4e-413c-924b-93f8f61c2127" providerId="ADAL" clId="{03940DDB-A833-47EA-89FD-9DBCA51C24BF}" dt="2022-03-21T18:06:56.406" v="405" actId="47"/>
        <pc:sldMkLst>
          <pc:docMk/>
          <pc:sldMk cId="1436191983" sldId="277"/>
        </pc:sldMkLst>
      </pc:sldChg>
      <pc:sldChg chg="del">
        <pc:chgData name="Helena Laasjärvi" userId="147922e0-9e4e-413c-924b-93f8f61c2127" providerId="ADAL" clId="{03940DDB-A833-47EA-89FD-9DBCA51C24BF}" dt="2022-03-21T18:06:56.406" v="405" actId="47"/>
        <pc:sldMkLst>
          <pc:docMk/>
          <pc:sldMk cId="638171817" sldId="279"/>
        </pc:sldMkLst>
      </pc:sldChg>
      <pc:sldChg chg="del">
        <pc:chgData name="Helena Laasjärvi" userId="147922e0-9e4e-413c-924b-93f8f61c2127" providerId="ADAL" clId="{03940DDB-A833-47EA-89FD-9DBCA51C24BF}" dt="2022-03-21T18:06:56.406" v="405" actId="47"/>
        <pc:sldMkLst>
          <pc:docMk/>
          <pc:sldMk cId="1522835767" sldId="280"/>
        </pc:sldMkLst>
      </pc:sldChg>
      <pc:sldChg chg="del">
        <pc:chgData name="Helena Laasjärvi" userId="147922e0-9e4e-413c-924b-93f8f61c2127" providerId="ADAL" clId="{03940DDB-A833-47EA-89FD-9DBCA51C24BF}" dt="2022-03-21T18:06:56.406" v="405" actId="47"/>
        <pc:sldMkLst>
          <pc:docMk/>
          <pc:sldMk cId="2750018942" sldId="281"/>
        </pc:sldMkLst>
      </pc:sldChg>
      <pc:sldChg chg="del">
        <pc:chgData name="Helena Laasjärvi" userId="147922e0-9e4e-413c-924b-93f8f61c2127" providerId="ADAL" clId="{03940DDB-A833-47EA-89FD-9DBCA51C24BF}" dt="2022-03-21T18:06:56.406" v="405" actId="47"/>
        <pc:sldMkLst>
          <pc:docMk/>
          <pc:sldMk cId="832256426" sldId="283"/>
        </pc:sldMkLst>
      </pc:sldChg>
      <pc:sldChg chg="del">
        <pc:chgData name="Helena Laasjärvi" userId="147922e0-9e4e-413c-924b-93f8f61c2127" providerId="ADAL" clId="{03940DDB-A833-47EA-89FD-9DBCA51C24BF}" dt="2022-03-21T18:06:56.406" v="405" actId="47"/>
        <pc:sldMkLst>
          <pc:docMk/>
          <pc:sldMk cId="3030195058" sldId="284"/>
        </pc:sldMkLst>
      </pc:sldChg>
      <pc:sldChg chg="del">
        <pc:chgData name="Helena Laasjärvi" userId="147922e0-9e4e-413c-924b-93f8f61c2127" providerId="ADAL" clId="{03940DDB-A833-47EA-89FD-9DBCA51C24BF}" dt="2022-03-21T18:06:56.406" v="405" actId="47"/>
        <pc:sldMkLst>
          <pc:docMk/>
          <pc:sldMk cId="1681479401" sldId="287"/>
        </pc:sldMkLst>
      </pc:sldChg>
      <pc:sldChg chg="del">
        <pc:chgData name="Helena Laasjärvi" userId="147922e0-9e4e-413c-924b-93f8f61c2127" providerId="ADAL" clId="{03940DDB-A833-47EA-89FD-9DBCA51C24BF}" dt="2022-03-21T18:06:56.406" v="405" actId="47"/>
        <pc:sldMkLst>
          <pc:docMk/>
          <pc:sldMk cId="715913612" sldId="288"/>
        </pc:sldMkLst>
      </pc:sldChg>
      <pc:sldChg chg="del">
        <pc:chgData name="Helena Laasjärvi" userId="147922e0-9e4e-413c-924b-93f8f61c2127" providerId="ADAL" clId="{03940DDB-A833-47EA-89FD-9DBCA51C24BF}" dt="2022-03-21T18:06:56.406" v="405" actId="47"/>
        <pc:sldMkLst>
          <pc:docMk/>
          <pc:sldMk cId="752674889" sldId="289"/>
        </pc:sldMkLst>
      </pc:sldChg>
      <pc:sldChg chg="del">
        <pc:chgData name="Helena Laasjärvi" userId="147922e0-9e4e-413c-924b-93f8f61c2127" providerId="ADAL" clId="{03940DDB-A833-47EA-89FD-9DBCA51C24BF}" dt="2022-03-21T18:06:56.406" v="405" actId="47"/>
        <pc:sldMkLst>
          <pc:docMk/>
          <pc:sldMk cId="2930245678" sldId="290"/>
        </pc:sldMkLst>
      </pc:sldChg>
      <pc:sldChg chg="del">
        <pc:chgData name="Helena Laasjärvi" userId="147922e0-9e4e-413c-924b-93f8f61c2127" providerId="ADAL" clId="{03940DDB-A833-47EA-89FD-9DBCA51C24BF}" dt="2022-03-21T18:06:56.406" v="405" actId="47"/>
        <pc:sldMkLst>
          <pc:docMk/>
          <pc:sldMk cId="1374272036" sldId="291"/>
        </pc:sldMkLst>
      </pc:sldChg>
      <pc:sldChg chg="del">
        <pc:chgData name="Helena Laasjärvi" userId="147922e0-9e4e-413c-924b-93f8f61c2127" providerId="ADAL" clId="{03940DDB-A833-47EA-89FD-9DBCA51C24BF}" dt="2022-03-21T18:06:56.406" v="405" actId="47"/>
        <pc:sldMkLst>
          <pc:docMk/>
          <pc:sldMk cId="1503456678" sldId="292"/>
        </pc:sldMkLst>
      </pc:sldChg>
      <pc:sldChg chg="del">
        <pc:chgData name="Helena Laasjärvi" userId="147922e0-9e4e-413c-924b-93f8f61c2127" providerId="ADAL" clId="{03940DDB-A833-47EA-89FD-9DBCA51C24BF}" dt="2022-03-21T18:06:56.406" v="405" actId="47"/>
        <pc:sldMkLst>
          <pc:docMk/>
          <pc:sldMk cId="2362643404" sldId="293"/>
        </pc:sldMkLst>
      </pc:sldChg>
      <pc:sldChg chg="del">
        <pc:chgData name="Helena Laasjärvi" userId="147922e0-9e4e-413c-924b-93f8f61c2127" providerId="ADAL" clId="{03940DDB-A833-47EA-89FD-9DBCA51C24BF}" dt="2022-03-21T18:06:56.406" v="405" actId="47"/>
        <pc:sldMkLst>
          <pc:docMk/>
          <pc:sldMk cId="2306014607" sldId="294"/>
        </pc:sldMkLst>
      </pc:sldChg>
      <pc:sldChg chg="del">
        <pc:chgData name="Helena Laasjärvi" userId="147922e0-9e4e-413c-924b-93f8f61c2127" providerId="ADAL" clId="{03940DDB-A833-47EA-89FD-9DBCA51C24BF}" dt="2022-03-21T18:06:56.406" v="405" actId="47"/>
        <pc:sldMkLst>
          <pc:docMk/>
          <pc:sldMk cId="2948409664" sldId="295"/>
        </pc:sldMkLst>
      </pc:sldChg>
      <pc:sldChg chg="del">
        <pc:chgData name="Helena Laasjärvi" userId="147922e0-9e4e-413c-924b-93f8f61c2127" providerId="ADAL" clId="{03940DDB-A833-47EA-89FD-9DBCA51C24BF}" dt="2022-03-21T18:06:56.406" v="405" actId="47"/>
        <pc:sldMkLst>
          <pc:docMk/>
          <pc:sldMk cId="3358695604" sldId="296"/>
        </pc:sldMkLst>
      </pc:sldChg>
      <pc:sldChg chg="del">
        <pc:chgData name="Helena Laasjärvi" userId="147922e0-9e4e-413c-924b-93f8f61c2127" providerId="ADAL" clId="{03940DDB-A833-47EA-89FD-9DBCA51C24BF}" dt="2022-03-21T18:06:56.406" v="405" actId="47"/>
        <pc:sldMkLst>
          <pc:docMk/>
          <pc:sldMk cId="1902614847" sldId="298"/>
        </pc:sldMkLst>
      </pc:sldChg>
      <pc:sldChg chg="del">
        <pc:chgData name="Helena Laasjärvi" userId="147922e0-9e4e-413c-924b-93f8f61c2127" providerId="ADAL" clId="{03940DDB-A833-47EA-89FD-9DBCA51C24BF}" dt="2022-03-21T18:06:56.406" v="405" actId="47"/>
        <pc:sldMkLst>
          <pc:docMk/>
          <pc:sldMk cId="2781864839" sldId="299"/>
        </pc:sldMkLst>
      </pc:sldChg>
      <pc:sldChg chg="del">
        <pc:chgData name="Helena Laasjärvi" userId="147922e0-9e4e-413c-924b-93f8f61c2127" providerId="ADAL" clId="{03940DDB-A833-47EA-89FD-9DBCA51C24BF}" dt="2022-03-21T18:06:56.406" v="405" actId="47"/>
        <pc:sldMkLst>
          <pc:docMk/>
          <pc:sldMk cId="918289778" sldId="300"/>
        </pc:sldMkLst>
      </pc:sldChg>
      <pc:sldChg chg="del">
        <pc:chgData name="Helena Laasjärvi" userId="147922e0-9e4e-413c-924b-93f8f61c2127" providerId="ADAL" clId="{03940DDB-A833-47EA-89FD-9DBCA51C24BF}" dt="2022-03-21T18:06:56.406" v="405" actId="47"/>
        <pc:sldMkLst>
          <pc:docMk/>
          <pc:sldMk cId="3517716753" sldId="301"/>
        </pc:sldMkLst>
      </pc:sldChg>
      <pc:sldChg chg="del">
        <pc:chgData name="Helena Laasjärvi" userId="147922e0-9e4e-413c-924b-93f8f61c2127" providerId="ADAL" clId="{03940DDB-A833-47EA-89FD-9DBCA51C24BF}" dt="2022-03-21T18:06:56.406" v="405" actId="47"/>
        <pc:sldMkLst>
          <pc:docMk/>
          <pc:sldMk cId="1589890886" sldId="302"/>
        </pc:sldMkLst>
      </pc:sldChg>
      <pc:sldChg chg="del">
        <pc:chgData name="Helena Laasjärvi" userId="147922e0-9e4e-413c-924b-93f8f61c2127" providerId="ADAL" clId="{03940DDB-A833-47EA-89FD-9DBCA51C24BF}" dt="2022-03-21T18:06:56.406" v="405" actId="47"/>
        <pc:sldMkLst>
          <pc:docMk/>
          <pc:sldMk cId="4103225806" sldId="303"/>
        </pc:sldMkLst>
      </pc:sldChg>
      <pc:sldChg chg="delSp modSp mod modClrScheme delDesignElem chgLayout">
        <pc:chgData name="Helena Laasjärvi" userId="147922e0-9e4e-413c-924b-93f8f61c2127" providerId="ADAL" clId="{03940DDB-A833-47EA-89FD-9DBCA51C24BF}" dt="2022-03-21T18:02:57.977" v="391"/>
        <pc:sldMkLst>
          <pc:docMk/>
          <pc:sldMk cId="2567248277" sldId="304"/>
        </pc:sldMkLst>
        <pc:spChg chg="mod">
          <ac:chgData name="Helena Laasjärvi" userId="147922e0-9e4e-413c-924b-93f8f61c2127" providerId="ADAL" clId="{03940DDB-A833-47EA-89FD-9DBCA51C24BF}" dt="2022-03-21T18:02:44.571" v="389" actId="1076"/>
          <ac:spMkLst>
            <pc:docMk/>
            <pc:sldMk cId="2567248277" sldId="304"/>
            <ac:spMk id="10" creationId="{0AA9639B-B7E2-44C5-9CA4-50187E024E5F}"/>
          </ac:spMkLst>
        </pc:spChg>
        <pc:spChg chg="del">
          <ac:chgData name="Helena Laasjärvi" userId="147922e0-9e4e-413c-924b-93f8f61c2127" providerId="ADAL" clId="{03940DDB-A833-47EA-89FD-9DBCA51C24BF}" dt="2022-03-21T18:02:57.977" v="391"/>
          <ac:spMkLst>
            <pc:docMk/>
            <pc:sldMk cId="2567248277" sldId="304"/>
            <ac:spMk id="59" creationId="{131BAD53-4E89-4F62-BBB7-26359763ED39}"/>
          </ac:spMkLst>
        </pc:spChg>
        <pc:spChg chg="del">
          <ac:chgData name="Helena Laasjärvi" userId="147922e0-9e4e-413c-924b-93f8f61c2127" providerId="ADAL" clId="{03940DDB-A833-47EA-89FD-9DBCA51C24BF}" dt="2022-03-21T18:02:57.977" v="391"/>
          <ac:spMkLst>
            <pc:docMk/>
            <pc:sldMk cId="2567248277" sldId="304"/>
            <ac:spMk id="61" creationId="{62756DA2-40EB-4C6F-B962-5822FFB54FB6}"/>
          </ac:spMkLst>
        </pc:spChg>
        <pc:graphicFrameChg chg="mod">
          <ac:chgData name="Helena Laasjärvi" userId="147922e0-9e4e-413c-924b-93f8f61c2127" providerId="ADAL" clId="{03940DDB-A833-47EA-89FD-9DBCA51C24BF}" dt="2022-03-21T18:02:39.439" v="388" actId="1076"/>
          <ac:graphicFrameMkLst>
            <pc:docMk/>
            <pc:sldMk cId="2567248277" sldId="304"/>
            <ac:graphicFrameMk id="8" creationId="{B936F7B1-E20A-3AF0-9D08-1FF576802789}"/>
          </ac:graphicFrameMkLst>
        </pc:graphicFrameChg>
        <pc:picChg chg="mod">
          <ac:chgData name="Helena Laasjärvi" userId="147922e0-9e4e-413c-924b-93f8f61c2127" providerId="ADAL" clId="{03940DDB-A833-47EA-89FD-9DBCA51C24BF}" dt="2022-03-21T17:54:40.998" v="308" actId="1076"/>
          <ac:picMkLst>
            <pc:docMk/>
            <pc:sldMk cId="2567248277" sldId="304"/>
            <ac:picMk id="6" creationId="{9D1B725A-9F7F-4A5F-A8A5-52289C013BBA}"/>
          </ac:picMkLst>
        </pc:picChg>
      </pc:sldChg>
      <pc:sldChg chg="del">
        <pc:chgData name="Helena Laasjärvi" userId="147922e0-9e4e-413c-924b-93f8f61c2127" providerId="ADAL" clId="{03940DDB-A833-47EA-89FD-9DBCA51C24BF}" dt="2022-03-21T18:06:56.406" v="405" actId="47"/>
        <pc:sldMkLst>
          <pc:docMk/>
          <pc:sldMk cId="4070654495" sldId="305"/>
        </pc:sldMkLst>
      </pc:sldChg>
      <pc:sldChg chg="del">
        <pc:chgData name="Helena Laasjärvi" userId="147922e0-9e4e-413c-924b-93f8f61c2127" providerId="ADAL" clId="{03940DDB-A833-47EA-89FD-9DBCA51C24BF}" dt="2022-03-21T18:06:56.406" v="405" actId="47"/>
        <pc:sldMkLst>
          <pc:docMk/>
          <pc:sldMk cId="549404346" sldId="306"/>
        </pc:sldMkLst>
      </pc:sldChg>
      <pc:sldChg chg="del">
        <pc:chgData name="Helena Laasjärvi" userId="147922e0-9e4e-413c-924b-93f8f61c2127" providerId="ADAL" clId="{03940DDB-A833-47EA-89FD-9DBCA51C24BF}" dt="2022-03-21T18:06:56.406" v="405" actId="47"/>
        <pc:sldMkLst>
          <pc:docMk/>
          <pc:sldMk cId="4123276159" sldId="307"/>
        </pc:sldMkLst>
      </pc:sldChg>
      <pc:sldChg chg="del">
        <pc:chgData name="Helena Laasjärvi" userId="147922e0-9e4e-413c-924b-93f8f61c2127" providerId="ADAL" clId="{03940DDB-A833-47EA-89FD-9DBCA51C24BF}" dt="2022-03-21T18:06:56.406" v="405" actId="47"/>
        <pc:sldMkLst>
          <pc:docMk/>
          <pc:sldMk cId="1579759834" sldId="309"/>
        </pc:sldMkLst>
      </pc:sldChg>
      <pc:sldChg chg="addSp delSp modSp mod ord">
        <pc:chgData name="Helena Laasjärvi" userId="147922e0-9e4e-413c-924b-93f8f61c2127" providerId="ADAL" clId="{03940DDB-A833-47EA-89FD-9DBCA51C24BF}" dt="2022-03-21T18:06:11.956" v="404" actId="255"/>
        <pc:sldMkLst>
          <pc:docMk/>
          <pc:sldMk cId="181953243" sldId="311"/>
        </pc:sldMkLst>
        <pc:spChg chg="mod">
          <ac:chgData name="Helena Laasjärvi" userId="147922e0-9e4e-413c-924b-93f8f61c2127" providerId="ADAL" clId="{03940DDB-A833-47EA-89FD-9DBCA51C24BF}" dt="2022-03-21T18:06:11.956" v="404" actId="255"/>
          <ac:spMkLst>
            <pc:docMk/>
            <pc:sldMk cId="181953243" sldId="311"/>
            <ac:spMk id="10" creationId="{0AA9639B-B7E2-44C5-9CA4-50187E024E5F}"/>
          </ac:spMkLst>
        </pc:spChg>
        <pc:graphicFrameChg chg="mod">
          <ac:chgData name="Helena Laasjärvi" userId="147922e0-9e4e-413c-924b-93f8f61c2127" providerId="ADAL" clId="{03940DDB-A833-47EA-89FD-9DBCA51C24BF}" dt="2022-03-21T17:52:02.519" v="200" actId="1076"/>
          <ac:graphicFrameMkLst>
            <pc:docMk/>
            <pc:sldMk cId="181953243" sldId="311"/>
            <ac:graphicFrameMk id="8" creationId="{B936F7B1-E20A-3AF0-9D08-1FF576802789}"/>
          </ac:graphicFrameMkLst>
        </pc:graphicFrameChg>
        <pc:picChg chg="add mod">
          <ac:chgData name="Helena Laasjärvi" userId="147922e0-9e4e-413c-924b-93f8f61c2127" providerId="ADAL" clId="{03940DDB-A833-47EA-89FD-9DBCA51C24BF}" dt="2022-03-21T17:51:06.648" v="194" actId="1076"/>
          <ac:picMkLst>
            <pc:docMk/>
            <pc:sldMk cId="181953243" sldId="311"/>
            <ac:picMk id="5" creationId="{85B57FB7-2763-4CB3-8031-671DAB07796E}"/>
          </ac:picMkLst>
        </pc:picChg>
        <pc:picChg chg="del mod">
          <ac:chgData name="Helena Laasjärvi" userId="147922e0-9e4e-413c-924b-93f8f61c2127" providerId="ADAL" clId="{03940DDB-A833-47EA-89FD-9DBCA51C24BF}" dt="2022-03-21T17:50:57.747" v="191" actId="478"/>
          <ac:picMkLst>
            <pc:docMk/>
            <pc:sldMk cId="181953243" sldId="311"/>
            <ac:picMk id="6" creationId="{9D1B725A-9F7F-4A5F-A8A5-52289C013BBA}"/>
          </ac:picMkLst>
        </pc:picChg>
      </pc:sldChg>
      <pc:sldChg chg="del">
        <pc:chgData name="Helena Laasjärvi" userId="147922e0-9e4e-413c-924b-93f8f61c2127" providerId="ADAL" clId="{03940DDB-A833-47EA-89FD-9DBCA51C24BF}" dt="2022-03-21T18:06:56.406" v="405" actId="47"/>
        <pc:sldMkLst>
          <pc:docMk/>
          <pc:sldMk cId="2657336914" sldId="312"/>
        </pc:sldMkLst>
      </pc:sldChg>
      <pc:sldChg chg="modSp mod ord">
        <pc:chgData name="Helena Laasjärvi" userId="147922e0-9e4e-413c-924b-93f8f61c2127" providerId="ADAL" clId="{03940DDB-A833-47EA-89FD-9DBCA51C24BF}" dt="2022-03-21T18:05:09.223" v="402" actId="14100"/>
        <pc:sldMkLst>
          <pc:docMk/>
          <pc:sldMk cId="588515560" sldId="313"/>
        </pc:sldMkLst>
        <pc:picChg chg="mod">
          <ac:chgData name="Helena Laasjärvi" userId="147922e0-9e4e-413c-924b-93f8f61c2127" providerId="ADAL" clId="{03940DDB-A833-47EA-89FD-9DBCA51C24BF}" dt="2022-03-21T18:05:09.223" v="402" actId="14100"/>
          <ac:picMkLst>
            <pc:docMk/>
            <pc:sldMk cId="588515560" sldId="313"/>
            <ac:picMk id="26" creationId="{328AC4BB-AECD-47FE-B305-B95D452F1AE0}"/>
          </ac:picMkLst>
        </pc:picChg>
      </pc:sldChg>
      <pc:sldChg chg="addSp delSp modSp mod">
        <pc:chgData name="Helena Laasjärvi" userId="147922e0-9e4e-413c-924b-93f8f61c2127" providerId="ADAL" clId="{03940DDB-A833-47EA-89FD-9DBCA51C24BF}" dt="2022-03-21T17:49:04.282" v="184"/>
        <pc:sldMkLst>
          <pc:docMk/>
          <pc:sldMk cId="181922694" sldId="314"/>
        </pc:sldMkLst>
        <pc:spChg chg="mod">
          <ac:chgData name="Helena Laasjärvi" userId="147922e0-9e4e-413c-924b-93f8f61c2127" providerId="ADAL" clId="{03940DDB-A833-47EA-89FD-9DBCA51C24BF}" dt="2022-03-21T17:49:04.197" v="143" actId="948"/>
          <ac:spMkLst>
            <pc:docMk/>
            <pc:sldMk cId="181922694" sldId="314"/>
            <ac:spMk id="2" creationId="{00000000-0000-0000-0000-000000000000}"/>
          </ac:spMkLst>
        </pc:spChg>
        <pc:spChg chg="add del mod modVis">
          <ac:chgData name="Helena Laasjärvi" userId="147922e0-9e4e-413c-924b-93f8f61c2127" providerId="ADAL" clId="{03940DDB-A833-47EA-89FD-9DBCA51C24BF}" dt="2022-03-21T17:48:22.382" v="135"/>
          <ac:spMkLst>
            <pc:docMk/>
            <pc:sldMk cId="181922694" sldId="314"/>
            <ac:spMk id="21" creationId="{B88711F1-5961-48C9-84DC-3AB0BD468A88}"/>
          </ac:spMkLst>
        </pc:spChg>
        <pc:spChg chg="add del mod modVis">
          <ac:chgData name="Helena Laasjärvi" userId="147922e0-9e4e-413c-924b-93f8f61c2127" providerId="ADAL" clId="{03940DDB-A833-47EA-89FD-9DBCA51C24BF}" dt="2022-03-21T17:49:04.266" v="182"/>
          <ac:spMkLst>
            <pc:docMk/>
            <pc:sldMk cId="181922694" sldId="314"/>
            <ac:spMk id="22" creationId="{116A6830-9FC6-4707-B7A7-20DE06A6B7B7}"/>
          </ac:spMkLst>
        </pc:spChg>
        <pc:graphicFrameChg chg="mod">
          <ac:chgData name="Helena Laasjärvi" userId="147922e0-9e4e-413c-924b-93f8f61c2127" providerId="ADAL" clId="{03940DDB-A833-47EA-89FD-9DBCA51C24BF}" dt="2022-03-21T17:49:04.282" v="184"/>
          <ac:graphicFrameMkLst>
            <pc:docMk/>
            <pc:sldMk cId="181922694" sldId="314"/>
            <ac:graphicFrameMk id="6" creationId="{E1BF22A5-5A57-4AF6-B247-2D8B493D9B63}"/>
          </ac:graphicFrameMkLst>
        </pc:graphicFrameChg>
        <pc:graphicFrameChg chg="mod">
          <ac:chgData name="Helena Laasjärvi" userId="147922e0-9e4e-413c-924b-93f8f61c2127" providerId="ADAL" clId="{03940DDB-A833-47EA-89FD-9DBCA51C24BF}" dt="2022-03-21T17:48:55.754" v="141"/>
          <ac:graphicFrameMkLst>
            <pc:docMk/>
            <pc:sldMk cId="181922694" sldId="314"/>
            <ac:graphicFrameMk id="8" creationId="{311B8604-8FEE-42BB-AF19-CDBE2DDB3F11}"/>
          </ac:graphicFrameMkLst>
        </pc:graphicFrameChg>
      </pc:sldChg>
      <pc:sldChg chg="modSp mod ord">
        <pc:chgData name="Helena Laasjärvi" userId="147922e0-9e4e-413c-924b-93f8f61c2127" providerId="ADAL" clId="{03940DDB-A833-47EA-89FD-9DBCA51C24BF}" dt="2022-03-21T17:48:10.569" v="94"/>
        <pc:sldMkLst>
          <pc:docMk/>
          <pc:sldMk cId="724025729" sldId="315"/>
        </pc:sldMkLst>
        <pc:spChg chg="mod">
          <ac:chgData name="Helena Laasjärvi" userId="147922e0-9e4e-413c-924b-93f8f61c2127" providerId="ADAL" clId="{03940DDB-A833-47EA-89FD-9DBCA51C24BF}" dt="2022-03-21T17:48:04.810" v="92" actId="207"/>
          <ac:spMkLst>
            <pc:docMk/>
            <pc:sldMk cId="724025729" sldId="315"/>
            <ac:spMk id="10" creationId="{0AA9639B-B7E2-44C5-9CA4-50187E024E5F}"/>
          </ac:spMkLst>
        </pc:spChg>
        <pc:graphicFrameChg chg="mod">
          <ac:chgData name="Helena Laasjärvi" userId="147922e0-9e4e-413c-924b-93f8f61c2127" providerId="ADAL" clId="{03940DDB-A833-47EA-89FD-9DBCA51C24BF}" dt="2022-03-21T17:47:44.110" v="88" actId="207"/>
          <ac:graphicFrameMkLst>
            <pc:docMk/>
            <pc:sldMk cId="724025729" sldId="315"/>
            <ac:graphicFrameMk id="8" creationId="{B936F7B1-E20A-3AF0-9D08-1FF576802789}"/>
          </ac:graphicFrameMkLst>
        </pc:graphicFrameChg>
        <pc:picChg chg="mod">
          <ac:chgData name="Helena Laasjärvi" userId="147922e0-9e4e-413c-924b-93f8f61c2127" providerId="ADAL" clId="{03940DDB-A833-47EA-89FD-9DBCA51C24BF}" dt="2022-03-21T17:46:32.730" v="2" actId="14100"/>
          <ac:picMkLst>
            <pc:docMk/>
            <pc:sldMk cId="724025729" sldId="315"/>
            <ac:picMk id="6" creationId="{9D1B725A-9F7F-4A5F-A8A5-52289C013BBA}"/>
          </ac:picMkLst>
        </pc:picChg>
      </pc:sldChg>
      <pc:sldChg chg="del">
        <pc:chgData name="Helena Laasjärvi" userId="147922e0-9e4e-413c-924b-93f8f61c2127" providerId="ADAL" clId="{03940DDB-A833-47EA-89FD-9DBCA51C24BF}" dt="2022-03-21T18:06:56.406" v="405" actId="47"/>
        <pc:sldMkLst>
          <pc:docMk/>
          <pc:sldMk cId="3149145955" sldId="316"/>
        </pc:sldMkLst>
      </pc:sldChg>
      <pc:sldChg chg="del">
        <pc:chgData name="Helena Laasjärvi" userId="147922e0-9e4e-413c-924b-93f8f61c2127" providerId="ADAL" clId="{03940DDB-A833-47EA-89FD-9DBCA51C24BF}" dt="2022-03-21T18:06:56.406" v="405" actId="47"/>
        <pc:sldMkLst>
          <pc:docMk/>
          <pc:sldMk cId="863750448" sldId="317"/>
        </pc:sldMkLst>
      </pc:sldChg>
      <pc:sldChg chg="modSp mod ord">
        <pc:chgData name="Helena Laasjärvi" userId="147922e0-9e4e-413c-924b-93f8f61c2127" providerId="ADAL" clId="{03940DDB-A833-47EA-89FD-9DBCA51C24BF}" dt="2022-03-21T18:04:04.094" v="397" actId="14100"/>
        <pc:sldMkLst>
          <pc:docMk/>
          <pc:sldMk cId="1594535289" sldId="319"/>
        </pc:sldMkLst>
        <pc:spChg chg="mod">
          <ac:chgData name="Helena Laasjärvi" userId="147922e0-9e4e-413c-924b-93f8f61c2127" providerId="ADAL" clId="{03940DDB-A833-47EA-89FD-9DBCA51C24BF}" dt="2022-03-21T18:03:33.185" v="394"/>
          <ac:spMkLst>
            <pc:docMk/>
            <pc:sldMk cId="1594535289" sldId="319"/>
            <ac:spMk id="10" creationId="{0AA9639B-B7E2-44C5-9CA4-50187E024E5F}"/>
          </ac:spMkLst>
        </pc:spChg>
        <pc:picChg chg="mod">
          <ac:chgData name="Helena Laasjärvi" userId="147922e0-9e4e-413c-924b-93f8f61c2127" providerId="ADAL" clId="{03940DDB-A833-47EA-89FD-9DBCA51C24BF}" dt="2022-03-21T18:04:04.094" v="397" actId="14100"/>
          <ac:picMkLst>
            <pc:docMk/>
            <pc:sldMk cId="1594535289" sldId="319"/>
            <ac:picMk id="6" creationId="{9D1B725A-9F7F-4A5F-A8A5-52289C013BBA}"/>
          </ac:picMkLst>
        </pc:picChg>
      </pc:sldChg>
      <pc:sldChg chg="del">
        <pc:chgData name="Helena Laasjärvi" userId="147922e0-9e4e-413c-924b-93f8f61c2127" providerId="ADAL" clId="{03940DDB-A833-47EA-89FD-9DBCA51C24BF}" dt="2022-03-21T18:06:56.406" v="405" actId="47"/>
        <pc:sldMkLst>
          <pc:docMk/>
          <pc:sldMk cId="2851854799" sldId="320"/>
        </pc:sldMkLst>
      </pc:sldChg>
      <pc:sldChg chg="del">
        <pc:chgData name="Helena Laasjärvi" userId="147922e0-9e4e-413c-924b-93f8f61c2127" providerId="ADAL" clId="{03940DDB-A833-47EA-89FD-9DBCA51C24BF}" dt="2022-03-21T18:06:56.406" v="405" actId="47"/>
        <pc:sldMkLst>
          <pc:docMk/>
          <pc:sldMk cId="31896352" sldId="321"/>
        </pc:sldMkLst>
      </pc:sldChg>
      <pc:sldChg chg="del">
        <pc:chgData name="Helena Laasjärvi" userId="147922e0-9e4e-413c-924b-93f8f61c2127" providerId="ADAL" clId="{03940DDB-A833-47EA-89FD-9DBCA51C24BF}" dt="2022-03-21T18:06:56.406" v="405" actId="47"/>
        <pc:sldMkLst>
          <pc:docMk/>
          <pc:sldMk cId="34063811" sldId="322"/>
        </pc:sldMkLst>
      </pc:sldChg>
      <pc:sldChg chg="addSp delSp modSp mod ord">
        <pc:chgData name="Helena Laasjärvi" userId="147922e0-9e4e-413c-924b-93f8f61c2127" providerId="ADAL" clId="{03940DDB-A833-47EA-89FD-9DBCA51C24BF}" dt="2022-03-21T17:53:07.205" v="251" actId="207"/>
        <pc:sldMkLst>
          <pc:docMk/>
          <pc:sldMk cId="2302383710" sldId="323"/>
        </pc:sldMkLst>
        <pc:spChg chg="mod">
          <ac:chgData name="Helena Laasjärvi" userId="147922e0-9e4e-413c-924b-93f8f61c2127" providerId="ADAL" clId="{03940DDB-A833-47EA-89FD-9DBCA51C24BF}" dt="2022-03-21T17:52:31.386" v="204" actId="948"/>
          <ac:spMkLst>
            <pc:docMk/>
            <pc:sldMk cId="2302383710" sldId="323"/>
            <ac:spMk id="2" creationId="{00000000-0000-0000-0000-000000000000}"/>
          </ac:spMkLst>
        </pc:spChg>
        <pc:spChg chg="add del mod modVis">
          <ac:chgData name="Helena Laasjärvi" userId="147922e0-9e4e-413c-924b-93f8f61c2127" providerId="ADAL" clId="{03940DDB-A833-47EA-89FD-9DBCA51C24BF}" dt="2022-03-21T17:52:31.449" v="243"/>
          <ac:spMkLst>
            <pc:docMk/>
            <pc:sldMk cId="2302383710" sldId="323"/>
            <ac:spMk id="11" creationId="{DC5FFBBB-93E3-4CB3-B90A-2F3DD5035572}"/>
          </ac:spMkLst>
        </pc:spChg>
        <pc:graphicFrameChg chg="mod">
          <ac:chgData name="Helena Laasjärvi" userId="147922e0-9e4e-413c-924b-93f8f61c2127" providerId="ADAL" clId="{03940DDB-A833-47EA-89FD-9DBCA51C24BF}" dt="2022-03-21T17:52:31.465" v="245"/>
          <ac:graphicFrameMkLst>
            <pc:docMk/>
            <pc:sldMk cId="2302383710" sldId="323"/>
            <ac:graphicFrameMk id="6" creationId="{E1BF22A5-5A57-4AF6-B247-2D8B493D9B63}"/>
          </ac:graphicFrameMkLst>
        </pc:graphicFrameChg>
        <pc:graphicFrameChg chg="mod">
          <ac:chgData name="Helena Laasjärvi" userId="147922e0-9e4e-413c-924b-93f8f61c2127" providerId="ADAL" clId="{03940DDB-A833-47EA-89FD-9DBCA51C24BF}" dt="2022-03-21T17:53:07.205" v="251" actId="207"/>
          <ac:graphicFrameMkLst>
            <pc:docMk/>
            <pc:sldMk cId="2302383710" sldId="323"/>
            <ac:graphicFrameMk id="8" creationId="{311B8604-8FEE-42BB-AF19-CDBE2DDB3F11}"/>
          </ac:graphicFrameMkLst>
        </pc:graphicFrameChg>
      </pc:sldChg>
      <pc:sldChg chg="del">
        <pc:chgData name="Helena Laasjärvi" userId="147922e0-9e4e-413c-924b-93f8f61c2127" providerId="ADAL" clId="{03940DDB-A833-47EA-89FD-9DBCA51C24BF}" dt="2022-03-21T18:06:56.406" v="405" actId="47"/>
        <pc:sldMkLst>
          <pc:docMk/>
          <pc:sldMk cId="742727706" sldId="324"/>
        </pc:sldMkLst>
      </pc:sldChg>
      <pc:sldChg chg="addSp delSp modSp add del mod ord">
        <pc:chgData name="Helena Laasjärvi" userId="147922e0-9e4e-413c-924b-93f8f61c2127" providerId="ADAL" clId="{03940DDB-A833-47EA-89FD-9DBCA51C24BF}" dt="2022-03-21T18:06:56.406" v="405" actId="47"/>
        <pc:sldMkLst>
          <pc:docMk/>
          <pc:sldMk cId="2673673509" sldId="325"/>
        </pc:sldMkLst>
        <pc:spChg chg="mod">
          <ac:chgData name="Helena Laasjärvi" userId="147922e0-9e4e-413c-924b-93f8f61c2127" providerId="ADAL" clId="{03940DDB-A833-47EA-89FD-9DBCA51C24BF}" dt="2022-03-21T17:53:27.236" v="255" actId="948"/>
          <ac:spMkLst>
            <pc:docMk/>
            <pc:sldMk cId="2673673509" sldId="325"/>
            <ac:spMk id="2" creationId="{00000000-0000-0000-0000-000000000000}"/>
          </ac:spMkLst>
        </pc:spChg>
        <pc:spChg chg="add del mod modVis">
          <ac:chgData name="Helena Laasjärvi" userId="147922e0-9e4e-413c-924b-93f8f61c2127" providerId="ADAL" clId="{03940DDB-A833-47EA-89FD-9DBCA51C24BF}" dt="2022-03-21T17:53:27.310" v="294"/>
          <ac:spMkLst>
            <pc:docMk/>
            <pc:sldMk cId="2673673509" sldId="325"/>
            <ac:spMk id="3" creationId="{7908B079-8B6C-4AB7-90DD-107F885F5D71}"/>
          </ac:spMkLst>
        </pc:spChg>
        <pc:grpChg chg="mod">
          <ac:chgData name="Helena Laasjärvi" userId="147922e0-9e4e-413c-924b-93f8f61c2127" providerId="ADAL" clId="{03940DDB-A833-47EA-89FD-9DBCA51C24BF}" dt="2022-03-21T17:53:22.495" v="253"/>
          <ac:grpSpMkLst>
            <pc:docMk/>
            <pc:sldMk cId="2673673509" sldId="325"/>
            <ac:grpSpMk id="1" creationId="{00000000-0000-0000-0000-000000000000}"/>
          </ac:grpSpMkLst>
        </pc:grpChg>
        <pc:graphicFrameChg chg="mod">
          <ac:chgData name="Helena Laasjärvi" userId="147922e0-9e4e-413c-924b-93f8f61c2127" providerId="ADAL" clId="{03940DDB-A833-47EA-89FD-9DBCA51C24BF}" dt="2022-03-21T17:53:27.326" v="296"/>
          <ac:graphicFrameMkLst>
            <pc:docMk/>
            <pc:sldMk cId="2673673509" sldId="325"/>
            <ac:graphicFrameMk id="6" creationId="{E1BF22A5-5A57-4AF6-B247-2D8B493D9B63}"/>
          </ac:graphicFrameMkLst>
        </pc:graphicFrameChg>
        <pc:graphicFrameChg chg="mod">
          <ac:chgData name="Helena Laasjärvi" userId="147922e0-9e4e-413c-924b-93f8f61c2127" providerId="ADAL" clId="{03940DDB-A833-47EA-89FD-9DBCA51C24BF}" dt="2022-03-21T17:53:22.495" v="253"/>
          <ac:graphicFrameMkLst>
            <pc:docMk/>
            <pc:sldMk cId="2673673509" sldId="325"/>
            <ac:graphicFrameMk id="8" creationId="{311B8604-8FEE-42BB-AF19-CDBE2DDB3F11}"/>
          </ac:graphicFrameMkLst>
        </pc:graphicFrameChg>
        <pc:picChg chg="mod">
          <ac:chgData name="Helena Laasjärvi" userId="147922e0-9e4e-413c-924b-93f8f61c2127" providerId="ADAL" clId="{03940DDB-A833-47EA-89FD-9DBCA51C24BF}" dt="2022-03-21T17:53:22.495" v="253"/>
          <ac:picMkLst>
            <pc:docMk/>
            <pc:sldMk cId="2673673509" sldId="325"/>
            <ac:picMk id="4" creationId="{CF47ABF3-D808-437C-99C9-B7CE14174BFD}"/>
          </ac:picMkLst>
        </pc:picChg>
      </pc:sldChg>
      <pc:sldChg chg="add del">
        <pc:chgData name="Helena Laasjärvi" userId="147922e0-9e4e-413c-924b-93f8f61c2127" providerId="ADAL" clId="{03940DDB-A833-47EA-89FD-9DBCA51C24BF}" dt="2022-03-21T18:06:56.406" v="405" actId="47"/>
        <pc:sldMkLst>
          <pc:docMk/>
          <pc:sldMk cId="450801208" sldId="326"/>
        </pc:sldMkLst>
      </pc:sldChg>
      <pc:sldChg chg="addSp delSp modSp add mod">
        <pc:chgData name="Helena Laasjärvi" userId="147922e0-9e4e-413c-924b-93f8f61c2127" providerId="ADAL" clId="{03940DDB-A833-47EA-89FD-9DBCA51C24BF}" dt="2022-03-21T18:00:09.330" v="359" actId="14100"/>
        <pc:sldMkLst>
          <pc:docMk/>
          <pc:sldMk cId="1955026970" sldId="327"/>
        </pc:sldMkLst>
        <pc:spChg chg="del">
          <ac:chgData name="Helena Laasjärvi" userId="147922e0-9e4e-413c-924b-93f8f61c2127" providerId="ADAL" clId="{03940DDB-A833-47EA-89FD-9DBCA51C24BF}" dt="2022-03-21T17:55:13.441" v="311" actId="478"/>
          <ac:spMkLst>
            <pc:docMk/>
            <pc:sldMk cId="1955026970" sldId="327"/>
            <ac:spMk id="10" creationId="{0AA9639B-B7E2-44C5-9CA4-50187E024E5F}"/>
          </ac:spMkLst>
        </pc:spChg>
        <pc:graphicFrameChg chg="mod">
          <ac:chgData name="Helena Laasjärvi" userId="147922e0-9e4e-413c-924b-93f8f61c2127" providerId="ADAL" clId="{03940DDB-A833-47EA-89FD-9DBCA51C24BF}" dt="2022-03-21T18:00:09.330" v="359" actId="14100"/>
          <ac:graphicFrameMkLst>
            <pc:docMk/>
            <pc:sldMk cId="1955026970" sldId="327"/>
            <ac:graphicFrameMk id="8" creationId="{B936F7B1-E20A-3AF0-9D08-1FF576802789}"/>
          </ac:graphicFrameMkLst>
        </pc:graphicFrameChg>
        <pc:picChg chg="add mod">
          <ac:chgData name="Helena Laasjärvi" userId="147922e0-9e4e-413c-924b-93f8f61c2127" providerId="ADAL" clId="{03940DDB-A833-47EA-89FD-9DBCA51C24BF}" dt="2022-03-21T18:00:03.619" v="353" actId="14100"/>
          <ac:picMkLst>
            <pc:docMk/>
            <pc:sldMk cId="1955026970" sldId="327"/>
            <ac:picMk id="2" creationId="{B7FD1809-B3FB-4955-90C4-A5D383030601}"/>
          </ac:picMkLst>
        </pc:picChg>
        <pc:picChg chg="mod">
          <ac:chgData name="Helena Laasjärvi" userId="147922e0-9e4e-413c-924b-93f8f61c2127" providerId="ADAL" clId="{03940DDB-A833-47EA-89FD-9DBCA51C24BF}" dt="2022-03-21T18:00:05.932" v="355" actId="14100"/>
          <ac:picMkLst>
            <pc:docMk/>
            <pc:sldMk cId="1955026970" sldId="327"/>
            <ac:picMk id="6" creationId="{9D1B725A-9F7F-4A5F-A8A5-52289C013BBA}"/>
          </ac:picMkLst>
        </pc:picChg>
      </pc:sldChg>
      <pc:sldChg chg="delSp modSp add mod">
        <pc:chgData name="Helena Laasjärvi" userId="147922e0-9e4e-413c-924b-93f8f61c2127" providerId="ADAL" clId="{03940DDB-A833-47EA-89FD-9DBCA51C24BF}" dt="2022-03-21T18:02:09.259" v="385" actId="1076"/>
        <pc:sldMkLst>
          <pc:docMk/>
          <pc:sldMk cId="647569095" sldId="328"/>
        </pc:sldMkLst>
        <pc:graphicFrameChg chg="mod">
          <ac:chgData name="Helena Laasjärvi" userId="147922e0-9e4e-413c-924b-93f8f61c2127" providerId="ADAL" clId="{03940DDB-A833-47EA-89FD-9DBCA51C24BF}" dt="2022-03-21T18:01:42.016" v="379" actId="20577"/>
          <ac:graphicFrameMkLst>
            <pc:docMk/>
            <pc:sldMk cId="647569095" sldId="328"/>
            <ac:graphicFrameMk id="8" creationId="{B936F7B1-E20A-3AF0-9D08-1FF576802789}"/>
          </ac:graphicFrameMkLst>
        </pc:graphicFrameChg>
        <pc:picChg chg="mod">
          <ac:chgData name="Helena Laasjärvi" userId="147922e0-9e4e-413c-924b-93f8f61c2127" providerId="ADAL" clId="{03940DDB-A833-47EA-89FD-9DBCA51C24BF}" dt="2022-03-21T18:02:09.259" v="385" actId="1076"/>
          <ac:picMkLst>
            <pc:docMk/>
            <pc:sldMk cId="647569095" sldId="328"/>
            <ac:picMk id="2" creationId="{B7FD1809-B3FB-4955-90C4-A5D383030601}"/>
          </ac:picMkLst>
        </pc:picChg>
        <pc:picChg chg="del">
          <ac:chgData name="Helena Laasjärvi" userId="147922e0-9e4e-413c-924b-93f8f61c2127" providerId="ADAL" clId="{03940DDB-A833-47EA-89FD-9DBCA51C24BF}" dt="2022-03-21T18:01:56.040" v="380" actId="478"/>
          <ac:picMkLst>
            <pc:docMk/>
            <pc:sldMk cId="647569095" sldId="328"/>
            <ac:picMk id="6" creationId="{9D1B725A-9F7F-4A5F-A8A5-52289C013BBA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5063B7-85D1-441D-87C6-864638207FCC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BC353A9-2E9A-4B42-B9DF-3904A72B6A0E}">
      <dgm:prSet/>
      <dgm:spPr>
        <a:solidFill>
          <a:srgbClr val="EC008C"/>
        </a:solidFill>
      </dgm:spPr>
      <dgm:t>
        <a:bodyPr/>
        <a:lstStyle/>
        <a:p>
          <a:r>
            <a:rPr lang="fi-FI" dirty="0"/>
            <a:t>proteiinit rakennetaan soluissa geenien ohjeiden mukaisesti</a:t>
          </a:r>
          <a:endParaRPr lang="en-US" dirty="0"/>
        </a:p>
      </dgm:t>
    </dgm:pt>
    <dgm:pt modelId="{C30C19A1-0B86-4B48-8CD1-BC251B538350}" type="parTrans" cxnId="{E893A836-17D9-42C9-9647-9C13C0169F53}">
      <dgm:prSet/>
      <dgm:spPr/>
      <dgm:t>
        <a:bodyPr/>
        <a:lstStyle/>
        <a:p>
          <a:endParaRPr lang="en-US"/>
        </a:p>
      </dgm:t>
    </dgm:pt>
    <dgm:pt modelId="{34A83047-F862-4DFB-A54B-26CD2997000F}" type="sibTrans" cxnId="{E893A836-17D9-42C9-9647-9C13C0169F53}">
      <dgm:prSet/>
      <dgm:spPr/>
      <dgm:t>
        <a:bodyPr/>
        <a:lstStyle/>
        <a:p>
          <a:endParaRPr lang="en-US"/>
        </a:p>
      </dgm:t>
    </dgm:pt>
    <dgm:pt modelId="{30143A9C-A93E-4A58-AFBC-90A739431092}">
      <dgm:prSet/>
      <dgm:spPr>
        <a:solidFill>
          <a:srgbClr val="F27CB1"/>
        </a:solidFill>
      </dgm:spPr>
      <dgm:t>
        <a:bodyPr/>
        <a:lstStyle/>
        <a:p>
          <a:r>
            <a:rPr lang="fi-FI" dirty="0"/>
            <a:t>jokaisella proteiinilla on omanlaisensa rakenne ja toiminta</a:t>
          </a:r>
          <a:endParaRPr lang="fi-FI" dirty="0">
            <a:cs typeface="Calibri"/>
          </a:endParaRPr>
        </a:p>
      </dgm:t>
    </dgm:pt>
    <dgm:pt modelId="{EFA95D88-DD01-4D03-B632-6CD75F8F5C2B}" type="parTrans" cxnId="{589DF472-AF1F-4017-90AF-A00803FF3A6E}">
      <dgm:prSet/>
      <dgm:spPr/>
      <dgm:t>
        <a:bodyPr/>
        <a:lstStyle/>
        <a:p>
          <a:endParaRPr lang="fi-FI"/>
        </a:p>
      </dgm:t>
    </dgm:pt>
    <dgm:pt modelId="{53F6BFF3-8C57-4675-B98B-28B258048986}" type="sibTrans" cxnId="{589DF472-AF1F-4017-90AF-A00803FF3A6E}">
      <dgm:prSet/>
      <dgm:spPr/>
      <dgm:t>
        <a:bodyPr/>
        <a:lstStyle/>
        <a:p>
          <a:endParaRPr lang="fi-FI"/>
        </a:p>
      </dgm:t>
    </dgm:pt>
    <dgm:pt modelId="{02F9CA18-296F-4E3A-A296-00B3BBB05F66}">
      <dgm:prSet/>
      <dgm:spPr>
        <a:solidFill>
          <a:srgbClr val="F9C3DB"/>
        </a:solidFill>
      </dgm:spPr>
      <dgm:t>
        <a:bodyPr/>
        <a:lstStyle/>
        <a:p>
          <a:r>
            <a:rPr lang="fi-FI" dirty="0"/>
            <a:t>proteiinit koostuvat aminohapoista, joita esiintyy eliöissä 20 erilaista</a:t>
          </a:r>
          <a:endParaRPr lang="fi-FI" dirty="0">
            <a:cs typeface="Calibri"/>
          </a:endParaRPr>
        </a:p>
      </dgm:t>
    </dgm:pt>
    <dgm:pt modelId="{587C98D4-3223-41B3-B230-CEFFBCE31618}" type="parTrans" cxnId="{F0DEB38E-A550-4217-88DE-EF52C50A8F2A}">
      <dgm:prSet/>
      <dgm:spPr/>
      <dgm:t>
        <a:bodyPr/>
        <a:lstStyle/>
        <a:p>
          <a:endParaRPr lang="fi-FI"/>
        </a:p>
      </dgm:t>
    </dgm:pt>
    <dgm:pt modelId="{DDAD9BA8-8EC6-47C9-A5DF-ACEA543D514D}" type="sibTrans" cxnId="{F0DEB38E-A550-4217-88DE-EF52C50A8F2A}">
      <dgm:prSet/>
      <dgm:spPr/>
      <dgm:t>
        <a:bodyPr/>
        <a:lstStyle/>
        <a:p>
          <a:endParaRPr lang="fi-FI"/>
        </a:p>
      </dgm:t>
    </dgm:pt>
    <dgm:pt modelId="{C98BB3D8-F1F9-4980-A813-50F0C2AEBD98}" type="pres">
      <dgm:prSet presAssocID="{005063B7-85D1-441D-87C6-864638207FCC}" presName="linear" presStyleCnt="0">
        <dgm:presLayoutVars>
          <dgm:animLvl val="lvl"/>
          <dgm:resizeHandles val="exact"/>
        </dgm:presLayoutVars>
      </dgm:prSet>
      <dgm:spPr/>
    </dgm:pt>
    <dgm:pt modelId="{A2041109-FF81-4945-89B7-A8A0C017B20F}" type="pres">
      <dgm:prSet presAssocID="{7BC353A9-2E9A-4B42-B9DF-3904A72B6A0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D6A19B6-0EBC-4392-AF6F-F3CAA63D99E9}" type="pres">
      <dgm:prSet presAssocID="{34A83047-F862-4DFB-A54B-26CD2997000F}" presName="spacer" presStyleCnt="0"/>
      <dgm:spPr/>
    </dgm:pt>
    <dgm:pt modelId="{FB21B429-3EDA-48B0-B368-0FEE346780F1}" type="pres">
      <dgm:prSet presAssocID="{30143A9C-A93E-4A58-AFBC-90A73943109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38B2B1E-600F-4C55-BF59-220DA31C85D3}" type="pres">
      <dgm:prSet presAssocID="{53F6BFF3-8C57-4675-B98B-28B258048986}" presName="spacer" presStyleCnt="0"/>
      <dgm:spPr/>
    </dgm:pt>
    <dgm:pt modelId="{885386F3-C075-41A0-A364-8A99D5D6461C}" type="pres">
      <dgm:prSet presAssocID="{02F9CA18-296F-4E3A-A296-00B3BBB05F6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893A836-17D9-42C9-9647-9C13C0169F53}" srcId="{005063B7-85D1-441D-87C6-864638207FCC}" destId="{7BC353A9-2E9A-4B42-B9DF-3904A72B6A0E}" srcOrd="0" destOrd="0" parTransId="{C30C19A1-0B86-4B48-8CD1-BC251B538350}" sibTransId="{34A83047-F862-4DFB-A54B-26CD2997000F}"/>
    <dgm:cxn modelId="{D8283537-EEBE-4B2F-9B78-308414C48AC8}" type="presOf" srcId="{30143A9C-A93E-4A58-AFBC-90A739431092}" destId="{FB21B429-3EDA-48B0-B368-0FEE346780F1}" srcOrd="0" destOrd="0" presId="urn:microsoft.com/office/officeart/2005/8/layout/vList2"/>
    <dgm:cxn modelId="{AD91423D-3DFC-49B4-8171-4F93D6623B2F}" type="presOf" srcId="{02F9CA18-296F-4E3A-A296-00B3BBB05F66}" destId="{885386F3-C075-41A0-A364-8A99D5D6461C}" srcOrd="0" destOrd="0" presId="urn:microsoft.com/office/officeart/2005/8/layout/vList2"/>
    <dgm:cxn modelId="{2190204B-2E81-4C25-B1E5-1613564821A5}" type="presOf" srcId="{005063B7-85D1-441D-87C6-864638207FCC}" destId="{C98BB3D8-F1F9-4980-A813-50F0C2AEBD98}" srcOrd="0" destOrd="0" presId="urn:microsoft.com/office/officeart/2005/8/layout/vList2"/>
    <dgm:cxn modelId="{589DF472-AF1F-4017-90AF-A00803FF3A6E}" srcId="{005063B7-85D1-441D-87C6-864638207FCC}" destId="{30143A9C-A93E-4A58-AFBC-90A739431092}" srcOrd="1" destOrd="0" parTransId="{EFA95D88-DD01-4D03-B632-6CD75F8F5C2B}" sibTransId="{53F6BFF3-8C57-4675-B98B-28B258048986}"/>
    <dgm:cxn modelId="{EBF53685-F8AF-407C-AE81-06CBD11601DB}" type="presOf" srcId="{7BC353A9-2E9A-4B42-B9DF-3904A72B6A0E}" destId="{A2041109-FF81-4945-89B7-A8A0C017B20F}" srcOrd="0" destOrd="0" presId="urn:microsoft.com/office/officeart/2005/8/layout/vList2"/>
    <dgm:cxn modelId="{F0DEB38E-A550-4217-88DE-EF52C50A8F2A}" srcId="{005063B7-85D1-441D-87C6-864638207FCC}" destId="{02F9CA18-296F-4E3A-A296-00B3BBB05F66}" srcOrd="2" destOrd="0" parTransId="{587C98D4-3223-41B3-B230-CEFFBCE31618}" sibTransId="{DDAD9BA8-8EC6-47C9-A5DF-ACEA543D514D}"/>
    <dgm:cxn modelId="{67A47AC9-1A43-4843-9DCD-06B8C85015CF}" type="presParOf" srcId="{C98BB3D8-F1F9-4980-A813-50F0C2AEBD98}" destId="{A2041109-FF81-4945-89B7-A8A0C017B20F}" srcOrd="0" destOrd="0" presId="urn:microsoft.com/office/officeart/2005/8/layout/vList2"/>
    <dgm:cxn modelId="{DC5ADAB3-BC4D-4BDE-AF12-E0A5549CC1DB}" type="presParOf" srcId="{C98BB3D8-F1F9-4980-A813-50F0C2AEBD98}" destId="{ED6A19B6-0EBC-4392-AF6F-F3CAA63D99E9}" srcOrd="1" destOrd="0" presId="urn:microsoft.com/office/officeart/2005/8/layout/vList2"/>
    <dgm:cxn modelId="{BBB263F7-866D-48A7-832A-5D78EA5E7D0F}" type="presParOf" srcId="{C98BB3D8-F1F9-4980-A813-50F0C2AEBD98}" destId="{FB21B429-3EDA-48B0-B368-0FEE346780F1}" srcOrd="2" destOrd="0" presId="urn:microsoft.com/office/officeart/2005/8/layout/vList2"/>
    <dgm:cxn modelId="{77829148-A14E-44FD-BFC8-76C16C146084}" type="presParOf" srcId="{C98BB3D8-F1F9-4980-A813-50F0C2AEBD98}" destId="{B38B2B1E-600F-4C55-BF59-220DA31C85D3}" srcOrd="3" destOrd="0" presId="urn:microsoft.com/office/officeart/2005/8/layout/vList2"/>
    <dgm:cxn modelId="{A18AA115-FC60-4CE0-9585-3BD0052B176D}" type="presParOf" srcId="{C98BB3D8-F1F9-4980-A813-50F0C2AEBD98}" destId="{885386F3-C075-41A0-A364-8A99D5D6461C}" srcOrd="4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D9BEDF-B9E2-4ABA-A056-FFA32216D3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FDB40630-942D-4475-833B-DC48C1B2AEF9}">
      <dgm:prSet/>
      <dgm:spPr>
        <a:solidFill>
          <a:srgbClr val="EC008C"/>
        </a:solidFill>
      </dgm:spPr>
      <dgm:t>
        <a:bodyPr/>
        <a:lstStyle/>
        <a:p>
          <a:r>
            <a:rPr lang="fi-FI" dirty="0"/>
            <a:t>Proteiinit rakentuvat aminohapoista, joiden muodostama ketju aikaansaa proteiinin primaarirakenteen</a:t>
          </a:r>
        </a:p>
      </dgm:t>
    </dgm:pt>
    <dgm:pt modelId="{EB145E02-B538-4AA7-871E-FA081BB24459}" type="parTrans" cxnId="{23C85598-1ECE-4744-A81F-1D8281EE6A25}">
      <dgm:prSet/>
      <dgm:spPr/>
      <dgm:t>
        <a:bodyPr/>
        <a:lstStyle/>
        <a:p>
          <a:endParaRPr lang="fi-FI"/>
        </a:p>
      </dgm:t>
    </dgm:pt>
    <dgm:pt modelId="{0E1C6016-7DEB-4E2F-9797-C18C672777F4}" type="sibTrans" cxnId="{23C85598-1ECE-4744-A81F-1D8281EE6A25}">
      <dgm:prSet/>
      <dgm:spPr/>
      <dgm:t>
        <a:bodyPr/>
        <a:lstStyle/>
        <a:p>
          <a:endParaRPr lang="fi-FI"/>
        </a:p>
      </dgm:t>
    </dgm:pt>
    <dgm:pt modelId="{70EEA87C-3A5F-4F6F-8271-07F53B43CBE7}">
      <dgm:prSet/>
      <dgm:spPr>
        <a:solidFill>
          <a:srgbClr val="F27CB1"/>
        </a:solidFill>
      </dgm:spPr>
      <dgm:t>
        <a:bodyPr/>
        <a:lstStyle/>
        <a:p>
          <a:r>
            <a:rPr lang="fi-FI" dirty="0"/>
            <a:t>Aminohappoketjun kiertymistä ja laskostumista kutsutaan proteiinin sekundaarirakenteeksi</a:t>
          </a:r>
          <a:endParaRPr lang="fi-FI" dirty="0">
            <a:cs typeface="Calibri"/>
          </a:endParaRPr>
        </a:p>
      </dgm:t>
    </dgm:pt>
    <dgm:pt modelId="{E8B16D67-EA44-4FDF-BAAE-810508DE9F96}" type="parTrans" cxnId="{D02A2098-9524-4CC2-B900-DB0640FE2AD5}">
      <dgm:prSet/>
      <dgm:spPr/>
      <dgm:t>
        <a:bodyPr/>
        <a:lstStyle/>
        <a:p>
          <a:endParaRPr lang="fi-FI"/>
        </a:p>
      </dgm:t>
    </dgm:pt>
    <dgm:pt modelId="{41115C90-7609-40B1-955A-18D3F8EDFBA0}" type="sibTrans" cxnId="{D02A2098-9524-4CC2-B900-DB0640FE2AD5}">
      <dgm:prSet/>
      <dgm:spPr/>
      <dgm:t>
        <a:bodyPr/>
        <a:lstStyle/>
        <a:p>
          <a:endParaRPr lang="fi-FI"/>
        </a:p>
      </dgm:t>
    </dgm:pt>
    <dgm:pt modelId="{0F403E0B-363D-4F0E-AEDA-00DCDD52DEA7}">
      <dgm:prSet/>
      <dgm:spPr>
        <a:solidFill>
          <a:srgbClr val="F599C3"/>
        </a:solidFill>
      </dgm:spPr>
      <dgm:t>
        <a:bodyPr/>
        <a:lstStyle/>
        <a:p>
          <a:r>
            <a:rPr lang="fi-FI" dirty="0"/>
            <a:t>Proteiinin kolmiulotteista rakennetta kutsutaan </a:t>
          </a:r>
          <a:r>
            <a:rPr lang="fi-FI" dirty="0" err="1"/>
            <a:t>tertiaarirakenteeksi</a:t>
          </a:r>
          <a:endParaRPr lang="fi-FI" dirty="0">
            <a:cs typeface="Calibri"/>
          </a:endParaRPr>
        </a:p>
      </dgm:t>
    </dgm:pt>
    <dgm:pt modelId="{C84967E1-D49F-41C9-8B5C-D781236AA799}" type="parTrans" cxnId="{C80CC893-BD73-4758-B94D-E3B544B31B63}">
      <dgm:prSet/>
      <dgm:spPr/>
      <dgm:t>
        <a:bodyPr/>
        <a:lstStyle/>
        <a:p>
          <a:endParaRPr lang="fi-FI"/>
        </a:p>
      </dgm:t>
    </dgm:pt>
    <dgm:pt modelId="{012731AF-0BC3-4CD7-BB24-95AD7CBD13FE}" type="sibTrans" cxnId="{C80CC893-BD73-4758-B94D-E3B544B31B63}">
      <dgm:prSet/>
      <dgm:spPr/>
      <dgm:t>
        <a:bodyPr/>
        <a:lstStyle/>
        <a:p>
          <a:endParaRPr lang="fi-FI"/>
        </a:p>
      </dgm:t>
    </dgm:pt>
    <dgm:pt modelId="{006BF539-B18B-4672-913C-30628D44579F}">
      <dgm:prSet/>
      <dgm:spPr>
        <a:solidFill>
          <a:srgbClr val="F9C3DB"/>
        </a:solidFill>
      </dgm:spPr>
      <dgm:t>
        <a:bodyPr/>
        <a:lstStyle/>
        <a:p>
          <a:r>
            <a:rPr lang="fi-FI" dirty="0"/>
            <a:t>Kahden tai useamman </a:t>
          </a:r>
          <a:r>
            <a:rPr lang="fi-FI" dirty="0" err="1"/>
            <a:t>tertiaarirakenteisen</a:t>
          </a:r>
          <a:r>
            <a:rPr lang="fi-FI" dirty="0"/>
            <a:t> aminohappoketjun liittyessä yhteen muodostuu </a:t>
          </a:r>
          <a:r>
            <a:rPr lang="fi-FI" dirty="0" err="1"/>
            <a:t>kvartaarirakenne</a:t>
          </a:r>
          <a:endParaRPr lang="fi-FI" dirty="0">
            <a:cs typeface="Calibri"/>
          </a:endParaRPr>
        </a:p>
      </dgm:t>
    </dgm:pt>
    <dgm:pt modelId="{D2EAE1EC-B44A-4A77-AB3A-948555ACA079}" type="parTrans" cxnId="{A767A446-BC7C-42C0-8657-85F04DFBA030}">
      <dgm:prSet/>
      <dgm:spPr/>
      <dgm:t>
        <a:bodyPr/>
        <a:lstStyle/>
        <a:p>
          <a:endParaRPr lang="fi-FI"/>
        </a:p>
      </dgm:t>
    </dgm:pt>
    <dgm:pt modelId="{C314D4F0-DE89-44FE-B196-571916A4B61B}" type="sibTrans" cxnId="{A767A446-BC7C-42C0-8657-85F04DFBA030}">
      <dgm:prSet/>
      <dgm:spPr/>
      <dgm:t>
        <a:bodyPr/>
        <a:lstStyle/>
        <a:p>
          <a:endParaRPr lang="fi-FI"/>
        </a:p>
      </dgm:t>
    </dgm:pt>
    <dgm:pt modelId="{2A2F781F-16C1-4D29-B08D-ACB557B90863}" type="pres">
      <dgm:prSet presAssocID="{2DD9BEDF-B9E2-4ABA-A056-FFA32216D3C8}" presName="linear" presStyleCnt="0">
        <dgm:presLayoutVars>
          <dgm:animLvl val="lvl"/>
          <dgm:resizeHandles val="exact"/>
        </dgm:presLayoutVars>
      </dgm:prSet>
      <dgm:spPr/>
    </dgm:pt>
    <dgm:pt modelId="{A033DC3D-C63F-43D1-8859-07FC97577F71}" type="pres">
      <dgm:prSet presAssocID="{FDB40630-942D-4475-833B-DC48C1B2AEF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86D5744-4016-4336-AC72-5D6D8FE2A223}" type="pres">
      <dgm:prSet presAssocID="{0E1C6016-7DEB-4E2F-9797-C18C672777F4}" presName="spacer" presStyleCnt="0"/>
      <dgm:spPr/>
    </dgm:pt>
    <dgm:pt modelId="{528E58FA-D514-4974-95F1-C3A81A6CC8AA}" type="pres">
      <dgm:prSet presAssocID="{70EEA87C-3A5F-4F6F-8271-07F53B43CBE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EECDDC0-ACFC-44B1-AFA9-F64986581C50}" type="pres">
      <dgm:prSet presAssocID="{41115C90-7609-40B1-955A-18D3F8EDFBA0}" presName="spacer" presStyleCnt="0"/>
      <dgm:spPr/>
    </dgm:pt>
    <dgm:pt modelId="{424E4846-D5F1-43E2-A1A2-0D91359A85CD}" type="pres">
      <dgm:prSet presAssocID="{0F403E0B-363D-4F0E-AEDA-00DCDD52DEA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32D59AF-5B67-49EF-82D5-F050D3BC03F7}" type="pres">
      <dgm:prSet presAssocID="{012731AF-0BC3-4CD7-BB24-95AD7CBD13FE}" presName="spacer" presStyleCnt="0"/>
      <dgm:spPr/>
    </dgm:pt>
    <dgm:pt modelId="{670C3138-35C4-4325-817E-26AD5BE05F94}" type="pres">
      <dgm:prSet presAssocID="{006BF539-B18B-4672-913C-30628D44579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767A446-BC7C-42C0-8657-85F04DFBA030}" srcId="{2DD9BEDF-B9E2-4ABA-A056-FFA32216D3C8}" destId="{006BF539-B18B-4672-913C-30628D44579F}" srcOrd="3" destOrd="0" parTransId="{D2EAE1EC-B44A-4A77-AB3A-948555ACA079}" sibTransId="{C314D4F0-DE89-44FE-B196-571916A4B61B}"/>
    <dgm:cxn modelId="{AFF19272-9673-4B01-A58E-80B89B60D889}" type="presOf" srcId="{0F403E0B-363D-4F0E-AEDA-00DCDD52DEA7}" destId="{424E4846-D5F1-43E2-A1A2-0D91359A85CD}" srcOrd="0" destOrd="0" presId="urn:microsoft.com/office/officeart/2005/8/layout/vList2"/>
    <dgm:cxn modelId="{C80CC893-BD73-4758-B94D-E3B544B31B63}" srcId="{2DD9BEDF-B9E2-4ABA-A056-FFA32216D3C8}" destId="{0F403E0B-363D-4F0E-AEDA-00DCDD52DEA7}" srcOrd="2" destOrd="0" parTransId="{C84967E1-D49F-41C9-8B5C-D781236AA799}" sibTransId="{012731AF-0BC3-4CD7-BB24-95AD7CBD13FE}"/>
    <dgm:cxn modelId="{D02A2098-9524-4CC2-B900-DB0640FE2AD5}" srcId="{2DD9BEDF-B9E2-4ABA-A056-FFA32216D3C8}" destId="{70EEA87C-3A5F-4F6F-8271-07F53B43CBE7}" srcOrd="1" destOrd="0" parTransId="{E8B16D67-EA44-4FDF-BAAE-810508DE9F96}" sibTransId="{41115C90-7609-40B1-955A-18D3F8EDFBA0}"/>
    <dgm:cxn modelId="{23C85598-1ECE-4744-A81F-1D8281EE6A25}" srcId="{2DD9BEDF-B9E2-4ABA-A056-FFA32216D3C8}" destId="{FDB40630-942D-4475-833B-DC48C1B2AEF9}" srcOrd="0" destOrd="0" parTransId="{EB145E02-B538-4AA7-871E-FA081BB24459}" sibTransId="{0E1C6016-7DEB-4E2F-9797-C18C672777F4}"/>
    <dgm:cxn modelId="{0B96E8A4-ABD7-4CA2-9604-5B31470831CF}" type="presOf" srcId="{70EEA87C-3A5F-4F6F-8271-07F53B43CBE7}" destId="{528E58FA-D514-4974-95F1-C3A81A6CC8AA}" srcOrd="0" destOrd="0" presId="urn:microsoft.com/office/officeart/2005/8/layout/vList2"/>
    <dgm:cxn modelId="{B93EFCA9-9C52-4512-A86A-60FED176183B}" type="presOf" srcId="{006BF539-B18B-4672-913C-30628D44579F}" destId="{670C3138-35C4-4325-817E-26AD5BE05F94}" srcOrd="0" destOrd="0" presId="urn:microsoft.com/office/officeart/2005/8/layout/vList2"/>
    <dgm:cxn modelId="{90BED6AB-2622-4A47-8DD0-AEDA6876D029}" type="presOf" srcId="{FDB40630-942D-4475-833B-DC48C1B2AEF9}" destId="{A033DC3D-C63F-43D1-8859-07FC97577F71}" srcOrd="0" destOrd="0" presId="urn:microsoft.com/office/officeart/2005/8/layout/vList2"/>
    <dgm:cxn modelId="{80B36DC0-A1CA-42E5-B78A-79BFF3C79841}" type="presOf" srcId="{2DD9BEDF-B9E2-4ABA-A056-FFA32216D3C8}" destId="{2A2F781F-16C1-4D29-B08D-ACB557B90863}" srcOrd="0" destOrd="0" presId="urn:microsoft.com/office/officeart/2005/8/layout/vList2"/>
    <dgm:cxn modelId="{D71AE3A6-9161-4990-8BB5-0D4ADB2D81C5}" type="presParOf" srcId="{2A2F781F-16C1-4D29-B08D-ACB557B90863}" destId="{A033DC3D-C63F-43D1-8859-07FC97577F71}" srcOrd="0" destOrd="0" presId="urn:microsoft.com/office/officeart/2005/8/layout/vList2"/>
    <dgm:cxn modelId="{46B33FCB-185D-48A5-824F-644AE3B2D45D}" type="presParOf" srcId="{2A2F781F-16C1-4D29-B08D-ACB557B90863}" destId="{786D5744-4016-4336-AC72-5D6D8FE2A223}" srcOrd="1" destOrd="0" presId="urn:microsoft.com/office/officeart/2005/8/layout/vList2"/>
    <dgm:cxn modelId="{CC3D9EA9-228B-4C19-A79A-0B22772DAFBF}" type="presParOf" srcId="{2A2F781F-16C1-4D29-B08D-ACB557B90863}" destId="{528E58FA-D514-4974-95F1-C3A81A6CC8AA}" srcOrd="2" destOrd="0" presId="urn:microsoft.com/office/officeart/2005/8/layout/vList2"/>
    <dgm:cxn modelId="{8AC412D6-AD39-4842-8077-1A61BD524E8D}" type="presParOf" srcId="{2A2F781F-16C1-4D29-B08D-ACB557B90863}" destId="{9EECDDC0-ACFC-44B1-AFA9-F64986581C50}" srcOrd="3" destOrd="0" presId="urn:microsoft.com/office/officeart/2005/8/layout/vList2"/>
    <dgm:cxn modelId="{15477107-7060-4BAD-93F6-87CFC332EF52}" type="presParOf" srcId="{2A2F781F-16C1-4D29-B08D-ACB557B90863}" destId="{424E4846-D5F1-43E2-A1A2-0D91359A85CD}" srcOrd="4" destOrd="0" presId="urn:microsoft.com/office/officeart/2005/8/layout/vList2"/>
    <dgm:cxn modelId="{34D61EBC-866F-4CDE-9B95-8AB10D09A425}" type="presParOf" srcId="{2A2F781F-16C1-4D29-B08D-ACB557B90863}" destId="{932D59AF-5B67-49EF-82D5-F050D3BC03F7}" srcOrd="5" destOrd="0" presId="urn:microsoft.com/office/officeart/2005/8/layout/vList2"/>
    <dgm:cxn modelId="{D22F0AAB-6206-44A2-B31F-40E160A41521}" type="presParOf" srcId="{2A2F781F-16C1-4D29-B08D-ACB557B90863}" destId="{670C3138-35C4-4325-817E-26AD5BE05F9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5063B7-85D1-441D-87C6-864638207FCC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BC353A9-2E9A-4B42-B9DF-3904A72B6A0E}">
      <dgm:prSet/>
      <dgm:spPr>
        <a:solidFill>
          <a:srgbClr val="EC008C"/>
        </a:solidFill>
      </dgm:spPr>
      <dgm:t>
        <a:bodyPr/>
        <a:lstStyle/>
        <a:p>
          <a:r>
            <a:rPr lang="fi-FI" dirty="0"/>
            <a:t>Kolmiulotteisen rakenteen tuhoutumista kutsutaan denaturoitumiseksi.</a:t>
          </a:r>
          <a:br>
            <a:rPr lang="fi-FI" dirty="0"/>
          </a:br>
          <a:r>
            <a:rPr lang="fi-FI" dirty="0"/>
            <a:t>Silloin proteiini menettää toimintakykynsä.</a:t>
          </a:r>
          <a:endParaRPr lang="en-US" dirty="0"/>
        </a:p>
      </dgm:t>
    </dgm:pt>
    <dgm:pt modelId="{C30C19A1-0B86-4B48-8CD1-BC251B538350}" type="parTrans" cxnId="{E893A836-17D9-42C9-9647-9C13C0169F53}">
      <dgm:prSet/>
      <dgm:spPr/>
      <dgm:t>
        <a:bodyPr/>
        <a:lstStyle/>
        <a:p>
          <a:endParaRPr lang="en-US"/>
        </a:p>
      </dgm:t>
    </dgm:pt>
    <dgm:pt modelId="{34A83047-F862-4DFB-A54B-26CD2997000F}" type="sibTrans" cxnId="{E893A836-17D9-42C9-9647-9C13C0169F53}">
      <dgm:prSet/>
      <dgm:spPr/>
      <dgm:t>
        <a:bodyPr/>
        <a:lstStyle/>
        <a:p>
          <a:endParaRPr lang="en-US"/>
        </a:p>
      </dgm:t>
    </dgm:pt>
    <dgm:pt modelId="{8F5B064C-FAE0-4576-818D-72F8F5F5C36F}" type="pres">
      <dgm:prSet presAssocID="{005063B7-85D1-441D-87C6-864638207FCC}" presName="linear" presStyleCnt="0">
        <dgm:presLayoutVars>
          <dgm:animLvl val="lvl"/>
          <dgm:resizeHandles val="exact"/>
        </dgm:presLayoutVars>
      </dgm:prSet>
      <dgm:spPr/>
    </dgm:pt>
    <dgm:pt modelId="{EA20ABC6-64BD-4CB6-9346-0B23CADA9C8B}" type="pres">
      <dgm:prSet presAssocID="{7BC353A9-2E9A-4B42-B9DF-3904A72B6A0E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E893A836-17D9-42C9-9647-9C13C0169F53}" srcId="{005063B7-85D1-441D-87C6-864638207FCC}" destId="{7BC353A9-2E9A-4B42-B9DF-3904A72B6A0E}" srcOrd="0" destOrd="0" parTransId="{C30C19A1-0B86-4B48-8CD1-BC251B538350}" sibTransId="{34A83047-F862-4DFB-A54B-26CD2997000F}"/>
    <dgm:cxn modelId="{6CB27450-E055-42C2-A8A6-8D1FFFCD11DF}" type="presOf" srcId="{005063B7-85D1-441D-87C6-864638207FCC}" destId="{8F5B064C-FAE0-4576-818D-72F8F5F5C36F}" srcOrd="0" destOrd="0" presId="urn:microsoft.com/office/officeart/2005/8/layout/vList2"/>
    <dgm:cxn modelId="{152CD4F7-D644-4FDC-95B5-6222692810CF}" type="presOf" srcId="{7BC353A9-2E9A-4B42-B9DF-3904A72B6A0E}" destId="{EA20ABC6-64BD-4CB6-9346-0B23CADA9C8B}" srcOrd="0" destOrd="0" presId="urn:microsoft.com/office/officeart/2005/8/layout/vList2"/>
    <dgm:cxn modelId="{4E22B6DF-CD51-425D-A6D1-BBF337B5CEDC}" type="presParOf" srcId="{8F5B064C-FAE0-4576-818D-72F8F5F5C36F}" destId="{EA20ABC6-64BD-4CB6-9346-0B23CADA9C8B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D9BEDF-B9E2-4ABA-A056-FFA32216D3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FDB40630-942D-4475-833B-DC48C1B2AEF9}">
      <dgm:prSet/>
      <dgm:spPr>
        <a:solidFill>
          <a:srgbClr val="EC008C"/>
        </a:solidFill>
      </dgm:spPr>
      <dgm:t>
        <a:bodyPr/>
        <a:lstStyle/>
        <a:p>
          <a:r>
            <a:rPr lang="fi-FI" dirty="0"/>
            <a:t>Solun aineenvaihduntareaktiot jaetaan</a:t>
          </a:r>
        </a:p>
      </dgm:t>
    </dgm:pt>
    <dgm:pt modelId="{EB145E02-B538-4AA7-871E-FA081BB24459}" type="parTrans" cxnId="{23C85598-1ECE-4744-A81F-1D8281EE6A25}">
      <dgm:prSet/>
      <dgm:spPr/>
      <dgm:t>
        <a:bodyPr/>
        <a:lstStyle/>
        <a:p>
          <a:endParaRPr lang="fi-FI"/>
        </a:p>
      </dgm:t>
    </dgm:pt>
    <dgm:pt modelId="{0E1C6016-7DEB-4E2F-9797-C18C672777F4}" type="sibTrans" cxnId="{23C85598-1ECE-4744-A81F-1D8281EE6A25}">
      <dgm:prSet/>
      <dgm:spPr/>
      <dgm:t>
        <a:bodyPr/>
        <a:lstStyle/>
        <a:p>
          <a:endParaRPr lang="fi-FI"/>
        </a:p>
      </dgm:t>
    </dgm:pt>
    <dgm:pt modelId="{E3A88706-D89E-4635-99F4-D8D28A220DED}">
      <dgm:prSet/>
      <dgm:spPr>
        <a:solidFill>
          <a:srgbClr val="F599C3"/>
        </a:solidFill>
      </dgm:spPr>
      <dgm:t>
        <a:bodyPr/>
        <a:lstStyle/>
        <a:p>
          <a:r>
            <a:rPr lang="fi-FI" dirty="0"/>
            <a:t>Entsyymit eivät itse kulu tai muutu reaktioissa</a:t>
          </a:r>
        </a:p>
      </dgm:t>
    </dgm:pt>
    <dgm:pt modelId="{4AC40A38-4AFB-4215-9418-C837EF8A3185}" type="parTrans" cxnId="{C4F91F34-73AD-4676-8EC1-6E3E724FBC38}">
      <dgm:prSet/>
      <dgm:spPr/>
      <dgm:t>
        <a:bodyPr/>
        <a:lstStyle/>
        <a:p>
          <a:endParaRPr lang="fi-FI"/>
        </a:p>
      </dgm:t>
    </dgm:pt>
    <dgm:pt modelId="{98C36BAB-F5F5-47E8-90F4-EEC59352ABFB}" type="sibTrans" cxnId="{C4F91F34-73AD-4676-8EC1-6E3E724FBC38}">
      <dgm:prSet/>
      <dgm:spPr/>
      <dgm:t>
        <a:bodyPr/>
        <a:lstStyle/>
        <a:p>
          <a:endParaRPr lang="fi-FI"/>
        </a:p>
      </dgm:t>
    </dgm:pt>
    <dgm:pt modelId="{FA9C16DB-41FC-46CC-B2C1-2E8D9E1BF776}">
      <dgm:prSet/>
      <dgm:spPr/>
      <dgm:t>
        <a:bodyPr/>
        <a:lstStyle/>
        <a:p>
          <a:r>
            <a:rPr lang="fi-FI"/>
            <a:t>Anabolisiin eli rakentaviin reaktioihin</a:t>
          </a:r>
          <a:endParaRPr lang="fi-FI" dirty="0">
            <a:cs typeface="Calibri"/>
          </a:endParaRPr>
        </a:p>
      </dgm:t>
    </dgm:pt>
    <dgm:pt modelId="{234A2E59-2484-4042-B0BD-04F8B22FE539}" type="parTrans" cxnId="{04AEA865-7EFA-4708-B483-18C21DE50062}">
      <dgm:prSet/>
      <dgm:spPr/>
      <dgm:t>
        <a:bodyPr/>
        <a:lstStyle/>
        <a:p>
          <a:endParaRPr lang="fi-FI"/>
        </a:p>
      </dgm:t>
    </dgm:pt>
    <dgm:pt modelId="{0E385566-7C88-4CEC-BD4C-4CDC8854C178}" type="sibTrans" cxnId="{04AEA865-7EFA-4708-B483-18C21DE50062}">
      <dgm:prSet/>
      <dgm:spPr/>
      <dgm:t>
        <a:bodyPr/>
        <a:lstStyle/>
        <a:p>
          <a:endParaRPr lang="fi-FI"/>
        </a:p>
      </dgm:t>
    </dgm:pt>
    <dgm:pt modelId="{B937A78B-5A31-4E11-A370-D14A859726C9}">
      <dgm:prSet/>
      <dgm:spPr/>
      <dgm:t>
        <a:bodyPr/>
        <a:lstStyle/>
        <a:p>
          <a:r>
            <a:rPr lang="fi-FI"/>
            <a:t>Katabolisiin eli hajottaviin reaktioihin</a:t>
          </a:r>
          <a:endParaRPr lang="fi-FI" dirty="0">
            <a:cs typeface="Calibri" panose="020F0502020204030204"/>
          </a:endParaRPr>
        </a:p>
      </dgm:t>
    </dgm:pt>
    <dgm:pt modelId="{813CC911-B253-4E8A-9163-AFBAB0DD25C6}" type="parTrans" cxnId="{BEAA1DEB-DDBE-4704-AEF4-EFCDF4260AC0}">
      <dgm:prSet/>
      <dgm:spPr/>
      <dgm:t>
        <a:bodyPr/>
        <a:lstStyle/>
        <a:p>
          <a:endParaRPr lang="fi-FI"/>
        </a:p>
      </dgm:t>
    </dgm:pt>
    <dgm:pt modelId="{0B4CCA1D-A940-44B9-8A4A-8BF73D5B2F3B}" type="sibTrans" cxnId="{BEAA1DEB-DDBE-4704-AEF4-EFCDF4260AC0}">
      <dgm:prSet/>
      <dgm:spPr/>
      <dgm:t>
        <a:bodyPr/>
        <a:lstStyle/>
        <a:p>
          <a:endParaRPr lang="fi-FI"/>
        </a:p>
      </dgm:t>
    </dgm:pt>
    <dgm:pt modelId="{2D7BB16C-BC6D-4286-B99C-3F0C123F58B4}">
      <dgm:prSet/>
      <dgm:spPr>
        <a:solidFill>
          <a:srgbClr val="F9C3DB"/>
        </a:solidFill>
      </dgm:spPr>
      <dgm:t>
        <a:bodyPr/>
        <a:lstStyle/>
        <a:p>
          <a:r>
            <a:rPr lang="fi-FI"/>
            <a:t>Solujen toiminta ilman entsyymejä olisi mahdotonta</a:t>
          </a:r>
          <a:endParaRPr lang="fi-FI" dirty="0"/>
        </a:p>
      </dgm:t>
    </dgm:pt>
    <dgm:pt modelId="{EDA8326A-F039-4D7F-A8CB-7BF0C2CAD1DC}" type="parTrans" cxnId="{3ACB5A3F-8626-4350-8EDD-7C7350D36C2F}">
      <dgm:prSet/>
      <dgm:spPr/>
      <dgm:t>
        <a:bodyPr/>
        <a:lstStyle/>
        <a:p>
          <a:endParaRPr lang="fi-FI"/>
        </a:p>
      </dgm:t>
    </dgm:pt>
    <dgm:pt modelId="{DA17D279-4913-4357-95C4-88026B53977E}" type="sibTrans" cxnId="{3ACB5A3F-8626-4350-8EDD-7C7350D36C2F}">
      <dgm:prSet/>
      <dgm:spPr/>
      <dgm:t>
        <a:bodyPr/>
        <a:lstStyle/>
        <a:p>
          <a:endParaRPr lang="fi-FI"/>
        </a:p>
      </dgm:t>
    </dgm:pt>
    <dgm:pt modelId="{2A2F781F-16C1-4D29-B08D-ACB557B90863}" type="pres">
      <dgm:prSet presAssocID="{2DD9BEDF-B9E2-4ABA-A056-FFA32216D3C8}" presName="linear" presStyleCnt="0">
        <dgm:presLayoutVars>
          <dgm:animLvl val="lvl"/>
          <dgm:resizeHandles val="exact"/>
        </dgm:presLayoutVars>
      </dgm:prSet>
      <dgm:spPr/>
    </dgm:pt>
    <dgm:pt modelId="{A033DC3D-C63F-43D1-8859-07FC97577F71}" type="pres">
      <dgm:prSet presAssocID="{FDB40630-942D-4475-833B-DC48C1B2AEF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3B1C186-6125-456D-BA9F-8A974051ED2E}" type="pres">
      <dgm:prSet presAssocID="{FDB40630-942D-4475-833B-DC48C1B2AEF9}" presName="childText" presStyleLbl="revTx" presStyleIdx="0" presStyleCnt="1">
        <dgm:presLayoutVars>
          <dgm:bulletEnabled val="1"/>
        </dgm:presLayoutVars>
      </dgm:prSet>
      <dgm:spPr/>
    </dgm:pt>
    <dgm:pt modelId="{D5E05736-E9B4-4790-9BF3-E3D5EE35FD82}" type="pres">
      <dgm:prSet presAssocID="{E3A88706-D89E-4635-99F4-D8D28A220DE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301BC63-5CCB-4C61-A565-30FA6666025F}" type="pres">
      <dgm:prSet presAssocID="{98C36BAB-F5F5-47E8-90F4-EEC59352ABFB}" presName="spacer" presStyleCnt="0"/>
      <dgm:spPr/>
    </dgm:pt>
    <dgm:pt modelId="{C3501B98-0BEF-4F4A-80D2-4E00AEFDFBA4}" type="pres">
      <dgm:prSet presAssocID="{2D7BB16C-BC6D-4286-B99C-3F0C123F58B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E80D529-AB89-4274-A882-558895B9F238}" type="presOf" srcId="{B937A78B-5A31-4E11-A370-D14A859726C9}" destId="{43B1C186-6125-456D-BA9F-8A974051ED2E}" srcOrd="0" destOrd="1" presId="urn:microsoft.com/office/officeart/2005/8/layout/vList2"/>
    <dgm:cxn modelId="{C4F91F34-73AD-4676-8EC1-6E3E724FBC38}" srcId="{2DD9BEDF-B9E2-4ABA-A056-FFA32216D3C8}" destId="{E3A88706-D89E-4635-99F4-D8D28A220DED}" srcOrd="1" destOrd="0" parTransId="{4AC40A38-4AFB-4215-9418-C837EF8A3185}" sibTransId="{98C36BAB-F5F5-47E8-90F4-EEC59352ABFB}"/>
    <dgm:cxn modelId="{3ACB5A3F-8626-4350-8EDD-7C7350D36C2F}" srcId="{2DD9BEDF-B9E2-4ABA-A056-FFA32216D3C8}" destId="{2D7BB16C-BC6D-4286-B99C-3F0C123F58B4}" srcOrd="2" destOrd="0" parTransId="{EDA8326A-F039-4D7F-A8CB-7BF0C2CAD1DC}" sibTransId="{DA17D279-4913-4357-95C4-88026B53977E}"/>
    <dgm:cxn modelId="{04AEA865-7EFA-4708-B483-18C21DE50062}" srcId="{FDB40630-942D-4475-833B-DC48C1B2AEF9}" destId="{FA9C16DB-41FC-46CC-B2C1-2E8D9E1BF776}" srcOrd="0" destOrd="0" parTransId="{234A2E59-2484-4042-B0BD-04F8B22FE539}" sibTransId="{0E385566-7C88-4CEC-BD4C-4CDC8854C178}"/>
    <dgm:cxn modelId="{3800E289-B691-409F-B454-A68E0DAE34F0}" type="presOf" srcId="{FA9C16DB-41FC-46CC-B2C1-2E8D9E1BF776}" destId="{43B1C186-6125-456D-BA9F-8A974051ED2E}" srcOrd="0" destOrd="0" presId="urn:microsoft.com/office/officeart/2005/8/layout/vList2"/>
    <dgm:cxn modelId="{23C85598-1ECE-4744-A81F-1D8281EE6A25}" srcId="{2DD9BEDF-B9E2-4ABA-A056-FFA32216D3C8}" destId="{FDB40630-942D-4475-833B-DC48C1B2AEF9}" srcOrd="0" destOrd="0" parTransId="{EB145E02-B538-4AA7-871E-FA081BB24459}" sibTransId="{0E1C6016-7DEB-4E2F-9797-C18C672777F4}"/>
    <dgm:cxn modelId="{90BED6AB-2622-4A47-8DD0-AEDA6876D029}" type="presOf" srcId="{FDB40630-942D-4475-833B-DC48C1B2AEF9}" destId="{A033DC3D-C63F-43D1-8859-07FC97577F71}" srcOrd="0" destOrd="0" presId="urn:microsoft.com/office/officeart/2005/8/layout/vList2"/>
    <dgm:cxn modelId="{DDDC87AF-DFEC-4B25-8635-AB4A4454AF0A}" type="presOf" srcId="{2D7BB16C-BC6D-4286-B99C-3F0C123F58B4}" destId="{C3501B98-0BEF-4F4A-80D2-4E00AEFDFBA4}" srcOrd="0" destOrd="0" presId="urn:microsoft.com/office/officeart/2005/8/layout/vList2"/>
    <dgm:cxn modelId="{E27D26C0-CA14-41B8-B58C-67E62212BC77}" type="presOf" srcId="{E3A88706-D89E-4635-99F4-D8D28A220DED}" destId="{D5E05736-E9B4-4790-9BF3-E3D5EE35FD82}" srcOrd="0" destOrd="0" presId="urn:microsoft.com/office/officeart/2005/8/layout/vList2"/>
    <dgm:cxn modelId="{80B36DC0-A1CA-42E5-B78A-79BFF3C79841}" type="presOf" srcId="{2DD9BEDF-B9E2-4ABA-A056-FFA32216D3C8}" destId="{2A2F781F-16C1-4D29-B08D-ACB557B90863}" srcOrd="0" destOrd="0" presId="urn:microsoft.com/office/officeart/2005/8/layout/vList2"/>
    <dgm:cxn modelId="{BEAA1DEB-DDBE-4704-AEF4-EFCDF4260AC0}" srcId="{FDB40630-942D-4475-833B-DC48C1B2AEF9}" destId="{B937A78B-5A31-4E11-A370-D14A859726C9}" srcOrd="1" destOrd="0" parTransId="{813CC911-B253-4E8A-9163-AFBAB0DD25C6}" sibTransId="{0B4CCA1D-A940-44B9-8A4A-8BF73D5B2F3B}"/>
    <dgm:cxn modelId="{D71AE3A6-9161-4990-8BB5-0D4ADB2D81C5}" type="presParOf" srcId="{2A2F781F-16C1-4D29-B08D-ACB557B90863}" destId="{A033DC3D-C63F-43D1-8859-07FC97577F71}" srcOrd="0" destOrd="0" presId="urn:microsoft.com/office/officeart/2005/8/layout/vList2"/>
    <dgm:cxn modelId="{32A37F4E-F3B4-4503-ABBA-1B7931283093}" type="presParOf" srcId="{2A2F781F-16C1-4D29-B08D-ACB557B90863}" destId="{43B1C186-6125-456D-BA9F-8A974051ED2E}" srcOrd="1" destOrd="0" presId="urn:microsoft.com/office/officeart/2005/8/layout/vList2"/>
    <dgm:cxn modelId="{FE5DBF94-493B-4B4F-8FA7-17A60FB861B1}" type="presParOf" srcId="{2A2F781F-16C1-4D29-B08D-ACB557B90863}" destId="{D5E05736-E9B4-4790-9BF3-E3D5EE35FD82}" srcOrd="2" destOrd="0" presId="urn:microsoft.com/office/officeart/2005/8/layout/vList2"/>
    <dgm:cxn modelId="{574C4416-BDE3-41DA-9ABE-85AEB7E220EB}" type="presParOf" srcId="{2A2F781F-16C1-4D29-B08D-ACB557B90863}" destId="{E301BC63-5CCB-4C61-A565-30FA6666025F}" srcOrd="3" destOrd="0" presId="urn:microsoft.com/office/officeart/2005/8/layout/vList2"/>
    <dgm:cxn modelId="{16D8871F-3DBC-4FCC-B9EB-7BEBE0B03048}" type="presParOf" srcId="{2A2F781F-16C1-4D29-B08D-ACB557B90863}" destId="{C3501B98-0BEF-4F4A-80D2-4E00AEFDFBA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05063B7-85D1-441D-87C6-864638207FCC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BC353A9-2E9A-4B42-B9DF-3904A72B6A0E}">
      <dgm:prSet/>
      <dgm:spPr>
        <a:solidFill>
          <a:srgbClr val="EC008C"/>
        </a:solidFill>
      </dgm:spPr>
      <dgm:t>
        <a:bodyPr/>
        <a:lstStyle/>
        <a:p>
          <a:r>
            <a:rPr lang="fi-FI" dirty="0"/>
            <a:t>Reaktioon tarvitaan:</a:t>
          </a:r>
          <a:endParaRPr lang="en-US" dirty="0"/>
        </a:p>
      </dgm:t>
    </dgm:pt>
    <dgm:pt modelId="{C30C19A1-0B86-4B48-8CD1-BC251B538350}" type="parTrans" cxnId="{E893A836-17D9-42C9-9647-9C13C0169F53}">
      <dgm:prSet/>
      <dgm:spPr/>
      <dgm:t>
        <a:bodyPr/>
        <a:lstStyle/>
        <a:p>
          <a:endParaRPr lang="en-US"/>
        </a:p>
      </dgm:t>
    </dgm:pt>
    <dgm:pt modelId="{34A83047-F862-4DFB-A54B-26CD2997000F}" type="sibTrans" cxnId="{E893A836-17D9-42C9-9647-9C13C0169F53}">
      <dgm:prSet/>
      <dgm:spPr/>
      <dgm:t>
        <a:bodyPr/>
        <a:lstStyle/>
        <a:p>
          <a:endParaRPr lang="en-US"/>
        </a:p>
      </dgm:t>
    </dgm:pt>
    <dgm:pt modelId="{7A358A5D-5F67-44F6-8864-075441361857}">
      <dgm:prSet/>
      <dgm:spPr/>
      <dgm:t>
        <a:bodyPr/>
        <a:lstStyle/>
        <a:p>
          <a:r>
            <a:rPr lang="fi-FI" dirty="0"/>
            <a:t>Entsyymi ja sen aktiivinen kohta</a:t>
          </a:r>
        </a:p>
      </dgm:t>
    </dgm:pt>
    <dgm:pt modelId="{5B76463D-F45C-4D11-B287-D3881150AB35}" type="parTrans" cxnId="{6CCC8CF8-B637-481E-870B-05D6ED631FF6}">
      <dgm:prSet/>
      <dgm:spPr/>
      <dgm:t>
        <a:bodyPr/>
        <a:lstStyle/>
        <a:p>
          <a:endParaRPr lang="fi-FI"/>
        </a:p>
      </dgm:t>
    </dgm:pt>
    <dgm:pt modelId="{D50FB439-74E1-46D5-836C-1D5C6F693D3D}" type="sibTrans" cxnId="{6CCC8CF8-B637-481E-870B-05D6ED631FF6}">
      <dgm:prSet/>
      <dgm:spPr/>
      <dgm:t>
        <a:bodyPr/>
        <a:lstStyle/>
        <a:p>
          <a:endParaRPr lang="fi-FI"/>
        </a:p>
      </dgm:t>
    </dgm:pt>
    <dgm:pt modelId="{1A3495FD-C1AA-4A18-BAE7-6F144BFE3F1A}">
      <dgm:prSet/>
      <dgm:spPr/>
      <dgm:t>
        <a:bodyPr/>
        <a:lstStyle/>
        <a:p>
          <a:r>
            <a:rPr lang="fi-FI"/>
            <a:t>Entsyymiin sopiva(t) lähtöaine(et) eli substraatti</a:t>
          </a:r>
          <a:endParaRPr lang="fi-FI" dirty="0"/>
        </a:p>
      </dgm:t>
    </dgm:pt>
    <dgm:pt modelId="{8020F419-58D5-47D6-B739-620319F909B4}" type="parTrans" cxnId="{4E353C82-EE28-4E06-9CF5-BACC9D0D35C3}">
      <dgm:prSet/>
      <dgm:spPr/>
      <dgm:t>
        <a:bodyPr/>
        <a:lstStyle/>
        <a:p>
          <a:endParaRPr lang="fi-FI"/>
        </a:p>
      </dgm:t>
    </dgm:pt>
    <dgm:pt modelId="{2559B7AC-A3AF-4275-8723-C6719564BAE7}" type="sibTrans" cxnId="{4E353C82-EE28-4E06-9CF5-BACC9D0D35C3}">
      <dgm:prSet/>
      <dgm:spPr/>
      <dgm:t>
        <a:bodyPr/>
        <a:lstStyle/>
        <a:p>
          <a:endParaRPr lang="fi-FI"/>
        </a:p>
      </dgm:t>
    </dgm:pt>
    <dgm:pt modelId="{A400FDBF-5FAD-4557-8369-0FB44C42121A}">
      <dgm:prSet/>
      <dgm:spPr/>
      <dgm:t>
        <a:bodyPr/>
        <a:lstStyle/>
        <a:p>
          <a:r>
            <a:rPr lang="fi-FI"/>
            <a:t>Entsyymin toiminnalle sopiva lämpötila ja happamuus</a:t>
          </a:r>
          <a:endParaRPr lang="fi-FI" dirty="0"/>
        </a:p>
      </dgm:t>
    </dgm:pt>
    <dgm:pt modelId="{C0BC2985-30C5-4E04-956C-B258753E6D4D}" type="parTrans" cxnId="{5970D9D8-04B5-4FF3-A215-B94B2D202DB6}">
      <dgm:prSet/>
      <dgm:spPr/>
      <dgm:t>
        <a:bodyPr/>
        <a:lstStyle/>
        <a:p>
          <a:endParaRPr lang="fi-FI"/>
        </a:p>
      </dgm:t>
    </dgm:pt>
    <dgm:pt modelId="{E6F3C430-8C05-4EED-90C8-87725FBACC92}" type="sibTrans" cxnId="{5970D9D8-04B5-4FF3-A215-B94B2D202DB6}">
      <dgm:prSet/>
      <dgm:spPr/>
      <dgm:t>
        <a:bodyPr/>
        <a:lstStyle/>
        <a:p>
          <a:endParaRPr lang="fi-FI"/>
        </a:p>
      </dgm:t>
    </dgm:pt>
    <dgm:pt modelId="{74B51291-12D7-42E1-9058-0AFEF6B9D308}">
      <dgm:prSet/>
      <dgm:spPr/>
      <dgm:t>
        <a:bodyPr/>
        <a:lstStyle/>
        <a:p>
          <a:r>
            <a:rPr lang="fi-FI"/>
            <a:t>Mahdollisesti kofaktori, eli aine, joka aktivoi entsyymin toimintavalmiiksi</a:t>
          </a:r>
          <a:endParaRPr lang="fi-FI" dirty="0"/>
        </a:p>
      </dgm:t>
    </dgm:pt>
    <dgm:pt modelId="{AF81428B-7B75-481C-A344-F08D61A2CEE1}" type="parTrans" cxnId="{B416E217-8B98-4A89-A296-1AD90BE7DF8E}">
      <dgm:prSet/>
      <dgm:spPr/>
      <dgm:t>
        <a:bodyPr/>
        <a:lstStyle/>
        <a:p>
          <a:endParaRPr lang="fi-FI"/>
        </a:p>
      </dgm:t>
    </dgm:pt>
    <dgm:pt modelId="{3CB67CC0-2C76-4E37-9F12-BCE7D1041459}" type="sibTrans" cxnId="{B416E217-8B98-4A89-A296-1AD90BE7DF8E}">
      <dgm:prSet/>
      <dgm:spPr/>
      <dgm:t>
        <a:bodyPr/>
        <a:lstStyle/>
        <a:p>
          <a:endParaRPr lang="fi-FI"/>
        </a:p>
      </dgm:t>
    </dgm:pt>
    <dgm:pt modelId="{C98BB3D8-F1F9-4980-A813-50F0C2AEBD98}" type="pres">
      <dgm:prSet presAssocID="{005063B7-85D1-441D-87C6-864638207FCC}" presName="linear" presStyleCnt="0">
        <dgm:presLayoutVars>
          <dgm:animLvl val="lvl"/>
          <dgm:resizeHandles val="exact"/>
        </dgm:presLayoutVars>
      </dgm:prSet>
      <dgm:spPr/>
    </dgm:pt>
    <dgm:pt modelId="{A2041109-FF81-4945-89B7-A8A0C017B20F}" type="pres">
      <dgm:prSet presAssocID="{7BC353A9-2E9A-4B42-B9DF-3904A72B6A0E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249B46B8-A6D2-4619-BC8D-E4846F2669B1}" type="pres">
      <dgm:prSet presAssocID="{7BC353A9-2E9A-4B42-B9DF-3904A72B6A0E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B416E217-8B98-4A89-A296-1AD90BE7DF8E}" srcId="{7BC353A9-2E9A-4B42-B9DF-3904A72B6A0E}" destId="{74B51291-12D7-42E1-9058-0AFEF6B9D308}" srcOrd="3" destOrd="0" parTransId="{AF81428B-7B75-481C-A344-F08D61A2CEE1}" sibTransId="{3CB67CC0-2C76-4E37-9F12-BCE7D1041459}"/>
    <dgm:cxn modelId="{E893A836-17D9-42C9-9647-9C13C0169F53}" srcId="{005063B7-85D1-441D-87C6-864638207FCC}" destId="{7BC353A9-2E9A-4B42-B9DF-3904A72B6A0E}" srcOrd="0" destOrd="0" parTransId="{C30C19A1-0B86-4B48-8CD1-BC251B538350}" sibTransId="{34A83047-F862-4DFB-A54B-26CD2997000F}"/>
    <dgm:cxn modelId="{2190204B-2E81-4C25-B1E5-1613564821A5}" type="presOf" srcId="{005063B7-85D1-441D-87C6-864638207FCC}" destId="{C98BB3D8-F1F9-4980-A813-50F0C2AEBD98}" srcOrd="0" destOrd="0" presId="urn:microsoft.com/office/officeart/2005/8/layout/vList2"/>
    <dgm:cxn modelId="{49E41470-69B6-47B1-AEC2-3EBD97F15CEF}" type="presOf" srcId="{74B51291-12D7-42E1-9058-0AFEF6B9D308}" destId="{249B46B8-A6D2-4619-BC8D-E4846F2669B1}" srcOrd="0" destOrd="3" presId="urn:microsoft.com/office/officeart/2005/8/layout/vList2"/>
    <dgm:cxn modelId="{90EB1258-F72F-4F08-925E-3D5C9E3655CD}" type="presOf" srcId="{7A358A5D-5F67-44F6-8864-075441361857}" destId="{249B46B8-A6D2-4619-BC8D-E4846F2669B1}" srcOrd="0" destOrd="0" presId="urn:microsoft.com/office/officeart/2005/8/layout/vList2"/>
    <dgm:cxn modelId="{4E353C82-EE28-4E06-9CF5-BACC9D0D35C3}" srcId="{7BC353A9-2E9A-4B42-B9DF-3904A72B6A0E}" destId="{1A3495FD-C1AA-4A18-BAE7-6F144BFE3F1A}" srcOrd="1" destOrd="0" parTransId="{8020F419-58D5-47D6-B739-620319F909B4}" sibTransId="{2559B7AC-A3AF-4275-8723-C6719564BAE7}"/>
    <dgm:cxn modelId="{EBF53685-F8AF-407C-AE81-06CBD11601DB}" type="presOf" srcId="{7BC353A9-2E9A-4B42-B9DF-3904A72B6A0E}" destId="{A2041109-FF81-4945-89B7-A8A0C017B20F}" srcOrd="0" destOrd="0" presId="urn:microsoft.com/office/officeart/2005/8/layout/vList2"/>
    <dgm:cxn modelId="{6FEF2099-9A14-450F-B7D5-B222666947C4}" type="presOf" srcId="{A400FDBF-5FAD-4557-8369-0FB44C42121A}" destId="{249B46B8-A6D2-4619-BC8D-E4846F2669B1}" srcOrd="0" destOrd="2" presId="urn:microsoft.com/office/officeart/2005/8/layout/vList2"/>
    <dgm:cxn modelId="{5970D9D8-04B5-4FF3-A215-B94B2D202DB6}" srcId="{7BC353A9-2E9A-4B42-B9DF-3904A72B6A0E}" destId="{A400FDBF-5FAD-4557-8369-0FB44C42121A}" srcOrd="2" destOrd="0" parTransId="{C0BC2985-30C5-4E04-956C-B258753E6D4D}" sibTransId="{E6F3C430-8C05-4EED-90C8-87725FBACC92}"/>
    <dgm:cxn modelId="{6CCC8CF8-B637-481E-870B-05D6ED631FF6}" srcId="{7BC353A9-2E9A-4B42-B9DF-3904A72B6A0E}" destId="{7A358A5D-5F67-44F6-8864-075441361857}" srcOrd="0" destOrd="0" parTransId="{5B76463D-F45C-4D11-B287-D3881150AB35}" sibTransId="{D50FB439-74E1-46D5-836C-1D5C6F693D3D}"/>
    <dgm:cxn modelId="{E444B7FD-1873-47BB-AD10-F73DEB7056B1}" type="presOf" srcId="{1A3495FD-C1AA-4A18-BAE7-6F144BFE3F1A}" destId="{249B46B8-A6D2-4619-BC8D-E4846F2669B1}" srcOrd="0" destOrd="1" presId="urn:microsoft.com/office/officeart/2005/8/layout/vList2"/>
    <dgm:cxn modelId="{67A47AC9-1A43-4843-9DCD-06B8C85015CF}" type="presParOf" srcId="{C98BB3D8-F1F9-4980-A813-50F0C2AEBD98}" destId="{A2041109-FF81-4945-89B7-A8A0C017B20F}" srcOrd="0" destOrd="0" presId="urn:microsoft.com/office/officeart/2005/8/layout/vList2"/>
    <dgm:cxn modelId="{98A631CE-ECDF-4D0D-97FC-CCFD87EAF2E2}" type="presParOf" srcId="{C98BB3D8-F1F9-4980-A813-50F0C2AEBD98}" destId="{249B46B8-A6D2-4619-BC8D-E4846F2669B1}" srcOrd="1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05063B7-85D1-441D-87C6-864638207FCC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BC353A9-2E9A-4B42-B9DF-3904A72B6A0E}">
      <dgm:prSet custT="1"/>
      <dgm:spPr>
        <a:solidFill>
          <a:srgbClr val="EC008C"/>
        </a:solidFill>
      </dgm:spPr>
      <dgm:t>
        <a:bodyPr/>
        <a:lstStyle/>
        <a:p>
          <a:r>
            <a:rPr lang="fi-FI" sz="2600" dirty="0">
              <a:ea typeface="+mn-lt"/>
              <a:cs typeface="+mn-lt"/>
            </a:rPr>
            <a:t>Reaktion voivat estää:</a:t>
          </a:r>
          <a:endParaRPr lang="en-US" sz="2600" dirty="0"/>
        </a:p>
      </dgm:t>
    </dgm:pt>
    <dgm:pt modelId="{34A83047-F862-4DFB-A54B-26CD2997000F}" type="sibTrans" cxnId="{E893A836-17D9-42C9-9647-9C13C0169F53}">
      <dgm:prSet/>
      <dgm:spPr/>
      <dgm:t>
        <a:bodyPr/>
        <a:lstStyle/>
        <a:p>
          <a:endParaRPr lang="en-US"/>
        </a:p>
      </dgm:t>
    </dgm:pt>
    <dgm:pt modelId="{C30C19A1-0B86-4B48-8CD1-BC251B538350}" type="parTrans" cxnId="{E893A836-17D9-42C9-9647-9C13C0169F53}">
      <dgm:prSet/>
      <dgm:spPr/>
      <dgm:t>
        <a:bodyPr/>
        <a:lstStyle/>
        <a:p>
          <a:endParaRPr lang="en-US"/>
        </a:p>
      </dgm:t>
    </dgm:pt>
    <dgm:pt modelId="{9068806F-1A5E-43A9-BFF0-E9247908DA5A}">
      <dgm:prSet custT="1"/>
      <dgm:spPr/>
      <dgm:t>
        <a:bodyPr/>
        <a:lstStyle/>
        <a:p>
          <a:r>
            <a:rPr lang="fi-FI" sz="2000" dirty="0">
              <a:ea typeface="+mn-lt"/>
              <a:cs typeface="+mn-lt"/>
            </a:rPr>
            <a:t>väärät olosuhteet (lämpötila, happamuus)</a:t>
          </a:r>
          <a:endParaRPr lang="en-US" sz="2000" dirty="0">
            <a:ea typeface="+mn-lt"/>
            <a:cs typeface="+mn-lt"/>
          </a:endParaRPr>
        </a:p>
      </dgm:t>
    </dgm:pt>
    <dgm:pt modelId="{D4AC70DC-2B68-443B-8230-EA5F1EE5BAC1}" type="sibTrans" cxnId="{92290085-0E57-4D20-B840-BC7510479F23}">
      <dgm:prSet/>
      <dgm:spPr/>
      <dgm:t>
        <a:bodyPr/>
        <a:lstStyle/>
        <a:p>
          <a:endParaRPr lang="fi-FI"/>
        </a:p>
      </dgm:t>
    </dgm:pt>
    <dgm:pt modelId="{911DB75F-DB85-4FA1-B3FA-4FCCD451A1EB}" type="parTrans" cxnId="{92290085-0E57-4D20-B840-BC7510479F23}">
      <dgm:prSet/>
      <dgm:spPr/>
      <dgm:t>
        <a:bodyPr/>
        <a:lstStyle/>
        <a:p>
          <a:endParaRPr lang="fi-FI"/>
        </a:p>
      </dgm:t>
    </dgm:pt>
    <dgm:pt modelId="{61B94145-327F-4180-A20B-47A47D8B395F}">
      <dgm:prSet custT="1"/>
      <dgm:spPr/>
      <dgm:t>
        <a:bodyPr/>
        <a:lstStyle/>
        <a:p>
          <a:endParaRPr lang="en-US" sz="2000" dirty="0">
            <a:ea typeface="+mn-lt"/>
            <a:cs typeface="+mn-lt"/>
          </a:endParaRPr>
        </a:p>
      </dgm:t>
    </dgm:pt>
    <dgm:pt modelId="{BA6420A9-B302-43E1-8718-811C9C7E1D1F}" type="sibTrans" cxnId="{776B342A-665A-496B-99A0-6872A2CC4989}">
      <dgm:prSet/>
      <dgm:spPr/>
      <dgm:t>
        <a:bodyPr/>
        <a:lstStyle/>
        <a:p>
          <a:endParaRPr lang="fi-FI"/>
        </a:p>
      </dgm:t>
    </dgm:pt>
    <dgm:pt modelId="{8D8C8B59-8896-40C2-B9F8-C6829742432D}" type="parTrans" cxnId="{776B342A-665A-496B-99A0-6872A2CC4989}">
      <dgm:prSet/>
      <dgm:spPr/>
      <dgm:t>
        <a:bodyPr/>
        <a:lstStyle/>
        <a:p>
          <a:endParaRPr lang="fi-FI"/>
        </a:p>
      </dgm:t>
    </dgm:pt>
    <dgm:pt modelId="{C98BB3D8-F1F9-4980-A813-50F0C2AEBD98}" type="pres">
      <dgm:prSet presAssocID="{005063B7-85D1-441D-87C6-864638207FCC}" presName="linear" presStyleCnt="0">
        <dgm:presLayoutVars>
          <dgm:animLvl val="lvl"/>
          <dgm:resizeHandles val="exact"/>
        </dgm:presLayoutVars>
      </dgm:prSet>
      <dgm:spPr/>
    </dgm:pt>
    <dgm:pt modelId="{A2041109-FF81-4945-89B7-A8A0C017B20F}" type="pres">
      <dgm:prSet presAssocID="{7BC353A9-2E9A-4B42-B9DF-3904A72B6A0E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249B46B8-A6D2-4619-BC8D-E4846F2669B1}" type="pres">
      <dgm:prSet presAssocID="{7BC353A9-2E9A-4B42-B9DF-3904A72B6A0E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776B342A-665A-496B-99A0-6872A2CC4989}" srcId="{7BC353A9-2E9A-4B42-B9DF-3904A72B6A0E}" destId="{61B94145-327F-4180-A20B-47A47D8B395F}" srcOrd="1" destOrd="0" parTransId="{8D8C8B59-8896-40C2-B9F8-C6829742432D}" sibTransId="{BA6420A9-B302-43E1-8718-811C9C7E1D1F}"/>
    <dgm:cxn modelId="{E893A836-17D9-42C9-9647-9C13C0169F53}" srcId="{005063B7-85D1-441D-87C6-864638207FCC}" destId="{7BC353A9-2E9A-4B42-B9DF-3904A72B6A0E}" srcOrd="0" destOrd="0" parTransId="{C30C19A1-0B86-4B48-8CD1-BC251B538350}" sibTransId="{34A83047-F862-4DFB-A54B-26CD2997000F}"/>
    <dgm:cxn modelId="{2190204B-2E81-4C25-B1E5-1613564821A5}" type="presOf" srcId="{005063B7-85D1-441D-87C6-864638207FCC}" destId="{C98BB3D8-F1F9-4980-A813-50F0C2AEBD98}" srcOrd="0" destOrd="0" presId="urn:microsoft.com/office/officeart/2005/8/layout/vList2"/>
    <dgm:cxn modelId="{4AAD867C-1CC6-4B59-A844-4BAD665DB76E}" type="presOf" srcId="{9068806F-1A5E-43A9-BFF0-E9247908DA5A}" destId="{249B46B8-A6D2-4619-BC8D-E4846F2669B1}" srcOrd="0" destOrd="0" presId="urn:microsoft.com/office/officeart/2005/8/layout/vList2"/>
    <dgm:cxn modelId="{1DB6797D-1E0A-4F7C-9292-D3CE695495BA}" type="presOf" srcId="{61B94145-327F-4180-A20B-47A47D8B395F}" destId="{249B46B8-A6D2-4619-BC8D-E4846F2669B1}" srcOrd="0" destOrd="1" presId="urn:microsoft.com/office/officeart/2005/8/layout/vList2"/>
    <dgm:cxn modelId="{92290085-0E57-4D20-B840-BC7510479F23}" srcId="{7BC353A9-2E9A-4B42-B9DF-3904A72B6A0E}" destId="{9068806F-1A5E-43A9-BFF0-E9247908DA5A}" srcOrd="0" destOrd="0" parTransId="{911DB75F-DB85-4FA1-B3FA-4FCCD451A1EB}" sibTransId="{D4AC70DC-2B68-443B-8230-EA5F1EE5BAC1}"/>
    <dgm:cxn modelId="{EBF53685-F8AF-407C-AE81-06CBD11601DB}" type="presOf" srcId="{7BC353A9-2E9A-4B42-B9DF-3904A72B6A0E}" destId="{A2041109-FF81-4945-89B7-A8A0C017B20F}" srcOrd="0" destOrd="0" presId="urn:microsoft.com/office/officeart/2005/8/layout/vList2"/>
    <dgm:cxn modelId="{67A47AC9-1A43-4843-9DCD-06B8C85015CF}" type="presParOf" srcId="{C98BB3D8-F1F9-4980-A813-50F0C2AEBD98}" destId="{A2041109-FF81-4945-89B7-A8A0C017B20F}" srcOrd="0" destOrd="0" presId="urn:microsoft.com/office/officeart/2005/8/layout/vList2"/>
    <dgm:cxn modelId="{98A631CE-ECDF-4D0D-97FC-CCFD87EAF2E2}" type="presParOf" srcId="{C98BB3D8-F1F9-4980-A813-50F0C2AEBD98}" destId="{249B46B8-A6D2-4619-BC8D-E4846F2669B1}" srcOrd="1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05063B7-85D1-441D-87C6-864638207FCC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0E80275-1241-478B-859F-87232F390F32}">
      <dgm:prSet/>
      <dgm:spPr>
        <a:solidFill>
          <a:srgbClr val="EC008C"/>
        </a:solidFill>
      </dgm:spPr>
      <dgm:t>
        <a:bodyPr/>
        <a:lstStyle/>
        <a:p>
          <a:r>
            <a:rPr lang="fi-FI" dirty="0">
              <a:ea typeface="+mn-lt"/>
              <a:cs typeface="+mn-lt"/>
            </a:rPr>
            <a:t>Reaktion voivat estää:</a:t>
          </a:r>
          <a:endParaRPr lang="en-US" dirty="0"/>
        </a:p>
      </dgm:t>
    </dgm:pt>
    <dgm:pt modelId="{30F66B82-79B9-44B4-80F9-7EA269B3AFB6}" type="parTrans" cxnId="{D07B2313-5C76-40D1-8E74-665E8F2076D4}">
      <dgm:prSet/>
      <dgm:spPr/>
      <dgm:t>
        <a:bodyPr/>
        <a:lstStyle/>
        <a:p>
          <a:endParaRPr lang="fi-FI"/>
        </a:p>
      </dgm:t>
    </dgm:pt>
    <dgm:pt modelId="{B2527DC5-7081-4542-9B80-F76A3394597B}" type="sibTrans" cxnId="{D07B2313-5C76-40D1-8E74-665E8F2076D4}">
      <dgm:prSet/>
      <dgm:spPr/>
      <dgm:t>
        <a:bodyPr/>
        <a:lstStyle/>
        <a:p>
          <a:endParaRPr lang="fi-FI"/>
        </a:p>
      </dgm:t>
    </dgm:pt>
    <dgm:pt modelId="{EFEC5B66-5248-4212-A4B3-3491AFDAC08F}">
      <dgm:prSet/>
      <dgm:spPr/>
      <dgm:t>
        <a:bodyPr/>
        <a:lstStyle/>
        <a:p>
          <a:r>
            <a:rPr lang="fi-FI" dirty="0">
              <a:latin typeface="+mj-lt"/>
              <a:ea typeface="+mj-lt"/>
              <a:cs typeface="+mj-lt"/>
            </a:rPr>
            <a:t>inhibiittori</a:t>
          </a:r>
          <a:endParaRPr lang="en-US" dirty="0">
            <a:ea typeface="+mn-lt"/>
            <a:cs typeface="+mn-lt"/>
          </a:endParaRPr>
        </a:p>
      </dgm:t>
    </dgm:pt>
    <dgm:pt modelId="{6A5F913D-6C74-4918-93F4-355AB603F6F8}" type="parTrans" cxnId="{A922E607-06C0-4BF4-92E9-3E935AA501E7}">
      <dgm:prSet/>
      <dgm:spPr/>
      <dgm:t>
        <a:bodyPr/>
        <a:lstStyle/>
        <a:p>
          <a:endParaRPr lang="fi-FI"/>
        </a:p>
      </dgm:t>
    </dgm:pt>
    <dgm:pt modelId="{C6656C14-B0EB-4BCC-A24C-4DB8B7BBB543}" type="sibTrans" cxnId="{A922E607-06C0-4BF4-92E9-3E935AA501E7}">
      <dgm:prSet/>
      <dgm:spPr/>
      <dgm:t>
        <a:bodyPr/>
        <a:lstStyle/>
        <a:p>
          <a:endParaRPr lang="fi-FI"/>
        </a:p>
      </dgm:t>
    </dgm:pt>
    <dgm:pt modelId="{FCE1E933-BDED-43E3-9403-400BF36D62E3}">
      <dgm:prSet/>
      <dgm:spPr/>
      <dgm:t>
        <a:bodyPr/>
        <a:lstStyle/>
        <a:p>
          <a:r>
            <a:rPr lang="fi-FI" dirty="0">
              <a:latin typeface="+mj-lt"/>
              <a:ea typeface="+mj-lt"/>
              <a:cs typeface="+mj-lt"/>
            </a:rPr>
            <a:t>lopputuotteiden suuri määrä </a:t>
          </a:r>
          <a:endParaRPr lang="fi-FI" dirty="0"/>
        </a:p>
      </dgm:t>
    </dgm:pt>
    <dgm:pt modelId="{57ECE7CC-54C4-4F29-A7C0-4FD27F9566D3}" type="parTrans" cxnId="{1EEA7439-622B-40A5-83EB-56856FF86018}">
      <dgm:prSet/>
      <dgm:spPr/>
      <dgm:t>
        <a:bodyPr/>
        <a:lstStyle/>
        <a:p>
          <a:endParaRPr lang="fi-FI"/>
        </a:p>
      </dgm:t>
    </dgm:pt>
    <dgm:pt modelId="{6507D8B9-B163-4519-BF43-5BAF79BF2A27}" type="sibTrans" cxnId="{1EEA7439-622B-40A5-83EB-56856FF86018}">
      <dgm:prSet/>
      <dgm:spPr/>
      <dgm:t>
        <a:bodyPr/>
        <a:lstStyle/>
        <a:p>
          <a:endParaRPr lang="fi-FI"/>
        </a:p>
      </dgm:t>
    </dgm:pt>
    <dgm:pt modelId="{4C115A60-777D-4324-93E7-4803C713CE94}">
      <dgm:prSet/>
      <dgm:spPr/>
      <dgm:t>
        <a:bodyPr/>
        <a:lstStyle/>
        <a:p>
          <a:r>
            <a:rPr lang="fi-FI" dirty="0">
              <a:latin typeface="+mj-lt"/>
              <a:ea typeface="+mj-lt"/>
              <a:cs typeface="+mj-lt"/>
            </a:rPr>
            <a:t>joka joko muuttaa entsyymin muotoa tai sitoutuu aktiiviseen kohtaan</a:t>
          </a:r>
          <a:endParaRPr lang="en-US" dirty="0">
            <a:ea typeface="+mn-lt"/>
            <a:cs typeface="+mn-lt"/>
          </a:endParaRPr>
        </a:p>
      </dgm:t>
    </dgm:pt>
    <dgm:pt modelId="{0A35D350-AF74-464F-9B9D-5AE16E66E26D}" type="parTrans" cxnId="{11B63509-AFE5-41C2-9DE6-9A14D6DCD4D8}">
      <dgm:prSet/>
      <dgm:spPr/>
      <dgm:t>
        <a:bodyPr/>
        <a:lstStyle/>
        <a:p>
          <a:endParaRPr lang="fi-FI"/>
        </a:p>
      </dgm:t>
    </dgm:pt>
    <dgm:pt modelId="{B17960A2-1226-4F7E-A555-FE491BA1BB8D}" type="sibTrans" cxnId="{11B63509-AFE5-41C2-9DE6-9A14D6DCD4D8}">
      <dgm:prSet/>
      <dgm:spPr/>
      <dgm:t>
        <a:bodyPr/>
        <a:lstStyle/>
        <a:p>
          <a:endParaRPr lang="fi-FI"/>
        </a:p>
      </dgm:t>
    </dgm:pt>
    <dgm:pt modelId="{C98BB3D8-F1F9-4980-A813-50F0C2AEBD98}" type="pres">
      <dgm:prSet presAssocID="{005063B7-85D1-441D-87C6-864638207FCC}" presName="linear" presStyleCnt="0">
        <dgm:presLayoutVars>
          <dgm:animLvl val="lvl"/>
          <dgm:resizeHandles val="exact"/>
        </dgm:presLayoutVars>
      </dgm:prSet>
      <dgm:spPr/>
    </dgm:pt>
    <dgm:pt modelId="{2DFF592F-B2CB-409B-B1AD-DC937C48A185}" type="pres">
      <dgm:prSet presAssocID="{C0E80275-1241-478B-859F-87232F390F32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54447777-4170-4179-BE98-9A02927BC225}" type="pres">
      <dgm:prSet presAssocID="{C0E80275-1241-478B-859F-87232F390F32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A922E607-06C0-4BF4-92E9-3E935AA501E7}" srcId="{C0E80275-1241-478B-859F-87232F390F32}" destId="{EFEC5B66-5248-4212-A4B3-3491AFDAC08F}" srcOrd="0" destOrd="0" parTransId="{6A5F913D-6C74-4918-93F4-355AB603F6F8}" sibTransId="{C6656C14-B0EB-4BCC-A24C-4DB8B7BBB543}"/>
    <dgm:cxn modelId="{11B63509-AFE5-41C2-9DE6-9A14D6DCD4D8}" srcId="{EFEC5B66-5248-4212-A4B3-3491AFDAC08F}" destId="{4C115A60-777D-4324-93E7-4803C713CE94}" srcOrd="0" destOrd="0" parTransId="{0A35D350-AF74-464F-9B9D-5AE16E66E26D}" sibTransId="{B17960A2-1226-4F7E-A555-FE491BA1BB8D}"/>
    <dgm:cxn modelId="{D07B2313-5C76-40D1-8E74-665E8F2076D4}" srcId="{005063B7-85D1-441D-87C6-864638207FCC}" destId="{C0E80275-1241-478B-859F-87232F390F32}" srcOrd="0" destOrd="0" parTransId="{30F66B82-79B9-44B4-80F9-7EA269B3AFB6}" sibTransId="{B2527DC5-7081-4542-9B80-F76A3394597B}"/>
    <dgm:cxn modelId="{5798C820-1867-4CF9-855A-69A41B5BDB6E}" type="presOf" srcId="{FCE1E933-BDED-43E3-9403-400BF36D62E3}" destId="{54447777-4170-4179-BE98-9A02927BC225}" srcOrd="0" destOrd="2" presId="urn:microsoft.com/office/officeart/2005/8/layout/vList2"/>
    <dgm:cxn modelId="{388F5825-EA01-4DEC-9481-A29A93B5B289}" type="presOf" srcId="{4C115A60-777D-4324-93E7-4803C713CE94}" destId="{54447777-4170-4179-BE98-9A02927BC225}" srcOrd="0" destOrd="1" presId="urn:microsoft.com/office/officeart/2005/8/layout/vList2"/>
    <dgm:cxn modelId="{803E5234-684D-4A7F-B848-F0C72392B5EF}" type="presOf" srcId="{EFEC5B66-5248-4212-A4B3-3491AFDAC08F}" destId="{54447777-4170-4179-BE98-9A02927BC225}" srcOrd="0" destOrd="0" presId="urn:microsoft.com/office/officeart/2005/8/layout/vList2"/>
    <dgm:cxn modelId="{1EEA7439-622B-40A5-83EB-56856FF86018}" srcId="{C0E80275-1241-478B-859F-87232F390F32}" destId="{FCE1E933-BDED-43E3-9403-400BF36D62E3}" srcOrd="1" destOrd="0" parTransId="{57ECE7CC-54C4-4F29-A7C0-4FD27F9566D3}" sibTransId="{6507D8B9-B163-4519-BF43-5BAF79BF2A27}"/>
    <dgm:cxn modelId="{BB677840-C181-4B97-8982-77B95D129FBC}" type="presOf" srcId="{C0E80275-1241-478B-859F-87232F390F32}" destId="{2DFF592F-B2CB-409B-B1AD-DC937C48A185}" srcOrd="0" destOrd="0" presId="urn:microsoft.com/office/officeart/2005/8/layout/vList2"/>
    <dgm:cxn modelId="{2190204B-2E81-4C25-B1E5-1613564821A5}" type="presOf" srcId="{005063B7-85D1-441D-87C6-864638207FCC}" destId="{C98BB3D8-F1F9-4980-A813-50F0C2AEBD98}" srcOrd="0" destOrd="0" presId="urn:microsoft.com/office/officeart/2005/8/layout/vList2"/>
    <dgm:cxn modelId="{CE2C273E-0F77-41C7-8305-5C938A0FBBD2}" type="presParOf" srcId="{C98BB3D8-F1F9-4980-A813-50F0C2AEBD98}" destId="{2DFF592F-B2CB-409B-B1AD-DC937C48A185}" srcOrd="0" destOrd="0" presId="urn:microsoft.com/office/officeart/2005/8/layout/vList2"/>
    <dgm:cxn modelId="{3509B8A4-FC8B-4308-8FE1-E8B90995F5CF}" type="presParOf" srcId="{C98BB3D8-F1F9-4980-A813-50F0C2AEBD98}" destId="{54447777-4170-4179-BE98-9A02927BC225}" srcOrd="1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41109-FF81-4945-89B7-A8A0C017B20F}">
      <dsp:nvSpPr>
        <dsp:cNvPr id="0" name=""/>
        <dsp:cNvSpPr/>
      </dsp:nvSpPr>
      <dsp:spPr>
        <a:xfrm>
          <a:off x="0" y="76262"/>
          <a:ext cx="3484782" cy="1209780"/>
        </a:xfrm>
        <a:prstGeom prst="roundRect">
          <a:avLst/>
        </a:prstGeom>
        <a:solidFill>
          <a:srgbClr val="EC008C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dirty="0"/>
            <a:t>proteiinit rakennetaan soluissa geenien ohjeiden mukaisesti</a:t>
          </a:r>
          <a:endParaRPr lang="en-US" sz="2200" kern="1200" dirty="0"/>
        </a:p>
      </dsp:txBody>
      <dsp:txXfrm>
        <a:off x="59057" y="135319"/>
        <a:ext cx="3366668" cy="1091666"/>
      </dsp:txXfrm>
    </dsp:sp>
    <dsp:sp modelId="{FB21B429-3EDA-48B0-B368-0FEE346780F1}">
      <dsp:nvSpPr>
        <dsp:cNvPr id="0" name=""/>
        <dsp:cNvSpPr/>
      </dsp:nvSpPr>
      <dsp:spPr>
        <a:xfrm>
          <a:off x="0" y="1349402"/>
          <a:ext cx="3484782" cy="1209780"/>
        </a:xfrm>
        <a:prstGeom prst="roundRect">
          <a:avLst/>
        </a:prstGeom>
        <a:solidFill>
          <a:srgbClr val="F27CB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dirty="0"/>
            <a:t>jokaisella proteiinilla on omanlaisensa rakenne ja toiminta</a:t>
          </a:r>
          <a:endParaRPr lang="fi-FI" sz="2200" kern="1200" dirty="0">
            <a:cs typeface="Calibri"/>
          </a:endParaRPr>
        </a:p>
      </dsp:txBody>
      <dsp:txXfrm>
        <a:off x="59057" y="1408459"/>
        <a:ext cx="3366668" cy="1091666"/>
      </dsp:txXfrm>
    </dsp:sp>
    <dsp:sp modelId="{885386F3-C075-41A0-A364-8A99D5D6461C}">
      <dsp:nvSpPr>
        <dsp:cNvPr id="0" name=""/>
        <dsp:cNvSpPr/>
      </dsp:nvSpPr>
      <dsp:spPr>
        <a:xfrm>
          <a:off x="0" y="2622543"/>
          <a:ext cx="3484782" cy="1209780"/>
        </a:xfrm>
        <a:prstGeom prst="roundRect">
          <a:avLst/>
        </a:prstGeom>
        <a:solidFill>
          <a:srgbClr val="F9C3DB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dirty="0"/>
            <a:t>proteiinit koostuvat aminohapoista, joita esiintyy eliöissä 20 erilaista</a:t>
          </a:r>
          <a:endParaRPr lang="fi-FI" sz="2200" kern="1200" dirty="0">
            <a:cs typeface="Calibri"/>
          </a:endParaRPr>
        </a:p>
      </dsp:txBody>
      <dsp:txXfrm>
        <a:off x="59057" y="2681600"/>
        <a:ext cx="3366668" cy="10916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33DC3D-C63F-43D1-8859-07FC97577F71}">
      <dsp:nvSpPr>
        <dsp:cNvPr id="0" name=""/>
        <dsp:cNvSpPr/>
      </dsp:nvSpPr>
      <dsp:spPr>
        <a:xfrm>
          <a:off x="0" y="19286"/>
          <a:ext cx="10515600" cy="914940"/>
        </a:xfrm>
        <a:prstGeom prst="roundRect">
          <a:avLst/>
        </a:prstGeom>
        <a:solidFill>
          <a:srgbClr val="EC008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kern="1200" dirty="0"/>
            <a:t>Proteiinit rakentuvat aminohapoista, joiden muodostama ketju aikaansaa proteiinin primaarirakenteen</a:t>
          </a:r>
        </a:p>
      </dsp:txBody>
      <dsp:txXfrm>
        <a:off x="44664" y="63950"/>
        <a:ext cx="10426272" cy="825612"/>
      </dsp:txXfrm>
    </dsp:sp>
    <dsp:sp modelId="{528E58FA-D514-4974-95F1-C3A81A6CC8AA}">
      <dsp:nvSpPr>
        <dsp:cNvPr id="0" name=""/>
        <dsp:cNvSpPr/>
      </dsp:nvSpPr>
      <dsp:spPr>
        <a:xfrm>
          <a:off x="0" y="1000466"/>
          <a:ext cx="10515600" cy="914940"/>
        </a:xfrm>
        <a:prstGeom prst="roundRect">
          <a:avLst/>
        </a:prstGeom>
        <a:solidFill>
          <a:srgbClr val="F27CB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kern="1200" dirty="0"/>
            <a:t>Aminohappoketjun kiertymistä ja laskostumista kutsutaan proteiinin sekundaarirakenteeksi</a:t>
          </a:r>
          <a:endParaRPr lang="fi-FI" sz="2300" kern="1200" dirty="0">
            <a:cs typeface="Calibri"/>
          </a:endParaRPr>
        </a:p>
      </dsp:txBody>
      <dsp:txXfrm>
        <a:off x="44664" y="1045130"/>
        <a:ext cx="10426272" cy="825612"/>
      </dsp:txXfrm>
    </dsp:sp>
    <dsp:sp modelId="{424E4846-D5F1-43E2-A1A2-0D91359A85CD}">
      <dsp:nvSpPr>
        <dsp:cNvPr id="0" name=""/>
        <dsp:cNvSpPr/>
      </dsp:nvSpPr>
      <dsp:spPr>
        <a:xfrm>
          <a:off x="0" y="1981646"/>
          <a:ext cx="10515600" cy="914940"/>
        </a:xfrm>
        <a:prstGeom prst="roundRect">
          <a:avLst/>
        </a:prstGeom>
        <a:solidFill>
          <a:srgbClr val="F599C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kern="1200" dirty="0"/>
            <a:t>Proteiinin kolmiulotteista rakennetta kutsutaan </a:t>
          </a:r>
          <a:r>
            <a:rPr lang="fi-FI" sz="2300" kern="1200" dirty="0" err="1"/>
            <a:t>tertiaarirakenteeksi</a:t>
          </a:r>
          <a:endParaRPr lang="fi-FI" sz="2300" kern="1200" dirty="0">
            <a:cs typeface="Calibri"/>
          </a:endParaRPr>
        </a:p>
      </dsp:txBody>
      <dsp:txXfrm>
        <a:off x="44664" y="2026310"/>
        <a:ext cx="10426272" cy="825612"/>
      </dsp:txXfrm>
    </dsp:sp>
    <dsp:sp modelId="{670C3138-35C4-4325-817E-26AD5BE05F94}">
      <dsp:nvSpPr>
        <dsp:cNvPr id="0" name=""/>
        <dsp:cNvSpPr/>
      </dsp:nvSpPr>
      <dsp:spPr>
        <a:xfrm>
          <a:off x="0" y="2962826"/>
          <a:ext cx="10515600" cy="914940"/>
        </a:xfrm>
        <a:prstGeom prst="roundRect">
          <a:avLst/>
        </a:prstGeom>
        <a:solidFill>
          <a:srgbClr val="F9C3D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kern="1200" dirty="0"/>
            <a:t>Kahden tai useamman </a:t>
          </a:r>
          <a:r>
            <a:rPr lang="fi-FI" sz="2300" kern="1200" dirty="0" err="1"/>
            <a:t>tertiaarirakenteisen</a:t>
          </a:r>
          <a:r>
            <a:rPr lang="fi-FI" sz="2300" kern="1200" dirty="0"/>
            <a:t> aminohappoketjun liittyessä yhteen muodostuu </a:t>
          </a:r>
          <a:r>
            <a:rPr lang="fi-FI" sz="2300" kern="1200" dirty="0" err="1"/>
            <a:t>kvartaarirakenne</a:t>
          </a:r>
          <a:endParaRPr lang="fi-FI" sz="2300" kern="1200" dirty="0">
            <a:cs typeface="Calibri"/>
          </a:endParaRPr>
        </a:p>
      </dsp:txBody>
      <dsp:txXfrm>
        <a:off x="44664" y="3007490"/>
        <a:ext cx="10426272" cy="8256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20ABC6-64BD-4CB6-9346-0B23CADA9C8B}">
      <dsp:nvSpPr>
        <dsp:cNvPr id="0" name=""/>
        <dsp:cNvSpPr/>
      </dsp:nvSpPr>
      <dsp:spPr>
        <a:xfrm>
          <a:off x="0" y="205067"/>
          <a:ext cx="5396488" cy="1264770"/>
        </a:xfrm>
        <a:prstGeom prst="roundRect">
          <a:avLst/>
        </a:prstGeom>
        <a:solidFill>
          <a:srgbClr val="EC008C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kern="1200" dirty="0"/>
            <a:t>Kolmiulotteisen rakenteen tuhoutumista kutsutaan denaturoitumiseksi.</a:t>
          </a:r>
          <a:br>
            <a:rPr lang="fi-FI" sz="2300" kern="1200" dirty="0"/>
          </a:br>
          <a:r>
            <a:rPr lang="fi-FI" sz="2300" kern="1200" dirty="0"/>
            <a:t>Silloin proteiini menettää toimintakykynsä.</a:t>
          </a:r>
          <a:endParaRPr lang="en-US" sz="2300" kern="1200" dirty="0"/>
        </a:p>
      </dsp:txBody>
      <dsp:txXfrm>
        <a:off x="61741" y="266808"/>
        <a:ext cx="5273006" cy="11412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33DC3D-C63F-43D1-8859-07FC97577F71}">
      <dsp:nvSpPr>
        <dsp:cNvPr id="0" name=""/>
        <dsp:cNvSpPr/>
      </dsp:nvSpPr>
      <dsp:spPr>
        <a:xfrm>
          <a:off x="0" y="66244"/>
          <a:ext cx="10515600" cy="887445"/>
        </a:xfrm>
        <a:prstGeom prst="roundRect">
          <a:avLst/>
        </a:prstGeom>
        <a:solidFill>
          <a:srgbClr val="EC008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700" kern="1200" dirty="0"/>
            <a:t>Solun aineenvaihduntareaktiot jaetaan</a:t>
          </a:r>
        </a:p>
      </dsp:txBody>
      <dsp:txXfrm>
        <a:off x="43321" y="109565"/>
        <a:ext cx="10428958" cy="800803"/>
      </dsp:txXfrm>
    </dsp:sp>
    <dsp:sp modelId="{43B1C186-6125-456D-BA9F-8A974051ED2E}">
      <dsp:nvSpPr>
        <dsp:cNvPr id="0" name=""/>
        <dsp:cNvSpPr/>
      </dsp:nvSpPr>
      <dsp:spPr>
        <a:xfrm>
          <a:off x="0" y="953689"/>
          <a:ext cx="10515600" cy="995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900" kern="1200"/>
            <a:t>Anabolisiin eli rakentaviin reaktioihin</a:t>
          </a:r>
          <a:endParaRPr lang="fi-FI" sz="2900" kern="1200" dirty="0">
            <a:cs typeface="Calibri"/>
          </a:endParaRP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900" kern="1200"/>
            <a:t>Katabolisiin eli hajottaviin reaktioihin</a:t>
          </a:r>
          <a:endParaRPr lang="fi-FI" sz="2900" kern="1200" dirty="0">
            <a:cs typeface="Calibri" panose="020F0502020204030204"/>
          </a:endParaRPr>
        </a:p>
      </dsp:txBody>
      <dsp:txXfrm>
        <a:off x="0" y="953689"/>
        <a:ext cx="10515600" cy="995670"/>
      </dsp:txXfrm>
    </dsp:sp>
    <dsp:sp modelId="{D5E05736-E9B4-4790-9BF3-E3D5EE35FD82}">
      <dsp:nvSpPr>
        <dsp:cNvPr id="0" name=""/>
        <dsp:cNvSpPr/>
      </dsp:nvSpPr>
      <dsp:spPr>
        <a:xfrm>
          <a:off x="0" y="1949359"/>
          <a:ext cx="10515600" cy="887445"/>
        </a:xfrm>
        <a:prstGeom prst="roundRect">
          <a:avLst/>
        </a:prstGeom>
        <a:solidFill>
          <a:srgbClr val="F599C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700" kern="1200" dirty="0"/>
            <a:t>Entsyymit eivät itse kulu tai muutu reaktioissa</a:t>
          </a:r>
        </a:p>
      </dsp:txBody>
      <dsp:txXfrm>
        <a:off x="43321" y="1992680"/>
        <a:ext cx="10428958" cy="800803"/>
      </dsp:txXfrm>
    </dsp:sp>
    <dsp:sp modelId="{C3501B98-0BEF-4F4A-80D2-4E00AEFDFBA4}">
      <dsp:nvSpPr>
        <dsp:cNvPr id="0" name=""/>
        <dsp:cNvSpPr/>
      </dsp:nvSpPr>
      <dsp:spPr>
        <a:xfrm>
          <a:off x="0" y="2943364"/>
          <a:ext cx="10515600" cy="887445"/>
        </a:xfrm>
        <a:prstGeom prst="roundRect">
          <a:avLst/>
        </a:prstGeom>
        <a:solidFill>
          <a:srgbClr val="F9C3D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700" kern="1200"/>
            <a:t>Solujen toiminta ilman entsyymejä olisi mahdotonta</a:t>
          </a:r>
          <a:endParaRPr lang="fi-FI" sz="3700" kern="1200" dirty="0"/>
        </a:p>
      </dsp:txBody>
      <dsp:txXfrm>
        <a:off x="43321" y="2986685"/>
        <a:ext cx="10428958" cy="8008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41109-FF81-4945-89B7-A8A0C017B20F}">
      <dsp:nvSpPr>
        <dsp:cNvPr id="0" name=""/>
        <dsp:cNvSpPr/>
      </dsp:nvSpPr>
      <dsp:spPr>
        <a:xfrm>
          <a:off x="0" y="108617"/>
          <a:ext cx="3484782" cy="623610"/>
        </a:xfrm>
        <a:prstGeom prst="roundRect">
          <a:avLst/>
        </a:prstGeom>
        <a:solidFill>
          <a:srgbClr val="EC008C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kern="1200" dirty="0"/>
            <a:t>Reaktioon tarvitaan:</a:t>
          </a:r>
          <a:endParaRPr lang="en-US" sz="2600" kern="1200" dirty="0"/>
        </a:p>
      </dsp:txBody>
      <dsp:txXfrm>
        <a:off x="30442" y="139059"/>
        <a:ext cx="3423898" cy="562726"/>
      </dsp:txXfrm>
    </dsp:sp>
    <dsp:sp modelId="{249B46B8-A6D2-4619-BC8D-E4846F2669B1}">
      <dsp:nvSpPr>
        <dsp:cNvPr id="0" name=""/>
        <dsp:cNvSpPr/>
      </dsp:nvSpPr>
      <dsp:spPr>
        <a:xfrm>
          <a:off x="0" y="732228"/>
          <a:ext cx="3484782" cy="3067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642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kern="1200" dirty="0"/>
            <a:t>Entsyymi ja sen aktiivinen kohta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kern="1200"/>
            <a:t>Entsyymiin sopiva(t) lähtöaine(et) eli substraatti</a:t>
          </a:r>
          <a:endParaRPr lang="fi-FI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kern="1200"/>
            <a:t>Entsyymin toiminnalle sopiva lämpötila ja happamuus</a:t>
          </a:r>
          <a:endParaRPr lang="fi-FI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kern="1200"/>
            <a:t>Mahdollisesti kofaktori, eli aine, joka aktivoi entsyymin toimintavalmiiksi</a:t>
          </a:r>
          <a:endParaRPr lang="fi-FI" sz="2000" kern="1200" dirty="0"/>
        </a:p>
      </dsp:txBody>
      <dsp:txXfrm>
        <a:off x="0" y="732228"/>
        <a:ext cx="3484782" cy="30677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41109-FF81-4945-89B7-A8A0C017B20F}">
      <dsp:nvSpPr>
        <dsp:cNvPr id="0" name=""/>
        <dsp:cNvSpPr/>
      </dsp:nvSpPr>
      <dsp:spPr>
        <a:xfrm>
          <a:off x="0" y="548320"/>
          <a:ext cx="3847054" cy="1216800"/>
        </a:xfrm>
        <a:prstGeom prst="roundRect">
          <a:avLst/>
        </a:prstGeom>
        <a:solidFill>
          <a:srgbClr val="EC008C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kern="1200" dirty="0">
              <a:ea typeface="+mn-lt"/>
              <a:cs typeface="+mn-lt"/>
            </a:rPr>
            <a:t>Reaktion voivat estää:</a:t>
          </a:r>
          <a:endParaRPr lang="en-US" sz="2600" kern="1200" dirty="0"/>
        </a:p>
      </dsp:txBody>
      <dsp:txXfrm>
        <a:off x="59399" y="607719"/>
        <a:ext cx="3728256" cy="1098002"/>
      </dsp:txXfrm>
    </dsp:sp>
    <dsp:sp modelId="{249B46B8-A6D2-4619-BC8D-E4846F2669B1}">
      <dsp:nvSpPr>
        <dsp:cNvPr id="0" name=""/>
        <dsp:cNvSpPr/>
      </dsp:nvSpPr>
      <dsp:spPr>
        <a:xfrm>
          <a:off x="0" y="1765120"/>
          <a:ext cx="3847054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144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kern="1200" dirty="0">
              <a:ea typeface="+mn-lt"/>
              <a:cs typeface="+mn-lt"/>
            </a:rPr>
            <a:t>väärät olosuhteet (lämpötila, happamuus)</a:t>
          </a:r>
          <a:endParaRPr lang="en-US" sz="2000" kern="1200" dirty="0">
            <a:ea typeface="+mn-lt"/>
            <a:cs typeface="+mn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000" kern="1200" dirty="0">
            <a:ea typeface="+mn-lt"/>
            <a:cs typeface="+mn-lt"/>
          </a:endParaRPr>
        </a:p>
      </dsp:txBody>
      <dsp:txXfrm>
        <a:off x="0" y="1765120"/>
        <a:ext cx="3847054" cy="10764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FF592F-B2CB-409B-B1AD-DC937C48A185}">
      <dsp:nvSpPr>
        <dsp:cNvPr id="0" name=""/>
        <dsp:cNvSpPr/>
      </dsp:nvSpPr>
      <dsp:spPr>
        <a:xfrm>
          <a:off x="0" y="360602"/>
          <a:ext cx="4236798" cy="743535"/>
        </a:xfrm>
        <a:prstGeom prst="roundRect">
          <a:avLst/>
        </a:prstGeom>
        <a:solidFill>
          <a:srgbClr val="EC008C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100" kern="1200" dirty="0">
              <a:ea typeface="+mn-lt"/>
              <a:cs typeface="+mn-lt"/>
            </a:rPr>
            <a:t>Reaktion voivat estää:</a:t>
          </a:r>
          <a:endParaRPr lang="en-US" sz="3100" kern="1200" dirty="0"/>
        </a:p>
      </dsp:txBody>
      <dsp:txXfrm>
        <a:off x="36296" y="396898"/>
        <a:ext cx="4164206" cy="670943"/>
      </dsp:txXfrm>
    </dsp:sp>
    <dsp:sp modelId="{54447777-4170-4179-BE98-9A02927BC225}">
      <dsp:nvSpPr>
        <dsp:cNvPr id="0" name=""/>
        <dsp:cNvSpPr/>
      </dsp:nvSpPr>
      <dsp:spPr>
        <a:xfrm>
          <a:off x="0" y="1104137"/>
          <a:ext cx="4236798" cy="1925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518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400" kern="1200" dirty="0">
              <a:latin typeface="+mj-lt"/>
              <a:ea typeface="+mj-lt"/>
              <a:cs typeface="+mj-lt"/>
            </a:rPr>
            <a:t>inhibiittori</a:t>
          </a:r>
          <a:endParaRPr lang="en-US" sz="2400" kern="1200" dirty="0">
            <a:ea typeface="+mn-lt"/>
            <a:cs typeface="+mn-lt"/>
          </a:endParaRP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400" kern="1200" dirty="0">
              <a:latin typeface="+mj-lt"/>
              <a:ea typeface="+mj-lt"/>
              <a:cs typeface="+mj-lt"/>
            </a:rPr>
            <a:t>joka joko muuttaa entsyymin muotoa tai sitoutuu aktiiviseen kohtaan</a:t>
          </a:r>
          <a:endParaRPr lang="en-US" sz="2400" kern="1200" dirty="0">
            <a:ea typeface="+mn-lt"/>
            <a:cs typeface="+mn-lt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400" kern="1200" dirty="0">
              <a:latin typeface="+mj-lt"/>
              <a:ea typeface="+mj-lt"/>
              <a:cs typeface="+mj-lt"/>
            </a:rPr>
            <a:t>lopputuotteiden suuri määrä </a:t>
          </a:r>
          <a:endParaRPr lang="fi-FI" sz="2400" kern="1200" dirty="0"/>
        </a:p>
      </dsp:txBody>
      <dsp:txXfrm>
        <a:off x="0" y="1104137"/>
        <a:ext cx="4236798" cy="1925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FB6CB-8672-6C41-9AE6-36381D05995E}" type="datetimeFigureOut">
              <a:rPr lang="fi-FI" smtClean="0"/>
              <a:t>21.3.2022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884B2-4647-6F4B-B58A-4FBCFBA433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838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21.3.2022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6452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21.3.2022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6771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21.3.2022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0036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21.3.2022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8785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21.3.2022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8206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21.3.2022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196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21.3.2022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0250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21.3.2022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6484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21.3.2022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7860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21.3.2022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934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21.3.2022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9899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i 7" hidden="1">
            <a:extLst>
              <a:ext uri="{FF2B5EF4-FFF2-40B4-BE49-F238E27FC236}">
                <a16:creationId xmlns:a16="http://schemas.microsoft.com/office/drawing/2014/main" id="{C41D900F-7DAD-4BA4-91FC-1E405899BD7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8926866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395" imgH="396" progId="TCLayout.ActiveDocument.1">
                  <p:embed/>
                </p:oleObj>
              </mc:Choice>
              <mc:Fallback>
                <p:oleObj name="think-cell Slide" r:id="rId14" imgW="395" imgH="396" progId="TCLayout.ActiveDocument.1">
                  <p:embed/>
                  <p:pic>
                    <p:nvPicPr>
                      <p:cNvPr id="8" name="Objekti 7" hidden="1">
                        <a:extLst>
                          <a:ext uri="{FF2B5EF4-FFF2-40B4-BE49-F238E27FC236}">
                            <a16:creationId xmlns:a16="http://schemas.microsoft.com/office/drawing/2014/main" id="{C41D900F-7DAD-4BA4-91FC-1E405899BD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CE5A8-2DF2-0441-AD7A-3A45C0606D64}" type="datetimeFigureOut">
              <a:rPr lang="fi-FI" smtClean="0"/>
              <a:t>21.3.2022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337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oleObject" Target="../embeddings/oleObject2.bin"/><Relationship Id="rId7" Type="http://schemas.openxmlformats.org/officeDocument/2006/relationships/diagramQuickStyle" Target="../diagrams/quickStyl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3.png"/><Relationship Id="rId4" Type="http://schemas.openxmlformats.org/officeDocument/2006/relationships/image" Target="../media/image1.emf"/><Relationship Id="rId9" Type="http://schemas.microsoft.com/office/2007/relationships/diagramDrawing" Target="../diagrams/drawing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oleObject" Target="../embeddings/oleObject3.bin"/><Relationship Id="rId7" Type="http://schemas.openxmlformats.org/officeDocument/2006/relationships/diagramQuickStyle" Target="../diagrams/quickStyl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3.png"/><Relationship Id="rId4" Type="http://schemas.openxmlformats.org/officeDocument/2006/relationships/image" Target="../media/image1.emf"/><Relationship Id="rId9" Type="http://schemas.microsoft.com/office/2007/relationships/diagramDrawing" Target="../diagrams/drawing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5" Type="http://schemas.openxmlformats.org/officeDocument/2006/relationships/image" Target="../media/image11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0AA9639B-B7E2-44C5-9CA4-50187E024E5F}"/>
              </a:ext>
            </a:extLst>
          </p:cNvPr>
          <p:cNvSpPr txBox="1"/>
          <p:nvPr/>
        </p:nvSpPr>
        <p:spPr>
          <a:xfrm>
            <a:off x="838200" y="609600"/>
            <a:ext cx="3958652" cy="1330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i-FI" sz="3600" dirty="0">
                <a:solidFill>
                  <a:srgbClr val="EC008C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5</a:t>
            </a:r>
            <a:r>
              <a:rPr lang="fi-FI" sz="3600" dirty="0">
                <a:latin typeface="Myriad Pro Semibold" charset="0"/>
                <a:ea typeface="Myriad Pro Semibold" charset="0"/>
                <a:cs typeface="Myriad Pro Semibold" charset="0"/>
              </a:rPr>
              <a:t> Proteiinit ovat solun toiminnan keskeisimpiä molekyylejä</a:t>
            </a:r>
            <a:endParaRPr lang="en-US" sz="3600" kern="1200" dirty="0">
              <a:solidFill>
                <a:schemeClr val="tx1"/>
              </a:solidFill>
              <a:latin typeface="Myriad Pro Semibold"/>
              <a:ea typeface="+mj-ea"/>
              <a:cs typeface="+mj-cs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9D1B725A-9F7F-4A5F-A8A5-52289C013B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804351" y="989351"/>
            <a:ext cx="4680630" cy="5272593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F11D86D1-2E03-42E9-A372-AD660C7DB75E}"/>
              </a:ext>
            </a:extLst>
          </p:cNvPr>
          <p:cNvSpPr txBox="1"/>
          <p:nvPr/>
        </p:nvSpPr>
        <p:spPr>
          <a:xfrm>
            <a:off x="1322754" y="1522820"/>
            <a:ext cx="2748041" cy="3601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FAA2138-5CF7-4889-ACC3-41F434DA99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073494" y="6261944"/>
            <a:ext cx="1115457" cy="515455"/>
          </a:xfrm>
          <a:prstGeom prst="rect">
            <a:avLst/>
          </a:prstGeom>
        </p:spPr>
      </p:pic>
      <p:graphicFrame>
        <p:nvGraphicFramePr>
          <p:cNvPr id="8" name="Tekstiruutu 5">
            <a:extLst>
              <a:ext uri="{FF2B5EF4-FFF2-40B4-BE49-F238E27FC236}">
                <a16:creationId xmlns:a16="http://schemas.microsoft.com/office/drawing/2014/main" id="{B936F7B1-E20A-3AF0-9D08-1FF5768027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0452600"/>
              </p:ext>
            </p:extLst>
          </p:nvPr>
        </p:nvGraphicFramePr>
        <p:xfrm>
          <a:off x="862366" y="2194102"/>
          <a:ext cx="3484782" cy="3908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24025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i 5" hidden="1">
            <a:extLst>
              <a:ext uri="{FF2B5EF4-FFF2-40B4-BE49-F238E27FC236}">
                <a16:creationId xmlns:a16="http://schemas.microsoft.com/office/drawing/2014/main" id="{E1BF22A5-5A57-4AF6-B247-2D8B493D9B6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31866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6" name="Objekti 5" hidden="1">
                        <a:extLst>
                          <a:ext uri="{FF2B5EF4-FFF2-40B4-BE49-F238E27FC236}">
                            <a16:creationId xmlns:a16="http://schemas.microsoft.com/office/drawing/2014/main" id="{E1BF22A5-5A57-4AF6-B247-2D8B493D9B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pPr algn="ctr"/>
            <a:r>
              <a:rPr lang="fi-FI" sz="3600" dirty="0">
                <a:latin typeface="Myriad Pro Semibold" charset="0"/>
                <a:ea typeface="Myriad Pro Semibold" charset="0"/>
                <a:cs typeface="Myriad Pro Semibold" charset="0"/>
              </a:rPr>
              <a:t>Proteiineilla on neljä rakennetasoa</a:t>
            </a:r>
            <a:endParaRPr lang="fi-FI" sz="3600" dirty="0"/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311B8604-8FEE-42BB-AF19-CDBE2DDB3F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1805561"/>
              </p:ext>
            </p:extLst>
          </p:nvPr>
        </p:nvGraphicFramePr>
        <p:xfrm>
          <a:off x="838200" y="2169792"/>
          <a:ext cx="10515600" cy="3897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Kuva 3">
            <a:extLst>
              <a:ext uri="{FF2B5EF4-FFF2-40B4-BE49-F238E27FC236}">
                <a16:creationId xmlns:a16="http://schemas.microsoft.com/office/drawing/2014/main" id="{CF47ABF3-D808-437C-99C9-B7CE14174BFD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11073494" y="6261944"/>
            <a:ext cx="1115457" cy="51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2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0AA9639B-B7E2-44C5-9CA4-50187E024E5F}"/>
              </a:ext>
            </a:extLst>
          </p:cNvPr>
          <p:cNvSpPr txBox="1"/>
          <p:nvPr/>
        </p:nvSpPr>
        <p:spPr>
          <a:xfrm>
            <a:off x="835155" y="552906"/>
            <a:ext cx="5165936" cy="1674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i="0" kern="1200" dirty="0" err="1">
                <a:solidFill>
                  <a:schemeClr val="tx1"/>
                </a:solidFill>
                <a:effectLst/>
                <a:latin typeface="Myriad Pro Semibold"/>
                <a:ea typeface="+mj-ea"/>
                <a:cs typeface="+mj-cs"/>
              </a:rPr>
              <a:t>Proteiineilla</a:t>
            </a:r>
            <a:r>
              <a:rPr lang="en-US" sz="3600" i="0" kern="1200" dirty="0">
                <a:solidFill>
                  <a:schemeClr val="tx1"/>
                </a:solidFill>
                <a:effectLst/>
                <a:latin typeface="Myriad Pro Semibold"/>
                <a:ea typeface="+mj-ea"/>
                <a:cs typeface="+mj-cs"/>
              </a:rPr>
              <a:t> on </a:t>
            </a:r>
            <a:r>
              <a:rPr lang="en-US" sz="3600" i="0" kern="1200" dirty="0" err="1">
                <a:solidFill>
                  <a:schemeClr val="tx1"/>
                </a:solidFill>
                <a:effectLst/>
                <a:latin typeface="Myriad Pro Semibold"/>
                <a:ea typeface="+mj-ea"/>
                <a:cs typeface="+mj-cs"/>
              </a:rPr>
              <a:t>neljä</a:t>
            </a:r>
            <a:r>
              <a:rPr lang="en-US" sz="3600" i="0" kern="1200" dirty="0">
                <a:solidFill>
                  <a:schemeClr val="tx1"/>
                </a:solidFill>
                <a:effectLst/>
                <a:latin typeface="Myriad Pro Semibold"/>
                <a:ea typeface="+mj-ea"/>
                <a:cs typeface="+mj-cs"/>
              </a:rPr>
              <a:t> </a:t>
            </a:r>
            <a:r>
              <a:rPr lang="en-US" sz="3600" i="0" kern="1200" dirty="0" err="1">
                <a:solidFill>
                  <a:schemeClr val="tx1"/>
                </a:solidFill>
                <a:effectLst/>
                <a:latin typeface="Myriad Pro Semibold"/>
                <a:ea typeface="+mj-ea"/>
                <a:cs typeface="+mj-cs"/>
              </a:rPr>
              <a:t>rakennetasoa</a:t>
            </a:r>
            <a:endParaRPr lang="en-US" sz="3600" kern="1200" dirty="0">
              <a:solidFill>
                <a:schemeClr val="tx1"/>
              </a:solidFill>
              <a:latin typeface="Myriad Pro Semibold"/>
              <a:ea typeface="+mj-ea"/>
              <a:cs typeface="+mj-cs"/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F11D86D1-2E03-42E9-A372-AD660C7DB75E}"/>
              </a:ext>
            </a:extLst>
          </p:cNvPr>
          <p:cNvSpPr txBox="1"/>
          <p:nvPr/>
        </p:nvSpPr>
        <p:spPr>
          <a:xfrm>
            <a:off x="1322754" y="1522820"/>
            <a:ext cx="2748041" cy="3601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FAA2138-5CF7-4889-ACC3-41F434DA99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073494" y="6261944"/>
            <a:ext cx="1115457" cy="515455"/>
          </a:xfrm>
          <a:prstGeom prst="rect">
            <a:avLst/>
          </a:prstGeom>
        </p:spPr>
      </p:pic>
      <p:graphicFrame>
        <p:nvGraphicFramePr>
          <p:cNvPr id="8" name="Tekstiruutu 5">
            <a:extLst>
              <a:ext uri="{FF2B5EF4-FFF2-40B4-BE49-F238E27FC236}">
                <a16:creationId xmlns:a16="http://schemas.microsoft.com/office/drawing/2014/main" id="{B936F7B1-E20A-3AF0-9D08-1FF5768027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1499251"/>
              </p:ext>
            </p:extLst>
          </p:nvPr>
        </p:nvGraphicFramePr>
        <p:xfrm>
          <a:off x="6190911" y="685367"/>
          <a:ext cx="5396488" cy="1674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Kuva 4">
            <a:extLst>
              <a:ext uri="{FF2B5EF4-FFF2-40B4-BE49-F238E27FC236}">
                <a16:creationId xmlns:a16="http://schemas.microsoft.com/office/drawing/2014/main" id="{85B57FB7-2763-4CB3-8031-671DAB0779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7695" y="2761638"/>
            <a:ext cx="10408185" cy="356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53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i 5" hidden="1">
            <a:extLst>
              <a:ext uri="{FF2B5EF4-FFF2-40B4-BE49-F238E27FC236}">
                <a16:creationId xmlns:a16="http://schemas.microsoft.com/office/drawing/2014/main" id="{E1BF22A5-5A57-4AF6-B247-2D8B493D9B6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331346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6" name="Objekti 5" hidden="1">
                        <a:extLst>
                          <a:ext uri="{FF2B5EF4-FFF2-40B4-BE49-F238E27FC236}">
                            <a16:creationId xmlns:a16="http://schemas.microsoft.com/office/drawing/2014/main" id="{E1BF22A5-5A57-4AF6-B247-2D8B493D9B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pPr algn="ctr"/>
            <a:r>
              <a:rPr lang="fi-FI" sz="3600" dirty="0">
                <a:latin typeface="Myriad Pro Semibold" charset="0"/>
                <a:ea typeface="Myriad Pro Semibold" charset="0"/>
                <a:cs typeface="Myriad Pro Semibold" charset="0"/>
              </a:rPr>
              <a:t>Entsyymit ovat solun aineenvaihduntareaktioita nopeuttavia proteiineja</a:t>
            </a:r>
            <a:endParaRPr lang="fi-FI" sz="3600" dirty="0"/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311B8604-8FEE-42BB-AF19-CDBE2DDB3F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7330781"/>
              </p:ext>
            </p:extLst>
          </p:nvPr>
        </p:nvGraphicFramePr>
        <p:xfrm>
          <a:off x="838200" y="2169792"/>
          <a:ext cx="10515600" cy="3897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Kuva 3">
            <a:extLst>
              <a:ext uri="{FF2B5EF4-FFF2-40B4-BE49-F238E27FC236}">
                <a16:creationId xmlns:a16="http://schemas.microsoft.com/office/drawing/2014/main" id="{CF47ABF3-D808-437C-99C9-B7CE14174BFD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11073494" y="6261944"/>
            <a:ext cx="1115457" cy="51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383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iruutu 9">
            <a:extLst>
              <a:ext uri="{FF2B5EF4-FFF2-40B4-BE49-F238E27FC236}">
                <a16:creationId xmlns:a16="http://schemas.microsoft.com/office/drawing/2014/main" id="{0AA9639B-B7E2-44C5-9CA4-50187E024E5F}"/>
              </a:ext>
            </a:extLst>
          </p:cNvPr>
          <p:cNvSpPr txBox="1"/>
          <p:nvPr/>
        </p:nvSpPr>
        <p:spPr>
          <a:xfrm>
            <a:off x="838200" y="550728"/>
            <a:ext cx="9962213" cy="1330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i-FI" sz="3600" i="0" kern="1200" dirty="0">
                <a:solidFill>
                  <a:schemeClr val="tx1"/>
                </a:solidFill>
                <a:effectLst/>
                <a:latin typeface="Myriad Pro Semibold"/>
                <a:ea typeface="+mj-ea"/>
                <a:cs typeface="+mj-cs"/>
              </a:rPr>
              <a:t>Jokainen entsyymi katalysoi vain tiettyä reaktiota</a:t>
            </a:r>
            <a:endParaRPr lang="en-US" sz="3600" kern="1200" dirty="0">
              <a:solidFill>
                <a:schemeClr val="tx1"/>
              </a:solidFill>
              <a:latin typeface="Myriad Pro Semibold"/>
              <a:ea typeface="+mj-ea"/>
              <a:cs typeface="+mj-cs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9D1B725A-9F7F-4A5F-A8A5-52289C013B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951816" y="2194102"/>
            <a:ext cx="7066000" cy="2733803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F11D86D1-2E03-42E9-A372-AD660C7DB75E}"/>
              </a:ext>
            </a:extLst>
          </p:cNvPr>
          <p:cNvSpPr txBox="1"/>
          <p:nvPr/>
        </p:nvSpPr>
        <p:spPr>
          <a:xfrm>
            <a:off x="1322754" y="1522820"/>
            <a:ext cx="2748041" cy="3601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FAA2138-5CF7-4889-ACC3-41F434DA99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073494" y="6261944"/>
            <a:ext cx="1115457" cy="515455"/>
          </a:xfrm>
          <a:prstGeom prst="rect">
            <a:avLst/>
          </a:prstGeom>
        </p:spPr>
      </p:pic>
      <p:graphicFrame>
        <p:nvGraphicFramePr>
          <p:cNvPr id="8" name="Tekstiruutu 5">
            <a:extLst>
              <a:ext uri="{FF2B5EF4-FFF2-40B4-BE49-F238E27FC236}">
                <a16:creationId xmlns:a16="http://schemas.microsoft.com/office/drawing/2014/main" id="{B936F7B1-E20A-3AF0-9D08-1FF5768027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9214398"/>
              </p:ext>
            </p:extLst>
          </p:nvPr>
        </p:nvGraphicFramePr>
        <p:xfrm>
          <a:off x="862366" y="1940439"/>
          <a:ext cx="3484782" cy="3908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67248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9D1B725A-9F7F-4A5F-A8A5-52289C013B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452681" y="339450"/>
            <a:ext cx="4171775" cy="2984328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F11D86D1-2E03-42E9-A372-AD660C7DB75E}"/>
              </a:ext>
            </a:extLst>
          </p:cNvPr>
          <p:cNvSpPr txBox="1"/>
          <p:nvPr/>
        </p:nvSpPr>
        <p:spPr>
          <a:xfrm>
            <a:off x="1322754" y="1522820"/>
            <a:ext cx="2748041" cy="3601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FAA2138-5CF7-4889-ACC3-41F434DA99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073494" y="6261944"/>
            <a:ext cx="1115457" cy="515455"/>
          </a:xfrm>
          <a:prstGeom prst="rect">
            <a:avLst/>
          </a:prstGeom>
        </p:spPr>
      </p:pic>
      <p:graphicFrame>
        <p:nvGraphicFramePr>
          <p:cNvPr id="8" name="Tekstiruutu 5">
            <a:extLst>
              <a:ext uri="{FF2B5EF4-FFF2-40B4-BE49-F238E27FC236}">
                <a16:creationId xmlns:a16="http://schemas.microsoft.com/office/drawing/2014/main" id="{B936F7B1-E20A-3AF0-9D08-1FF5768027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6876202"/>
              </p:ext>
            </p:extLst>
          </p:nvPr>
        </p:nvGraphicFramePr>
        <p:xfrm>
          <a:off x="432638" y="809767"/>
          <a:ext cx="3847054" cy="3389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Kuva 1">
            <a:extLst>
              <a:ext uri="{FF2B5EF4-FFF2-40B4-BE49-F238E27FC236}">
                <a16:creationId xmlns:a16="http://schemas.microsoft.com/office/drawing/2014/main" id="{B7FD1809-B3FB-4955-90C4-A5D3830306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94604" y="3646379"/>
            <a:ext cx="4029852" cy="279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026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F11D86D1-2E03-42E9-A372-AD660C7DB75E}"/>
              </a:ext>
            </a:extLst>
          </p:cNvPr>
          <p:cNvSpPr txBox="1"/>
          <p:nvPr/>
        </p:nvSpPr>
        <p:spPr>
          <a:xfrm>
            <a:off x="1322754" y="1522820"/>
            <a:ext cx="2748041" cy="3601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FAA2138-5CF7-4889-ACC3-41F434DA99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073494" y="6261944"/>
            <a:ext cx="1115457" cy="515455"/>
          </a:xfrm>
          <a:prstGeom prst="rect">
            <a:avLst/>
          </a:prstGeom>
        </p:spPr>
      </p:pic>
      <p:graphicFrame>
        <p:nvGraphicFramePr>
          <p:cNvPr id="8" name="Tekstiruutu 5">
            <a:extLst>
              <a:ext uri="{FF2B5EF4-FFF2-40B4-BE49-F238E27FC236}">
                <a16:creationId xmlns:a16="http://schemas.microsoft.com/office/drawing/2014/main" id="{B936F7B1-E20A-3AF0-9D08-1FF5768027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0236175"/>
              </p:ext>
            </p:extLst>
          </p:nvPr>
        </p:nvGraphicFramePr>
        <p:xfrm>
          <a:off x="432638" y="809767"/>
          <a:ext cx="4236798" cy="3389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Kuva 1">
            <a:extLst>
              <a:ext uri="{FF2B5EF4-FFF2-40B4-BE49-F238E27FC236}">
                <a16:creationId xmlns:a16="http://schemas.microsoft.com/office/drawing/2014/main" id="{B7FD1809-B3FB-4955-90C4-A5D38303060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4802645" y="1878469"/>
            <a:ext cx="7286840" cy="310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569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0AA9639B-B7E2-44C5-9CA4-50187E024E5F}"/>
              </a:ext>
            </a:extLst>
          </p:cNvPr>
          <p:cNvSpPr txBox="1"/>
          <p:nvPr/>
        </p:nvSpPr>
        <p:spPr>
          <a:xfrm>
            <a:off x="838200" y="184805"/>
            <a:ext cx="10515600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i="0" kern="1200" dirty="0">
                <a:solidFill>
                  <a:schemeClr val="tx1"/>
                </a:solidFill>
                <a:effectLst/>
                <a:latin typeface="Myriad Pro Semibold"/>
                <a:ea typeface="+mj-ea"/>
                <a:cs typeface="+mj-cs"/>
              </a:rPr>
              <a:t>Solun </a:t>
            </a:r>
            <a:r>
              <a:rPr lang="en-US" sz="3600" i="0" kern="1200" dirty="0" err="1">
                <a:solidFill>
                  <a:schemeClr val="tx1"/>
                </a:solidFill>
                <a:effectLst/>
                <a:latin typeface="Myriad Pro Semibold"/>
                <a:ea typeface="+mj-ea"/>
                <a:cs typeface="+mj-cs"/>
              </a:rPr>
              <a:t>aineenvaihdunta</a:t>
            </a:r>
            <a:r>
              <a:rPr lang="en-US" sz="3600" i="0" kern="1200" dirty="0">
                <a:solidFill>
                  <a:schemeClr val="tx1"/>
                </a:solidFill>
                <a:effectLst/>
                <a:latin typeface="Myriad Pro Semibold"/>
                <a:ea typeface="+mj-ea"/>
                <a:cs typeface="+mj-cs"/>
              </a:rPr>
              <a:t> </a:t>
            </a:r>
            <a:r>
              <a:rPr lang="en-US" sz="3600" i="0" kern="1200" dirty="0" err="1">
                <a:solidFill>
                  <a:schemeClr val="tx1"/>
                </a:solidFill>
                <a:effectLst/>
                <a:latin typeface="Myriad Pro Semibold"/>
                <a:ea typeface="+mj-ea"/>
                <a:cs typeface="+mj-cs"/>
              </a:rPr>
              <a:t>muodostuu</a:t>
            </a:r>
            <a:r>
              <a:rPr lang="en-US" sz="3600" i="0" kern="1200" dirty="0">
                <a:solidFill>
                  <a:schemeClr val="tx1"/>
                </a:solidFill>
                <a:effectLst/>
                <a:latin typeface="Myriad Pro Semibold"/>
                <a:ea typeface="+mj-ea"/>
                <a:cs typeface="+mj-cs"/>
              </a:rPr>
              <a:t> </a:t>
            </a:r>
            <a:r>
              <a:rPr lang="en-US" sz="3600" i="0" kern="1200" dirty="0" err="1">
                <a:solidFill>
                  <a:schemeClr val="tx1"/>
                </a:solidFill>
                <a:effectLst/>
                <a:latin typeface="Myriad Pro Semibold"/>
                <a:ea typeface="+mj-ea"/>
                <a:cs typeface="+mj-cs"/>
              </a:rPr>
              <a:t>reaktiosarjoista</a:t>
            </a:r>
            <a:endParaRPr lang="en-US" sz="3600" kern="1200" dirty="0">
              <a:solidFill>
                <a:schemeClr val="tx1"/>
              </a:solidFill>
              <a:latin typeface="Myriad Pro Semibold"/>
              <a:ea typeface="+mj-ea"/>
              <a:cs typeface="+mj-cs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9D1B725A-9F7F-4A5F-A8A5-52289C013B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46186" y="2345961"/>
            <a:ext cx="9700246" cy="3260360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F11D86D1-2E03-42E9-A372-AD660C7DB75E}"/>
              </a:ext>
            </a:extLst>
          </p:cNvPr>
          <p:cNvSpPr txBox="1"/>
          <p:nvPr/>
        </p:nvSpPr>
        <p:spPr>
          <a:xfrm>
            <a:off x="1322754" y="1522820"/>
            <a:ext cx="2748041" cy="3601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FAA2138-5CF7-4889-ACC3-41F434DA99C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073494" y="6261944"/>
            <a:ext cx="1115457" cy="51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535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i 9" hidden="1">
            <a:extLst>
              <a:ext uri="{FF2B5EF4-FFF2-40B4-BE49-F238E27FC236}">
                <a16:creationId xmlns:a16="http://schemas.microsoft.com/office/drawing/2014/main" id="{C0C92CC4-9821-445B-8FC1-C7630CDC1D4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261315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10" name="Objekti 9" hidden="1">
                        <a:extLst>
                          <a:ext uri="{FF2B5EF4-FFF2-40B4-BE49-F238E27FC236}">
                            <a16:creationId xmlns:a16="http://schemas.microsoft.com/office/drawing/2014/main" id="{C0C92CC4-9821-445B-8FC1-C7630CDC1D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Kuva 25">
            <a:extLst>
              <a:ext uri="{FF2B5EF4-FFF2-40B4-BE49-F238E27FC236}">
                <a16:creationId xmlns:a16="http://schemas.microsoft.com/office/drawing/2014/main" id="{328AC4BB-AECD-47FE-B305-B95D452F1AE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931764" y="142549"/>
            <a:ext cx="4257206" cy="6586777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C758F86-BBBF-48AA-8EC6-ADA1457FD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11012"/>
          </a:xfrm>
        </p:spPr>
        <p:txBody>
          <a:bodyPr vert="horz">
            <a:normAutofit/>
          </a:bodyPr>
          <a:lstStyle/>
          <a:p>
            <a:r>
              <a:rPr lang="fi-FI" sz="3600" dirty="0">
                <a:cs typeface="Calibri Light"/>
              </a:rPr>
              <a:t>Tiivistelmä</a:t>
            </a:r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5885155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8D098488BDB0E4DB3D1B98825041D0E" ma:contentTypeVersion="16" ma:contentTypeDescription="Luo uusi asiakirja." ma:contentTypeScope="" ma:versionID="4f89c020090708f26b985b9dc78b22b3">
  <xsd:schema xmlns:xsd="http://www.w3.org/2001/XMLSchema" xmlns:xs="http://www.w3.org/2001/XMLSchema" xmlns:p="http://schemas.microsoft.com/office/2006/metadata/properties" xmlns:ns2="b074eca8-5fb2-43da-8e1c-14493b353147" xmlns:ns3="10f150c9-2741-4e22-b721-4e123a12c6bb" targetNamespace="http://schemas.microsoft.com/office/2006/metadata/properties" ma:root="true" ma:fieldsID="6513cda6012a58a901e4874fc766236e" ns2:_="" ns3:_="">
    <xsd:import namespace="b074eca8-5fb2-43da-8e1c-14493b353147"/>
    <xsd:import namespace="10f150c9-2741-4e22-b721-4e123a12c6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Ken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74eca8-5fb2-43da-8e1c-14493b3531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Kenen" ma:index="19" nillable="true" ma:displayName="Kenen" ma:format="Dropdown" ma:internalName="Kenen">
      <xsd:simpleType>
        <xsd:restriction base="dms:Text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f150c9-2741-4e22-b721-4e123a12c6b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enen xmlns="b074eca8-5fb2-43da-8e1c-14493b35314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133D0F-2A2B-489B-9E06-1A58888A05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74eca8-5fb2-43da-8e1c-14493b353147"/>
    <ds:schemaRef ds:uri="10f150c9-2741-4e22-b721-4e123a12c6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F23C7F9-EAEB-49A2-A0B7-035D1E4E0389}">
  <ds:schemaRefs>
    <ds:schemaRef ds:uri="http://schemas.microsoft.com/office/2006/metadata/properties"/>
    <ds:schemaRef ds:uri="http://purl.org/dc/terms/"/>
    <ds:schemaRef ds:uri="http://schemas.microsoft.com/office/infopath/2007/PartnerControls"/>
    <ds:schemaRef ds:uri="b074eca8-5fb2-43da-8e1c-14493b353147"/>
    <ds:schemaRef ds:uri="http://schemas.openxmlformats.org/package/2006/metadata/core-properties"/>
    <ds:schemaRef ds:uri="10f150c9-2741-4e22-b721-4e123a12c6bb"/>
    <ds:schemaRef ds:uri="http://www.w3.org/XML/1998/namespace"/>
    <ds:schemaRef ds:uri="http://schemas.microsoft.com/office/2006/documentManagement/types"/>
    <ds:schemaRef ds:uri="http://purl.org/dc/elements/1.1/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6B45939-3B9A-4C21-9D96-3DCB0242B9B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52787</TotalTime>
  <Words>184</Words>
  <Application>Microsoft Office PowerPoint</Application>
  <PresentationFormat>Laajakuva</PresentationFormat>
  <Paragraphs>31</Paragraphs>
  <Slides>9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Myriad Pro Semibold</vt:lpstr>
      <vt:lpstr>Office-teema</vt:lpstr>
      <vt:lpstr>think-cell Slide</vt:lpstr>
      <vt:lpstr>PowerPoint-esitys</vt:lpstr>
      <vt:lpstr>Proteiineilla on neljä rakennetasoa</vt:lpstr>
      <vt:lpstr>PowerPoint-esitys</vt:lpstr>
      <vt:lpstr>Entsyymit ovat solun aineenvaihduntareaktioita nopeuttavia proteiineja</vt:lpstr>
      <vt:lpstr>PowerPoint-esitys</vt:lpstr>
      <vt:lpstr>PowerPoint-esitys</vt:lpstr>
      <vt:lpstr>PowerPoint-esitys</vt:lpstr>
      <vt:lpstr>PowerPoint-esitys</vt:lpstr>
      <vt:lpstr>Tiivistelmä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Marja Penttinen</dc:creator>
  <cp:lastModifiedBy>Helena Laasjärvi</cp:lastModifiedBy>
  <cp:revision>116</cp:revision>
  <dcterms:created xsi:type="dcterms:W3CDTF">2017-07-04T08:37:15Z</dcterms:created>
  <dcterms:modified xsi:type="dcterms:W3CDTF">2022-03-21T18:06:59Z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0x01010078D098488BDB0E4DB3D1B98825041D0E</vt:lpwstr>
  </property>
</Properties>
</file>