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5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6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314" r:id="rId5"/>
    <p:sldId id="304" r:id="rId6"/>
    <p:sldId id="322" r:id="rId7"/>
    <p:sldId id="315" r:id="rId8"/>
    <p:sldId id="323" r:id="rId9"/>
    <p:sldId id="324" r:id="rId10"/>
    <p:sldId id="320" r:id="rId11"/>
    <p:sldId id="317" r:id="rId12"/>
    <p:sldId id="316" r:id="rId13"/>
    <p:sldId id="313" r:id="rId14"/>
  </p:sldIdLst>
  <p:sldSz cx="12192000" cy="6858000"/>
  <p:notesSz cx="6858000" cy="9144000"/>
  <p:custDataLst>
    <p:tags r:id="rId16"/>
  </p:custData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FA5A8899-B84F-5E46-94A4-8192503260A7}">
          <p14:sldIdLst>
            <p14:sldId id="314"/>
            <p14:sldId id="304"/>
            <p14:sldId id="322"/>
            <p14:sldId id="315"/>
            <p14:sldId id="323"/>
            <p14:sldId id="324"/>
            <p14:sldId id="320"/>
            <p14:sldId id="317"/>
            <p14:sldId id="316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9C3"/>
    <a:srgbClr val="F9C3DB"/>
    <a:srgbClr val="F27CB1"/>
    <a:srgbClr val="EC008C"/>
    <a:srgbClr val="FACEE2"/>
    <a:srgbClr val="FFD55D"/>
    <a:srgbClr val="FDE9F2"/>
    <a:srgbClr val="54C6EE"/>
    <a:srgbClr val="A9A9D5"/>
    <a:srgbClr val="FFD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540E9B-3D7F-4577-A5E9-CF105A51FF04}" v="1740" dt="2022-03-21T17:44:53.3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Normaali tyyli 4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94"/>
    <p:restoredTop sz="94687"/>
  </p:normalViewPr>
  <p:slideViewPr>
    <p:cSldViewPr snapToGrid="0" snapToObjects="1">
      <p:cViewPr varScale="1">
        <p:scale>
          <a:sx n="128" d="100"/>
          <a:sy n="128" d="100"/>
        </p:scale>
        <p:origin x="25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Laasjärvi" userId="147922e0-9e4e-413c-924b-93f8f61c2127" providerId="ADAL" clId="{42540E9B-3D7F-4577-A5E9-CF105A51FF04}"/>
    <pc:docChg chg="undo redo custSel addSld delSld modSld sldOrd modSection">
      <pc:chgData name="Helena Laasjärvi" userId="147922e0-9e4e-413c-924b-93f8f61c2127" providerId="ADAL" clId="{42540E9B-3D7F-4577-A5E9-CF105A51FF04}" dt="2022-03-21T17:44:49.764" v="584" actId="47"/>
      <pc:docMkLst>
        <pc:docMk/>
      </pc:docMkLst>
      <pc:sldChg chg="del">
        <pc:chgData name="Helena Laasjärvi" userId="147922e0-9e4e-413c-924b-93f8f61c2127" providerId="ADAL" clId="{42540E9B-3D7F-4577-A5E9-CF105A51FF04}" dt="2022-03-21T17:44:49.764" v="584" actId="47"/>
        <pc:sldMkLst>
          <pc:docMk/>
          <pc:sldMk cId="48784172" sldId="257"/>
        </pc:sldMkLst>
      </pc:sldChg>
      <pc:sldChg chg="del">
        <pc:chgData name="Helena Laasjärvi" userId="147922e0-9e4e-413c-924b-93f8f61c2127" providerId="ADAL" clId="{42540E9B-3D7F-4577-A5E9-CF105A51FF04}" dt="2022-03-21T17:44:49.764" v="584" actId="47"/>
        <pc:sldMkLst>
          <pc:docMk/>
          <pc:sldMk cId="396529617" sldId="262"/>
        </pc:sldMkLst>
      </pc:sldChg>
      <pc:sldChg chg="del">
        <pc:chgData name="Helena Laasjärvi" userId="147922e0-9e4e-413c-924b-93f8f61c2127" providerId="ADAL" clId="{42540E9B-3D7F-4577-A5E9-CF105A51FF04}" dt="2022-03-21T17:44:49.764" v="584" actId="47"/>
        <pc:sldMkLst>
          <pc:docMk/>
          <pc:sldMk cId="567366138" sldId="276"/>
        </pc:sldMkLst>
      </pc:sldChg>
      <pc:sldChg chg="del">
        <pc:chgData name="Helena Laasjärvi" userId="147922e0-9e4e-413c-924b-93f8f61c2127" providerId="ADAL" clId="{42540E9B-3D7F-4577-A5E9-CF105A51FF04}" dt="2022-03-21T17:44:49.764" v="584" actId="47"/>
        <pc:sldMkLst>
          <pc:docMk/>
          <pc:sldMk cId="1436191983" sldId="277"/>
        </pc:sldMkLst>
      </pc:sldChg>
      <pc:sldChg chg="del">
        <pc:chgData name="Helena Laasjärvi" userId="147922e0-9e4e-413c-924b-93f8f61c2127" providerId="ADAL" clId="{42540E9B-3D7F-4577-A5E9-CF105A51FF04}" dt="2022-03-21T17:44:49.764" v="584" actId="47"/>
        <pc:sldMkLst>
          <pc:docMk/>
          <pc:sldMk cId="638171817" sldId="279"/>
        </pc:sldMkLst>
      </pc:sldChg>
      <pc:sldChg chg="del">
        <pc:chgData name="Helena Laasjärvi" userId="147922e0-9e4e-413c-924b-93f8f61c2127" providerId="ADAL" clId="{42540E9B-3D7F-4577-A5E9-CF105A51FF04}" dt="2022-03-21T17:44:49.764" v="584" actId="47"/>
        <pc:sldMkLst>
          <pc:docMk/>
          <pc:sldMk cId="1522835767" sldId="280"/>
        </pc:sldMkLst>
      </pc:sldChg>
      <pc:sldChg chg="del">
        <pc:chgData name="Helena Laasjärvi" userId="147922e0-9e4e-413c-924b-93f8f61c2127" providerId="ADAL" clId="{42540E9B-3D7F-4577-A5E9-CF105A51FF04}" dt="2022-03-21T17:44:49.764" v="584" actId="47"/>
        <pc:sldMkLst>
          <pc:docMk/>
          <pc:sldMk cId="2750018942" sldId="281"/>
        </pc:sldMkLst>
      </pc:sldChg>
      <pc:sldChg chg="del">
        <pc:chgData name="Helena Laasjärvi" userId="147922e0-9e4e-413c-924b-93f8f61c2127" providerId="ADAL" clId="{42540E9B-3D7F-4577-A5E9-CF105A51FF04}" dt="2022-03-21T17:44:49.764" v="584" actId="47"/>
        <pc:sldMkLst>
          <pc:docMk/>
          <pc:sldMk cId="832256426" sldId="283"/>
        </pc:sldMkLst>
      </pc:sldChg>
      <pc:sldChg chg="del">
        <pc:chgData name="Helena Laasjärvi" userId="147922e0-9e4e-413c-924b-93f8f61c2127" providerId="ADAL" clId="{42540E9B-3D7F-4577-A5E9-CF105A51FF04}" dt="2022-03-21T17:44:49.764" v="584" actId="47"/>
        <pc:sldMkLst>
          <pc:docMk/>
          <pc:sldMk cId="3030195058" sldId="284"/>
        </pc:sldMkLst>
      </pc:sldChg>
      <pc:sldChg chg="del">
        <pc:chgData name="Helena Laasjärvi" userId="147922e0-9e4e-413c-924b-93f8f61c2127" providerId="ADAL" clId="{42540E9B-3D7F-4577-A5E9-CF105A51FF04}" dt="2022-03-21T17:44:49.764" v="584" actId="47"/>
        <pc:sldMkLst>
          <pc:docMk/>
          <pc:sldMk cId="1681479401" sldId="287"/>
        </pc:sldMkLst>
      </pc:sldChg>
      <pc:sldChg chg="del">
        <pc:chgData name="Helena Laasjärvi" userId="147922e0-9e4e-413c-924b-93f8f61c2127" providerId="ADAL" clId="{42540E9B-3D7F-4577-A5E9-CF105A51FF04}" dt="2022-03-21T17:44:49.764" v="584" actId="47"/>
        <pc:sldMkLst>
          <pc:docMk/>
          <pc:sldMk cId="715913612" sldId="288"/>
        </pc:sldMkLst>
      </pc:sldChg>
      <pc:sldChg chg="del">
        <pc:chgData name="Helena Laasjärvi" userId="147922e0-9e4e-413c-924b-93f8f61c2127" providerId="ADAL" clId="{42540E9B-3D7F-4577-A5E9-CF105A51FF04}" dt="2022-03-21T17:44:49.764" v="584" actId="47"/>
        <pc:sldMkLst>
          <pc:docMk/>
          <pc:sldMk cId="752674889" sldId="289"/>
        </pc:sldMkLst>
      </pc:sldChg>
      <pc:sldChg chg="del">
        <pc:chgData name="Helena Laasjärvi" userId="147922e0-9e4e-413c-924b-93f8f61c2127" providerId="ADAL" clId="{42540E9B-3D7F-4577-A5E9-CF105A51FF04}" dt="2022-03-21T17:44:49.764" v="584" actId="47"/>
        <pc:sldMkLst>
          <pc:docMk/>
          <pc:sldMk cId="2930245678" sldId="290"/>
        </pc:sldMkLst>
      </pc:sldChg>
      <pc:sldChg chg="del">
        <pc:chgData name="Helena Laasjärvi" userId="147922e0-9e4e-413c-924b-93f8f61c2127" providerId="ADAL" clId="{42540E9B-3D7F-4577-A5E9-CF105A51FF04}" dt="2022-03-21T17:44:49.764" v="584" actId="47"/>
        <pc:sldMkLst>
          <pc:docMk/>
          <pc:sldMk cId="1374272036" sldId="291"/>
        </pc:sldMkLst>
      </pc:sldChg>
      <pc:sldChg chg="del">
        <pc:chgData name="Helena Laasjärvi" userId="147922e0-9e4e-413c-924b-93f8f61c2127" providerId="ADAL" clId="{42540E9B-3D7F-4577-A5E9-CF105A51FF04}" dt="2022-03-21T17:44:49.764" v="584" actId="47"/>
        <pc:sldMkLst>
          <pc:docMk/>
          <pc:sldMk cId="1503456678" sldId="292"/>
        </pc:sldMkLst>
      </pc:sldChg>
      <pc:sldChg chg="del">
        <pc:chgData name="Helena Laasjärvi" userId="147922e0-9e4e-413c-924b-93f8f61c2127" providerId="ADAL" clId="{42540E9B-3D7F-4577-A5E9-CF105A51FF04}" dt="2022-03-21T17:44:49.764" v="584" actId="47"/>
        <pc:sldMkLst>
          <pc:docMk/>
          <pc:sldMk cId="2362643404" sldId="293"/>
        </pc:sldMkLst>
      </pc:sldChg>
      <pc:sldChg chg="del">
        <pc:chgData name="Helena Laasjärvi" userId="147922e0-9e4e-413c-924b-93f8f61c2127" providerId="ADAL" clId="{42540E9B-3D7F-4577-A5E9-CF105A51FF04}" dt="2022-03-21T17:44:49.764" v="584" actId="47"/>
        <pc:sldMkLst>
          <pc:docMk/>
          <pc:sldMk cId="2306014607" sldId="294"/>
        </pc:sldMkLst>
      </pc:sldChg>
      <pc:sldChg chg="del">
        <pc:chgData name="Helena Laasjärvi" userId="147922e0-9e4e-413c-924b-93f8f61c2127" providerId="ADAL" clId="{42540E9B-3D7F-4577-A5E9-CF105A51FF04}" dt="2022-03-21T17:44:49.764" v="584" actId="47"/>
        <pc:sldMkLst>
          <pc:docMk/>
          <pc:sldMk cId="2948409664" sldId="295"/>
        </pc:sldMkLst>
      </pc:sldChg>
      <pc:sldChg chg="del">
        <pc:chgData name="Helena Laasjärvi" userId="147922e0-9e4e-413c-924b-93f8f61c2127" providerId="ADAL" clId="{42540E9B-3D7F-4577-A5E9-CF105A51FF04}" dt="2022-03-21T17:44:49.764" v="584" actId="47"/>
        <pc:sldMkLst>
          <pc:docMk/>
          <pc:sldMk cId="3358695604" sldId="296"/>
        </pc:sldMkLst>
      </pc:sldChg>
      <pc:sldChg chg="del">
        <pc:chgData name="Helena Laasjärvi" userId="147922e0-9e4e-413c-924b-93f8f61c2127" providerId="ADAL" clId="{42540E9B-3D7F-4577-A5E9-CF105A51FF04}" dt="2022-03-21T17:44:49.764" v="584" actId="47"/>
        <pc:sldMkLst>
          <pc:docMk/>
          <pc:sldMk cId="1902614847" sldId="298"/>
        </pc:sldMkLst>
      </pc:sldChg>
      <pc:sldChg chg="del">
        <pc:chgData name="Helena Laasjärvi" userId="147922e0-9e4e-413c-924b-93f8f61c2127" providerId="ADAL" clId="{42540E9B-3D7F-4577-A5E9-CF105A51FF04}" dt="2022-03-21T17:44:49.764" v="584" actId="47"/>
        <pc:sldMkLst>
          <pc:docMk/>
          <pc:sldMk cId="2781864839" sldId="299"/>
        </pc:sldMkLst>
      </pc:sldChg>
      <pc:sldChg chg="del">
        <pc:chgData name="Helena Laasjärvi" userId="147922e0-9e4e-413c-924b-93f8f61c2127" providerId="ADAL" clId="{42540E9B-3D7F-4577-A5E9-CF105A51FF04}" dt="2022-03-21T17:44:49.764" v="584" actId="47"/>
        <pc:sldMkLst>
          <pc:docMk/>
          <pc:sldMk cId="918289778" sldId="300"/>
        </pc:sldMkLst>
      </pc:sldChg>
      <pc:sldChg chg="del">
        <pc:chgData name="Helena Laasjärvi" userId="147922e0-9e4e-413c-924b-93f8f61c2127" providerId="ADAL" clId="{42540E9B-3D7F-4577-A5E9-CF105A51FF04}" dt="2022-03-21T17:44:49.764" v="584" actId="47"/>
        <pc:sldMkLst>
          <pc:docMk/>
          <pc:sldMk cId="3517716753" sldId="301"/>
        </pc:sldMkLst>
      </pc:sldChg>
      <pc:sldChg chg="del">
        <pc:chgData name="Helena Laasjärvi" userId="147922e0-9e4e-413c-924b-93f8f61c2127" providerId="ADAL" clId="{42540E9B-3D7F-4577-A5E9-CF105A51FF04}" dt="2022-03-21T17:44:49.764" v="584" actId="47"/>
        <pc:sldMkLst>
          <pc:docMk/>
          <pc:sldMk cId="1589890886" sldId="302"/>
        </pc:sldMkLst>
      </pc:sldChg>
      <pc:sldChg chg="del">
        <pc:chgData name="Helena Laasjärvi" userId="147922e0-9e4e-413c-924b-93f8f61c2127" providerId="ADAL" clId="{42540E9B-3D7F-4577-A5E9-CF105A51FF04}" dt="2022-03-21T17:44:49.764" v="584" actId="47"/>
        <pc:sldMkLst>
          <pc:docMk/>
          <pc:sldMk cId="4103225806" sldId="303"/>
        </pc:sldMkLst>
      </pc:sldChg>
      <pc:sldChg chg="modSp mod">
        <pc:chgData name="Helena Laasjärvi" userId="147922e0-9e4e-413c-924b-93f8f61c2127" providerId="ADAL" clId="{42540E9B-3D7F-4577-A5E9-CF105A51FF04}" dt="2022-03-21T17:23:54.682" v="96" actId="14100"/>
        <pc:sldMkLst>
          <pc:docMk/>
          <pc:sldMk cId="2567248277" sldId="304"/>
        </pc:sldMkLst>
        <pc:spChg chg="mod">
          <ac:chgData name="Helena Laasjärvi" userId="147922e0-9e4e-413c-924b-93f8f61c2127" providerId="ADAL" clId="{42540E9B-3D7F-4577-A5E9-CF105A51FF04}" dt="2022-03-21T17:22:54.702" v="91" actId="27636"/>
          <ac:spMkLst>
            <pc:docMk/>
            <pc:sldMk cId="2567248277" sldId="304"/>
            <ac:spMk id="10" creationId="{0AA9639B-B7E2-44C5-9CA4-50187E024E5F}"/>
          </ac:spMkLst>
        </pc:spChg>
        <pc:graphicFrameChg chg="mod">
          <ac:chgData name="Helena Laasjärvi" userId="147922e0-9e4e-413c-924b-93f8f61c2127" providerId="ADAL" clId="{42540E9B-3D7F-4577-A5E9-CF105A51FF04}" dt="2022-03-21T17:23:08.562" v="93" actId="20577"/>
          <ac:graphicFrameMkLst>
            <pc:docMk/>
            <pc:sldMk cId="2567248277" sldId="304"/>
            <ac:graphicFrameMk id="8" creationId="{B936F7B1-E20A-3AF0-9D08-1FF576802789}"/>
          </ac:graphicFrameMkLst>
        </pc:graphicFrameChg>
        <pc:picChg chg="mod">
          <ac:chgData name="Helena Laasjärvi" userId="147922e0-9e4e-413c-924b-93f8f61c2127" providerId="ADAL" clId="{42540E9B-3D7F-4577-A5E9-CF105A51FF04}" dt="2022-03-21T17:23:54.682" v="96" actId="14100"/>
          <ac:picMkLst>
            <pc:docMk/>
            <pc:sldMk cId="2567248277" sldId="304"/>
            <ac:picMk id="6" creationId="{9D1B725A-9F7F-4A5F-A8A5-52289C013BBA}"/>
          </ac:picMkLst>
        </pc:picChg>
      </pc:sldChg>
      <pc:sldChg chg="del">
        <pc:chgData name="Helena Laasjärvi" userId="147922e0-9e4e-413c-924b-93f8f61c2127" providerId="ADAL" clId="{42540E9B-3D7F-4577-A5E9-CF105A51FF04}" dt="2022-03-21T17:44:49.764" v="584" actId="47"/>
        <pc:sldMkLst>
          <pc:docMk/>
          <pc:sldMk cId="4070654495" sldId="305"/>
        </pc:sldMkLst>
      </pc:sldChg>
      <pc:sldChg chg="del">
        <pc:chgData name="Helena Laasjärvi" userId="147922e0-9e4e-413c-924b-93f8f61c2127" providerId="ADAL" clId="{42540E9B-3D7F-4577-A5E9-CF105A51FF04}" dt="2022-03-21T17:44:49.764" v="584" actId="47"/>
        <pc:sldMkLst>
          <pc:docMk/>
          <pc:sldMk cId="549404346" sldId="306"/>
        </pc:sldMkLst>
      </pc:sldChg>
      <pc:sldChg chg="del">
        <pc:chgData name="Helena Laasjärvi" userId="147922e0-9e4e-413c-924b-93f8f61c2127" providerId="ADAL" clId="{42540E9B-3D7F-4577-A5E9-CF105A51FF04}" dt="2022-03-21T17:44:49.764" v="584" actId="47"/>
        <pc:sldMkLst>
          <pc:docMk/>
          <pc:sldMk cId="4123276159" sldId="307"/>
        </pc:sldMkLst>
      </pc:sldChg>
      <pc:sldChg chg="del">
        <pc:chgData name="Helena Laasjärvi" userId="147922e0-9e4e-413c-924b-93f8f61c2127" providerId="ADAL" clId="{42540E9B-3D7F-4577-A5E9-CF105A51FF04}" dt="2022-03-21T17:44:49.764" v="584" actId="47"/>
        <pc:sldMkLst>
          <pc:docMk/>
          <pc:sldMk cId="1579759834" sldId="309"/>
        </pc:sldMkLst>
      </pc:sldChg>
      <pc:sldChg chg="del">
        <pc:chgData name="Helena Laasjärvi" userId="147922e0-9e4e-413c-924b-93f8f61c2127" providerId="ADAL" clId="{42540E9B-3D7F-4577-A5E9-CF105A51FF04}" dt="2022-03-21T17:44:49.764" v="584" actId="47"/>
        <pc:sldMkLst>
          <pc:docMk/>
          <pc:sldMk cId="181953243" sldId="311"/>
        </pc:sldMkLst>
      </pc:sldChg>
      <pc:sldChg chg="del">
        <pc:chgData name="Helena Laasjärvi" userId="147922e0-9e4e-413c-924b-93f8f61c2127" providerId="ADAL" clId="{42540E9B-3D7F-4577-A5E9-CF105A51FF04}" dt="2022-03-21T17:44:49.764" v="584" actId="47"/>
        <pc:sldMkLst>
          <pc:docMk/>
          <pc:sldMk cId="2657336914" sldId="312"/>
        </pc:sldMkLst>
      </pc:sldChg>
      <pc:sldChg chg="modSp mod ord">
        <pc:chgData name="Helena Laasjärvi" userId="147922e0-9e4e-413c-924b-93f8f61c2127" providerId="ADAL" clId="{42540E9B-3D7F-4577-A5E9-CF105A51FF04}" dt="2022-03-21T17:43:47.531" v="583" actId="1076"/>
        <pc:sldMkLst>
          <pc:docMk/>
          <pc:sldMk cId="588515560" sldId="313"/>
        </pc:sldMkLst>
        <pc:picChg chg="mod">
          <ac:chgData name="Helena Laasjärvi" userId="147922e0-9e4e-413c-924b-93f8f61c2127" providerId="ADAL" clId="{42540E9B-3D7F-4577-A5E9-CF105A51FF04}" dt="2022-03-21T17:43:47.531" v="583" actId="1076"/>
          <ac:picMkLst>
            <pc:docMk/>
            <pc:sldMk cId="588515560" sldId="313"/>
            <ac:picMk id="26" creationId="{328AC4BB-AECD-47FE-B305-B95D452F1AE0}"/>
          </ac:picMkLst>
        </pc:picChg>
      </pc:sldChg>
      <pc:sldChg chg="addSp delSp modSp mod">
        <pc:chgData name="Helena Laasjärvi" userId="147922e0-9e4e-413c-924b-93f8f61c2127" providerId="ADAL" clId="{42540E9B-3D7F-4577-A5E9-CF105A51FF04}" dt="2022-03-21T17:22:29.033" v="89"/>
        <pc:sldMkLst>
          <pc:docMk/>
          <pc:sldMk cId="181922694" sldId="314"/>
        </pc:sldMkLst>
        <pc:spChg chg="mod">
          <ac:chgData name="Helena Laasjärvi" userId="147922e0-9e4e-413c-924b-93f8f61c2127" providerId="ADAL" clId="{42540E9B-3D7F-4577-A5E9-CF105A51FF04}" dt="2022-03-21T17:21:45.757" v="44" actId="948"/>
          <ac:spMkLst>
            <pc:docMk/>
            <pc:sldMk cId="181922694" sldId="314"/>
            <ac:spMk id="2" creationId="{00000000-0000-0000-0000-000000000000}"/>
          </ac:spMkLst>
        </pc:spChg>
        <pc:spChg chg="add del mod modVis">
          <ac:chgData name="Helena Laasjärvi" userId="147922e0-9e4e-413c-924b-93f8f61c2127" providerId="ADAL" clId="{42540E9B-3D7F-4577-A5E9-CF105A51FF04}" dt="2022-03-21T17:21:41.307" v="40"/>
          <ac:spMkLst>
            <pc:docMk/>
            <pc:sldMk cId="181922694" sldId="314"/>
            <ac:spMk id="19" creationId="{CD11696A-924F-435C-97B0-3775E57BC79D}"/>
          </ac:spMkLst>
        </pc:spChg>
        <pc:spChg chg="add del mod modVis">
          <ac:chgData name="Helena Laasjärvi" userId="147922e0-9e4e-413c-924b-93f8f61c2127" providerId="ADAL" clId="{42540E9B-3D7F-4577-A5E9-CF105A51FF04}" dt="2022-03-21T17:21:45.818" v="83"/>
          <ac:spMkLst>
            <pc:docMk/>
            <pc:sldMk cId="181922694" sldId="314"/>
            <ac:spMk id="20" creationId="{995FB565-F079-429F-94D4-B64FBCD27180}"/>
          </ac:spMkLst>
        </pc:spChg>
        <pc:graphicFrameChg chg="mod">
          <ac:chgData name="Helena Laasjärvi" userId="147922e0-9e4e-413c-924b-93f8f61c2127" providerId="ADAL" clId="{42540E9B-3D7F-4577-A5E9-CF105A51FF04}" dt="2022-03-21T17:21:45.818" v="85"/>
          <ac:graphicFrameMkLst>
            <pc:docMk/>
            <pc:sldMk cId="181922694" sldId="314"/>
            <ac:graphicFrameMk id="6" creationId="{E1BF22A5-5A57-4AF6-B247-2D8B493D9B63}"/>
          </ac:graphicFrameMkLst>
        </pc:graphicFrameChg>
        <pc:graphicFrameChg chg="mod">
          <ac:chgData name="Helena Laasjärvi" userId="147922e0-9e4e-413c-924b-93f8f61c2127" providerId="ADAL" clId="{42540E9B-3D7F-4577-A5E9-CF105A51FF04}" dt="2022-03-21T17:22:29.033" v="89"/>
          <ac:graphicFrameMkLst>
            <pc:docMk/>
            <pc:sldMk cId="181922694" sldId="314"/>
            <ac:graphicFrameMk id="8" creationId="{311B8604-8FEE-42BB-AF19-CDBE2DDB3F11}"/>
          </ac:graphicFrameMkLst>
        </pc:graphicFrameChg>
      </pc:sldChg>
      <pc:sldChg chg="delSp modSp mod">
        <pc:chgData name="Helena Laasjärvi" userId="147922e0-9e4e-413c-924b-93f8f61c2127" providerId="ADAL" clId="{42540E9B-3D7F-4577-A5E9-CF105A51FF04}" dt="2022-03-21T17:28:19.322" v="255" actId="27636"/>
        <pc:sldMkLst>
          <pc:docMk/>
          <pc:sldMk cId="724025729" sldId="315"/>
        </pc:sldMkLst>
        <pc:spChg chg="mod">
          <ac:chgData name="Helena Laasjärvi" userId="147922e0-9e4e-413c-924b-93f8f61c2127" providerId="ADAL" clId="{42540E9B-3D7F-4577-A5E9-CF105A51FF04}" dt="2022-03-21T17:28:19.322" v="255" actId="27636"/>
          <ac:spMkLst>
            <pc:docMk/>
            <pc:sldMk cId="724025729" sldId="315"/>
            <ac:spMk id="10" creationId="{0AA9639B-B7E2-44C5-9CA4-50187E024E5F}"/>
          </ac:spMkLst>
        </pc:spChg>
        <pc:graphicFrameChg chg="mod">
          <ac:chgData name="Helena Laasjärvi" userId="147922e0-9e4e-413c-924b-93f8f61c2127" providerId="ADAL" clId="{42540E9B-3D7F-4577-A5E9-CF105A51FF04}" dt="2022-03-21T17:26:48.659" v="246"/>
          <ac:graphicFrameMkLst>
            <pc:docMk/>
            <pc:sldMk cId="724025729" sldId="315"/>
            <ac:graphicFrameMk id="8" creationId="{B936F7B1-E20A-3AF0-9D08-1FF576802789}"/>
          </ac:graphicFrameMkLst>
        </pc:graphicFrameChg>
        <pc:picChg chg="del">
          <ac:chgData name="Helena Laasjärvi" userId="147922e0-9e4e-413c-924b-93f8f61c2127" providerId="ADAL" clId="{42540E9B-3D7F-4577-A5E9-CF105A51FF04}" dt="2022-03-21T17:27:50.311" v="250" actId="478"/>
          <ac:picMkLst>
            <pc:docMk/>
            <pc:sldMk cId="724025729" sldId="315"/>
            <ac:picMk id="5" creationId="{E3B9501E-8B2F-48F9-9B9D-C01681388980}"/>
          </ac:picMkLst>
        </pc:picChg>
        <pc:picChg chg="mod">
          <ac:chgData name="Helena Laasjärvi" userId="147922e0-9e4e-413c-924b-93f8f61c2127" providerId="ADAL" clId="{42540E9B-3D7F-4577-A5E9-CF105A51FF04}" dt="2022-03-21T17:28:04.095" v="253" actId="1076"/>
          <ac:picMkLst>
            <pc:docMk/>
            <pc:sldMk cId="724025729" sldId="315"/>
            <ac:picMk id="6" creationId="{9D1B725A-9F7F-4A5F-A8A5-52289C013BBA}"/>
          </ac:picMkLst>
        </pc:picChg>
      </pc:sldChg>
      <pc:sldChg chg="addSp delSp modSp mod modClrScheme delDesignElem chgLayout">
        <pc:chgData name="Helena Laasjärvi" userId="147922e0-9e4e-413c-924b-93f8f61c2127" providerId="ADAL" clId="{42540E9B-3D7F-4577-A5E9-CF105A51FF04}" dt="2022-03-21T17:42:36.728" v="576" actId="14100"/>
        <pc:sldMkLst>
          <pc:docMk/>
          <pc:sldMk cId="3149145955" sldId="316"/>
        </pc:sldMkLst>
        <pc:spChg chg="mod">
          <ac:chgData name="Helena Laasjärvi" userId="147922e0-9e4e-413c-924b-93f8f61c2127" providerId="ADAL" clId="{42540E9B-3D7F-4577-A5E9-CF105A51FF04}" dt="2022-03-21T17:40:07.996" v="557" actId="14100"/>
          <ac:spMkLst>
            <pc:docMk/>
            <pc:sldMk cId="3149145955" sldId="316"/>
            <ac:spMk id="10" creationId="{0AA9639B-B7E2-44C5-9CA4-50187E024E5F}"/>
          </ac:spMkLst>
        </pc:spChg>
        <pc:spChg chg="add mod">
          <ac:chgData name="Helena Laasjärvi" userId="147922e0-9e4e-413c-924b-93f8f61c2127" providerId="ADAL" clId="{42540E9B-3D7F-4577-A5E9-CF105A51FF04}" dt="2022-03-21T17:40:33.018" v="562"/>
          <ac:spMkLst>
            <pc:docMk/>
            <pc:sldMk cId="3149145955" sldId="316"/>
            <ac:spMk id="14" creationId="{9F43F025-EEA5-4D9A-BF1B-76381DA482BC}"/>
          </ac:spMkLst>
        </pc:spChg>
        <pc:spChg chg="add mod">
          <ac:chgData name="Helena Laasjärvi" userId="147922e0-9e4e-413c-924b-93f8f61c2127" providerId="ADAL" clId="{42540E9B-3D7F-4577-A5E9-CF105A51FF04}" dt="2022-03-21T17:40:33.018" v="562"/>
          <ac:spMkLst>
            <pc:docMk/>
            <pc:sldMk cId="3149145955" sldId="316"/>
            <ac:spMk id="15" creationId="{20B70192-F85E-4D2B-B5A4-DDE629BFA9FE}"/>
          </ac:spMkLst>
        </pc:spChg>
        <pc:spChg chg="del">
          <ac:chgData name="Helena Laasjärvi" userId="147922e0-9e4e-413c-924b-93f8f61c2127" providerId="ADAL" clId="{42540E9B-3D7F-4577-A5E9-CF105A51FF04}" dt="2022-03-21T17:39:59.471" v="556"/>
          <ac:spMkLst>
            <pc:docMk/>
            <pc:sldMk cId="3149145955" sldId="316"/>
            <ac:spMk id="66" creationId="{F821940F-7A1D-4ACC-85B4-A932898ABB37}"/>
          </ac:spMkLst>
        </pc:spChg>
        <pc:spChg chg="del">
          <ac:chgData name="Helena Laasjärvi" userId="147922e0-9e4e-413c-924b-93f8f61c2127" providerId="ADAL" clId="{42540E9B-3D7F-4577-A5E9-CF105A51FF04}" dt="2022-03-21T17:39:59.471" v="556"/>
          <ac:spMkLst>
            <pc:docMk/>
            <pc:sldMk cId="3149145955" sldId="316"/>
            <ac:spMk id="68" creationId="{16674508-81D3-48CF-96BF-7FC60EAA572A}"/>
          </ac:spMkLst>
        </pc:spChg>
        <pc:grpChg chg="add mod">
          <ac:chgData name="Helena Laasjärvi" userId="147922e0-9e4e-413c-924b-93f8f61c2127" providerId="ADAL" clId="{42540E9B-3D7F-4577-A5E9-CF105A51FF04}" dt="2022-03-21T17:42:17.382" v="573" actId="14100"/>
          <ac:grpSpMkLst>
            <pc:docMk/>
            <pc:sldMk cId="3149145955" sldId="316"/>
            <ac:grpSpMk id="13" creationId="{29F98DFE-35DF-4C3B-9979-35F585F4BA84}"/>
          </ac:grpSpMkLst>
        </pc:grpChg>
        <pc:graphicFrameChg chg="mod">
          <ac:chgData name="Helena Laasjärvi" userId="147922e0-9e4e-413c-924b-93f8f61c2127" providerId="ADAL" clId="{42540E9B-3D7F-4577-A5E9-CF105A51FF04}" dt="2022-03-21T17:42:18.120" v="574" actId="14100"/>
          <ac:graphicFrameMkLst>
            <pc:docMk/>
            <pc:sldMk cId="3149145955" sldId="316"/>
            <ac:graphicFrameMk id="8" creationId="{B936F7B1-E20A-3AF0-9D08-1FF576802789}"/>
          </ac:graphicFrameMkLst>
        </pc:graphicFrameChg>
        <pc:picChg chg="add mod modCrop">
          <ac:chgData name="Helena Laasjärvi" userId="147922e0-9e4e-413c-924b-93f8f61c2127" providerId="ADAL" clId="{42540E9B-3D7F-4577-A5E9-CF105A51FF04}" dt="2022-03-21T17:42:36.728" v="576" actId="14100"/>
          <ac:picMkLst>
            <pc:docMk/>
            <pc:sldMk cId="3149145955" sldId="316"/>
            <ac:picMk id="2" creationId="{96D7A37A-824F-4364-9338-9A9D807CC195}"/>
          </ac:picMkLst>
        </pc:picChg>
        <pc:picChg chg="mod modCrop">
          <ac:chgData name="Helena Laasjärvi" userId="147922e0-9e4e-413c-924b-93f8f61c2127" providerId="ADAL" clId="{42540E9B-3D7F-4577-A5E9-CF105A51FF04}" dt="2022-03-21T17:42:31.150" v="575" actId="14100"/>
          <ac:picMkLst>
            <pc:docMk/>
            <pc:sldMk cId="3149145955" sldId="316"/>
            <ac:picMk id="6" creationId="{9D1B725A-9F7F-4A5F-A8A5-52289C013BBA}"/>
          </ac:picMkLst>
        </pc:picChg>
      </pc:sldChg>
      <pc:sldChg chg="addSp delSp modSp mod ord">
        <pc:chgData name="Helena Laasjärvi" userId="147922e0-9e4e-413c-924b-93f8f61c2127" providerId="ADAL" clId="{42540E9B-3D7F-4577-A5E9-CF105A51FF04}" dt="2022-03-21T17:35:55.004" v="522" actId="207"/>
        <pc:sldMkLst>
          <pc:docMk/>
          <pc:sldMk cId="863750448" sldId="317"/>
        </pc:sldMkLst>
        <pc:spChg chg="mod">
          <ac:chgData name="Helena Laasjärvi" userId="147922e0-9e4e-413c-924b-93f8f61c2127" providerId="ADAL" clId="{42540E9B-3D7F-4577-A5E9-CF105A51FF04}" dt="2022-03-21T17:35:14.528" v="476" actId="948"/>
          <ac:spMkLst>
            <pc:docMk/>
            <pc:sldMk cId="863750448" sldId="317"/>
            <ac:spMk id="2" creationId="{00000000-0000-0000-0000-000000000000}"/>
          </ac:spMkLst>
        </pc:spChg>
        <pc:spChg chg="add del mod modVis">
          <ac:chgData name="Helena Laasjärvi" userId="147922e0-9e4e-413c-924b-93f8f61c2127" providerId="ADAL" clId="{42540E9B-3D7F-4577-A5E9-CF105A51FF04}" dt="2022-03-21T17:35:14.591" v="515"/>
          <ac:spMkLst>
            <pc:docMk/>
            <pc:sldMk cId="863750448" sldId="317"/>
            <ac:spMk id="7" creationId="{FEF76F6B-2251-4961-9A5F-77A35C811D91}"/>
          </ac:spMkLst>
        </pc:spChg>
        <pc:graphicFrameChg chg="mod">
          <ac:chgData name="Helena Laasjärvi" userId="147922e0-9e4e-413c-924b-93f8f61c2127" providerId="ADAL" clId="{42540E9B-3D7F-4577-A5E9-CF105A51FF04}" dt="2022-03-21T17:35:14.591" v="517"/>
          <ac:graphicFrameMkLst>
            <pc:docMk/>
            <pc:sldMk cId="863750448" sldId="317"/>
            <ac:graphicFrameMk id="6" creationId="{E1BF22A5-5A57-4AF6-B247-2D8B493D9B63}"/>
          </ac:graphicFrameMkLst>
        </pc:graphicFrameChg>
        <pc:graphicFrameChg chg="mod">
          <ac:chgData name="Helena Laasjärvi" userId="147922e0-9e4e-413c-924b-93f8f61c2127" providerId="ADAL" clId="{42540E9B-3D7F-4577-A5E9-CF105A51FF04}" dt="2022-03-21T17:35:55.004" v="522" actId="207"/>
          <ac:graphicFrameMkLst>
            <pc:docMk/>
            <pc:sldMk cId="863750448" sldId="317"/>
            <ac:graphicFrameMk id="8" creationId="{311B8604-8FEE-42BB-AF19-CDBE2DDB3F11}"/>
          </ac:graphicFrameMkLst>
        </pc:graphicFrameChg>
      </pc:sldChg>
      <pc:sldChg chg="del">
        <pc:chgData name="Helena Laasjärvi" userId="147922e0-9e4e-413c-924b-93f8f61c2127" providerId="ADAL" clId="{42540E9B-3D7F-4577-A5E9-CF105A51FF04}" dt="2022-03-21T17:44:49.764" v="584" actId="47"/>
        <pc:sldMkLst>
          <pc:docMk/>
          <pc:sldMk cId="1594535289" sldId="319"/>
        </pc:sldMkLst>
      </pc:sldChg>
      <pc:sldChg chg="addSp delSp modSp mod ord">
        <pc:chgData name="Helena Laasjärvi" userId="147922e0-9e4e-413c-924b-93f8f61c2127" providerId="ADAL" clId="{42540E9B-3D7F-4577-A5E9-CF105A51FF04}" dt="2022-03-21T17:34:37.016" v="472" actId="14100"/>
        <pc:sldMkLst>
          <pc:docMk/>
          <pc:sldMk cId="2851854799" sldId="320"/>
        </pc:sldMkLst>
        <pc:spChg chg="mod">
          <ac:chgData name="Helena Laasjärvi" userId="147922e0-9e4e-413c-924b-93f8f61c2127" providerId="ADAL" clId="{42540E9B-3D7F-4577-A5E9-CF105A51FF04}" dt="2022-03-21T17:34:27.962" v="470" actId="1076"/>
          <ac:spMkLst>
            <pc:docMk/>
            <pc:sldMk cId="2851854799" sldId="320"/>
            <ac:spMk id="10" creationId="{0AA9639B-B7E2-44C5-9CA4-50187E024E5F}"/>
          </ac:spMkLst>
        </pc:spChg>
        <pc:spChg chg="del">
          <ac:chgData name="Helena Laasjärvi" userId="147922e0-9e4e-413c-924b-93f8f61c2127" providerId="ADAL" clId="{42540E9B-3D7F-4577-A5E9-CF105A51FF04}" dt="2022-03-21T17:32:40.071" v="447" actId="26606"/>
          <ac:spMkLst>
            <pc:docMk/>
            <pc:sldMk cId="2851854799" sldId="320"/>
            <ac:spMk id="15" creationId="{53F29798-D584-4792-9B62-3F5F5C36D619}"/>
          </ac:spMkLst>
        </pc:spChg>
        <pc:spChg chg="add del">
          <ac:chgData name="Helena Laasjärvi" userId="147922e0-9e4e-413c-924b-93f8f61c2127" providerId="ADAL" clId="{42540E9B-3D7F-4577-A5E9-CF105A51FF04}" dt="2022-03-21T17:32:56.529" v="451" actId="26606"/>
          <ac:spMkLst>
            <pc:docMk/>
            <pc:sldMk cId="2851854799" sldId="320"/>
            <ac:spMk id="20" creationId="{3C54F4CE-85F0-46ED-80DA-9518C9251AD1}"/>
          </ac:spMkLst>
        </pc:spChg>
        <pc:spChg chg="add del">
          <ac:chgData name="Helena Laasjärvi" userId="147922e0-9e4e-413c-924b-93f8f61c2127" providerId="ADAL" clId="{42540E9B-3D7F-4577-A5E9-CF105A51FF04}" dt="2022-03-21T17:32:56.529" v="451" actId="26606"/>
          <ac:spMkLst>
            <pc:docMk/>
            <pc:sldMk cId="2851854799" sldId="320"/>
            <ac:spMk id="22" creationId="{DADD1FCA-8ACB-4958-81DD-4CDD6D3E1921}"/>
          </ac:spMkLst>
        </pc:spChg>
        <pc:spChg chg="add del">
          <ac:chgData name="Helena Laasjärvi" userId="147922e0-9e4e-413c-924b-93f8f61c2127" providerId="ADAL" clId="{42540E9B-3D7F-4577-A5E9-CF105A51FF04}" dt="2022-03-21T17:33:21.039" v="456" actId="26606"/>
          <ac:spMkLst>
            <pc:docMk/>
            <pc:sldMk cId="2851854799" sldId="320"/>
            <ac:spMk id="27" creationId="{9389D3E0-BA02-41D3-B2AC-8FD6AA893902}"/>
          </ac:spMkLst>
        </pc:spChg>
        <pc:spChg chg="add del">
          <ac:chgData name="Helena Laasjärvi" userId="147922e0-9e4e-413c-924b-93f8f61c2127" providerId="ADAL" clId="{42540E9B-3D7F-4577-A5E9-CF105A51FF04}" dt="2022-03-21T17:34:07.536" v="466" actId="26606"/>
          <ac:spMkLst>
            <pc:docMk/>
            <pc:sldMk cId="2851854799" sldId="320"/>
            <ac:spMk id="32" creationId="{9427AF5F-9A0E-42B7-A252-FD64C9885F9C}"/>
          </ac:spMkLst>
        </pc:spChg>
        <pc:spChg chg="add">
          <ac:chgData name="Helena Laasjärvi" userId="147922e0-9e4e-413c-924b-93f8f61c2127" providerId="ADAL" clId="{42540E9B-3D7F-4577-A5E9-CF105A51FF04}" dt="2022-03-21T17:34:07.536" v="466" actId="26606"/>
          <ac:spMkLst>
            <pc:docMk/>
            <pc:sldMk cId="2851854799" sldId="320"/>
            <ac:spMk id="37" creationId="{131BAD53-4E89-4F62-BBB7-26359763ED39}"/>
          </ac:spMkLst>
        </pc:spChg>
        <pc:spChg chg="add">
          <ac:chgData name="Helena Laasjärvi" userId="147922e0-9e4e-413c-924b-93f8f61c2127" providerId="ADAL" clId="{42540E9B-3D7F-4577-A5E9-CF105A51FF04}" dt="2022-03-21T17:34:07.536" v="466" actId="26606"/>
          <ac:spMkLst>
            <pc:docMk/>
            <pc:sldMk cId="2851854799" sldId="320"/>
            <ac:spMk id="39" creationId="{62756DA2-40EB-4C6F-B962-5822FFB54FB6}"/>
          </ac:spMkLst>
        </pc:spChg>
        <pc:picChg chg="mod">
          <ac:chgData name="Helena Laasjärvi" userId="147922e0-9e4e-413c-924b-93f8f61c2127" providerId="ADAL" clId="{42540E9B-3D7F-4577-A5E9-CF105A51FF04}" dt="2022-03-21T17:34:37.016" v="472" actId="14100"/>
          <ac:picMkLst>
            <pc:docMk/>
            <pc:sldMk cId="2851854799" sldId="320"/>
            <ac:picMk id="6" creationId="{9D1B725A-9F7F-4A5F-A8A5-52289C013BBA}"/>
          </ac:picMkLst>
        </pc:picChg>
      </pc:sldChg>
      <pc:sldChg chg="del">
        <pc:chgData name="Helena Laasjärvi" userId="147922e0-9e4e-413c-924b-93f8f61c2127" providerId="ADAL" clId="{42540E9B-3D7F-4577-A5E9-CF105A51FF04}" dt="2022-03-21T17:44:49.764" v="584" actId="47"/>
        <pc:sldMkLst>
          <pc:docMk/>
          <pc:sldMk cId="31896352" sldId="321"/>
        </pc:sldMkLst>
      </pc:sldChg>
      <pc:sldChg chg="modSp add mod ord">
        <pc:chgData name="Helena Laasjärvi" userId="147922e0-9e4e-413c-924b-93f8f61c2127" providerId="ADAL" clId="{42540E9B-3D7F-4577-A5E9-CF105A51FF04}" dt="2022-03-21T17:25:23.654" v="108" actId="20577"/>
        <pc:sldMkLst>
          <pc:docMk/>
          <pc:sldMk cId="34063811" sldId="322"/>
        </pc:sldMkLst>
        <pc:spChg chg="mod">
          <ac:chgData name="Helena Laasjärvi" userId="147922e0-9e4e-413c-924b-93f8f61c2127" providerId="ADAL" clId="{42540E9B-3D7F-4577-A5E9-CF105A51FF04}" dt="2022-03-21T17:25:23.654" v="108" actId="20577"/>
          <ac:spMkLst>
            <pc:docMk/>
            <pc:sldMk cId="34063811" sldId="322"/>
            <ac:spMk id="10" creationId="{0AA9639B-B7E2-44C5-9CA4-50187E024E5F}"/>
          </ac:spMkLst>
        </pc:spChg>
        <pc:picChg chg="mod">
          <ac:chgData name="Helena Laasjärvi" userId="147922e0-9e4e-413c-924b-93f8f61c2127" providerId="ADAL" clId="{42540E9B-3D7F-4577-A5E9-CF105A51FF04}" dt="2022-03-21T17:25:15.875" v="106" actId="14100"/>
          <ac:picMkLst>
            <pc:docMk/>
            <pc:sldMk cId="34063811" sldId="322"/>
            <ac:picMk id="6" creationId="{9D1B725A-9F7F-4A5F-A8A5-52289C013BBA}"/>
          </ac:picMkLst>
        </pc:picChg>
      </pc:sldChg>
      <pc:sldChg chg="addSp delSp modSp add mod ord">
        <pc:chgData name="Helena Laasjärvi" userId="147922e0-9e4e-413c-924b-93f8f61c2127" providerId="ADAL" clId="{42540E9B-3D7F-4577-A5E9-CF105A51FF04}" dt="2022-03-21T17:29:15.459" v="387" actId="207"/>
        <pc:sldMkLst>
          <pc:docMk/>
          <pc:sldMk cId="2302383710" sldId="323"/>
        </pc:sldMkLst>
        <pc:spChg chg="mod">
          <ac:chgData name="Helena Laasjärvi" userId="147922e0-9e4e-413c-924b-93f8f61c2127" providerId="ADAL" clId="{42540E9B-3D7F-4577-A5E9-CF105A51FF04}" dt="2022-03-21T17:28:55.882" v="343" actId="948"/>
          <ac:spMkLst>
            <pc:docMk/>
            <pc:sldMk cId="2302383710" sldId="323"/>
            <ac:spMk id="2" creationId="{00000000-0000-0000-0000-000000000000}"/>
          </ac:spMkLst>
        </pc:spChg>
        <pc:spChg chg="add del mod modVis">
          <ac:chgData name="Helena Laasjärvi" userId="147922e0-9e4e-413c-924b-93f8f61c2127" providerId="ADAL" clId="{42540E9B-3D7F-4577-A5E9-CF105A51FF04}" dt="2022-03-21T17:25:44.146" v="153"/>
          <ac:spMkLst>
            <pc:docMk/>
            <pc:sldMk cId="2302383710" sldId="323"/>
            <ac:spMk id="3" creationId="{4073C146-3B16-490F-9D92-2AA46A2B3CEE}"/>
          </ac:spMkLst>
        </pc:spChg>
        <pc:spChg chg="add del mod modVis">
          <ac:chgData name="Helena Laasjärvi" userId="147922e0-9e4e-413c-924b-93f8f61c2127" providerId="ADAL" clId="{42540E9B-3D7F-4577-A5E9-CF105A51FF04}" dt="2022-03-21T17:25:47.339" v="196"/>
          <ac:spMkLst>
            <pc:docMk/>
            <pc:sldMk cId="2302383710" sldId="323"/>
            <ac:spMk id="5" creationId="{6E05A4FE-2F88-4920-BB5B-C3DF36895F4F}"/>
          </ac:spMkLst>
        </pc:spChg>
        <pc:spChg chg="add del mod modVis">
          <ac:chgData name="Helena Laasjärvi" userId="147922e0-9e4e-413c-924b-93f8f61c2127" providerId="ADAL" clId="{42540E9B-3D7F-4577-A5E9-CF105A51FF04}" dt="2022-03-21T17:25:49.901" v="239"/>
          <ac:spMkLst>
            <pc:docMk/>
            <pc:sldMk cId="2302383710" sldId="323"/>
            <ac:spMk id="7" creationId="{1E4F278C-AE9F-478D-80DC-80D55E1C088D}"/>
          </ac:spMkLst>
        </pc:spChg>
        <pc:spChg chg="add del mod modVis">
          <ac:chgData name="Helena Laasjärvi" userId="147922e0-9e4e-413c-924b-93f8f61c2127" providerId="ADAL" clId="{42540E9B-3D7F-4577-A5E9-CF105A51FF04}" dt="2022-03-21T17:28:53.362" v="337" actId="962"/>
          <ac:spMkLst>
            <pc:docMk/>
            <pc:sldMk cId="2302383710" sldId="323"/>
            <ac:spMk id="9" creationId="{8C184176-47C6-4B6A-AE48-2013CBC80B0D}"/>
          </ac:spMkLst>
        </pc:spChg>
        <pc:spChg chg="add del mod modVis">
          <ac:chgData name="Helena Laasjärvi" userId="147922e0-9e4e-413c-924b-93f8f61c2127" providerId="ADAL" clId="{42540E9B-3D7F-4577-A5E9-CF105A51FF04}" dt="2022-03-21T17:28:55.945" v="382"/>
          <ac:spMkLst>
            <pc:docMk/>
            <pc:sldMk cId="2302383710" sldId="323"/>
            <ac:spMk id="10" creationId="{6642B65A-4F1A-4932-BE6A-4D8B0EF2CF80}"/>
          </ac:spMkLst>
        </pc:spChg>
        <pc:grpChg chg="mod">
          <ac:chgData name="Helena Laasjärvi" userId="147922e0-9e4e-413c-924b-93f8f61c2127" providerId="ADAL" clId="{42540E9B-3D7F-4577-A5E9-CF105A51FF04}" dt="2022-03-21T17:25:37.404" v="110"/>
          <ac:grpSpMkLst>
            <pc:docMk/>
            <pc:sldMk cId="2302383710" sldId="323"/>
            <ac:grpSpMk id="1" creationId="{00000000-0000-0000-0000-000000000000}"/>
          </ac:grpSpMkLst>
        </pc:grpChg>
        <pc:graphicFrameChg chg="mod">
          <ac:chgData name="Helena Laasjärvi" userId="147922e0-9e4e-413c-924b-93f8f61c2127" providerId="ADAL" clId="{42540E9B-3D7F-4577-A5E9-CF105A51FF04}" dt="2022-03-21T17:28:55.945" v="384"/>
          <ac:graphicFrameMkLst>
            <pc:docMk/>
            <pc:sldMk cId="2302383710" sldId="323"/>
            <ac:graphicFrameMk id="6" creationId="{E1BF22A5-5A57-4AF6-B247-2D8B493D9B63}"/>
          </ac:graphicFrameMkLst>
        </pc:graphicFrameChg>
        <pc:graphicFrameChg chg="mod">
          <ac:chgData name="Helena Laasjärvi" userId="147922e0-9e4e-413c-924b-93f8f61c2127" providerId="ADAL" clId="{42540E9B-3D7F-4577-A5E9-CF105A51FF04}" dt="2022-03-21T17:29:15.459" v="387" actId="207"/>
          <ac:graphicFrameMkLst>
            <pc:docMk/>
            <pc:sldMk cId="2302383710" sldId="323"/>
            <ac:graphicFrameMk id="8" creationId="{311B8604-8FEE-42BB-AF19-CDBE2DDB3F11}"/>
          </ac:graphicFrameMkLst>
        </pc:graphicFrameChg>
        <pc:picChg chg="mod">
          <ac:chgData name="Helena Laasjärvi" userId="147922e0-9e4e-413c-924b-93f8f61c2127" providerId="ADAL" clId="{42540E9B-3D7F-4577-A5E9-CF105A51FF04}" dt="2022-03-21T17:25:37.404" v="110"/>
          <ac:picMkLst>
            <pc:docMk/>
            <pc:sldMk cId="2302383710" sldId="323"/>
            <ac:picMk id="4" creationId="{CF47ABF3-D808-437C-99C9-B7CE14174BFD}"/>
          </ac:picMkLst>
        </pc:picChg>
      </pc:sldChg>
      <pc:sldChg chg="addSp delSp modSp add mod">
        <pc:chgData name="Helena Laasjärvi" userId="147922e0-9e4e-413c-924b-93f8f61c2127" providerId="ADAL" clId="{42540E9B-3D7F-4577-A5E9-CF105A51FF04}" dt="2022-03-21T17:31:30.011" v="441" actId="1076"/>
        <pc:sldMkLst>
          <pc:docMk/>
          <pc:sldMk cId="742727706" sldId="324"/>
        </pc:sldMkLst>
        <pc:spChg chg="mod">
          <ac:chgData name="Helena Laasjärvi" userId="147922e0-9e4e-413c-924b-93f8f61c2127" providerId="ADAL" clId="{42540E9B-3D7F-4577-A5E9-CF105A51FF04}" dt="2022-03-21T17:29:42.331" v="391" actId="948"/>
          <ac:spMkLst>
            <pc:docMk/>
            <pc:sldMk cId="742727706" sldId="324"/>
            <ac:spMk id="2" creationId="{00000000-0000-0000-0000-000000000000}"/>
          </ac:spMkLst>
        </pc:spChg>
        <pc:spChg chg="add del mod modVis">
          <ac:chgData name="Helena Laasjärvi" userId="147922e0-9e4e-413c-924b-93f8f61c2127" providerId="ADAL" clId="{42540E9B-3D7F-4577-A5E9-CF105A51FF04}" dt="2022-03-21T17:29:42.411" v="430"/>
          <ac:spMkLst>
            <pc:docMk/>
            <pc:sldMk cId="742727706" sldId="324"/>
            <ac:spMk id="3" creationId="{1D12FBF1-0B26-4086-8104-AD1C900DDD7C}"/>
          </ac:spMkLst>
        </pc:spChg>
        <pc:grpChg chg="mod">
          <ac:chgData name="Helena Laasjärvi" userId="147922e0-9e4e-413c-924b-93f8f61c2127" providerId="ADAL" clId="{42540E9B-3D7F-4577-A5E9-CF105A51FF04}" dt="2022-03-21T17:29:37.552" v="389"/>
          <ac:grpSpMkLst>
            <pc:docMk/>
            <pc:sldMk cId="742727706" sldId="324"/>
            <ac:grpSpMk id="1" creationId="{00000000-0000-0000-0000-000000000000}"/>
          </ac:grpSpMkLst>
        </pc:grpChg>
        <pc:graphicFrameChg chg="mod">
          <ac:chgData name="Helena Laasjärvi" userId="147922e0-9e4e-413c-924b-93f8f61c2127" providerId="ADAL" clId="{42540E9B-3D7F-4577-A5E9-CF105A51FF04}" dt="2022-03-21T17:29:42.416" v="432"/>
          <ac:graphicFrameMkLst>
            <pc:docMk/>
            <pc:sldMk cId="742727706" sldId="324"/>
            <ac:graphicFrameMk id="6" creationId="{E1BF22A5-5A57-4AF6-B247-2D8B493D9B63}"/>
          </ac:graphicFrameMkLst>
        </pc:graphicFrameChg>
        <pc:graphicFrameChg chg="mod">
          <ac:chgData name="Helena Laasjärvi" userId="147922e0-9e4e-413c-924b-93f8f61c2127" providerId="ADAL" clId="{42540E9B-3D7F-4577-A5E9-CF105A51FF04}" dt="2022-03-21T17:31:30.011" v="441" actId="1076"/>
          <ac:graphicFrameMkLst>
            <pc:docMk/>
            <pc:sldMk cId="742727706" sldId="324"/>
            <ac:graphicFrameMk id="8" creationId="{311B8604-8FEE-42BB-AF19-CDBE2DDB3F11}"/>
          </ac:graphicFrameMkLst>
        </pc:graphicFrameChg>
        <pc:picChg chg="mod">
          <ac:chgData name="Helena Laasjärvi" userId="147922e0-9e4e-413c-924b-93f8f61c2127" providerId="ADAL" clId="{42540E9B-3D7F-4577-A5E9-CF105A51FF04}" dt="2022-03-21T17:29:37.552" v="389"/>
          <ac:picMkLst>
            <pc:docMk/>
            <pc:sldMk cId="742727706" sldId="324"/>
            <ac:picMk id="4" creationId="{CF47ABF3-D808-437C-99C9-B7CE14174BF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9BEDF-B9E2-4ABA-A056-FFA32216D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DB40630-942D-4475-833B-DC48C1B2AEF9}">
      <dgm:prSet/>
      <dgm:spPr>
        <a:solidFill>
          <a:srgbClr val="EC008C"/>
        </a:solidFill>
      </dgm:spPr>
      <dgm:t>
        <a:bodyPr/>
        <a:lstStyle/>
        <a:p>
          <a:r>
            <a:rPr lang="fi-FI" dirty="0">
              <a:cs typeface="Calibri"/>
            </a:rPr>
            <a:t>solu tarvitsee erilaisia aineita</a:t>
          </a:r>
          <a:endParaRPr lang="fi-FI" dirty="0"/>
        </a:p>
      </dgm:t>
    </dgm:pt>
    <dgm:pt modelId="{EB145E02-B538-4AA7-871E-FA081BB24459}" type="parTrans" cxnId="{23C85598-1ECE-4744-A81F-1D8281EE6A25}">
      <dgm:prSet/>
      <dgm:spPr/>
      <dgm:t>
        <a:bodyPr/>
        <a:lstStyle/>
        <a:p>
          <a:endParaRPr lang="fi-FI"/>
        </a:p>
      </dgm:t>
    </dgm:pt>
    <dgm:pt modelId="{0E1C6016-7DEB-4E2F-9797-C18C672777F4}" type="sibTrans" cxnId="{23C85598-1ECE-4744-A81F-1D8281EE6A25}">
      <dgm:prSet/>
      <dgm:spPr/>
      <dgm:t>
        <a:bodyPr/>
        <a:lstStyle/>
        <a:p>
          <a:endParaRPr lang="fi-FI"/>
        </a:p>
      </dgm:t>
    </dgm:pt>
    <dgm:pt modelId="{70EEA87C-3A5F-4F6F-8271-07F53B43CBE7}">
      <dgm:prSet/>
      <dgm:spPr>
        <a:solidFill>
          <a:srgbClr val="F27CB1"/>
        </a:solidFill>
      </dgm:spPr>
      <dgm:t>
        <a:bodyPr/>
        <a:lstStyle/>
        <a:p>
          <a:r>
            <a:rPr lang="fi-FI" dirty="0">
              <a:cs typeface="Calibri"/>
            </a:rPr>
            <a:t>solukalvo säätelee aineiden kulkua soluun ja solusta ulos</a:t>
          </a:r>
        </a:p>
      </dgm:t>
    </dgm:pt>
    <dgm:pt modelId="{E8B16D67-EA44-4FDF-BAAE-810508DE9F96}" type="parTrans" cxnId="{D02A2098-9524-4CC2-B900-DB0640FE2AD5}">
      <dgm:prSet/>
      <dgm:spPr/>
      <dgm:t>
        <a:bodyPr/>
        <a:lstStyle/>
        <a:p>
          <a:endParaRPr lang="fi-FI"/>
        </a:p>
      </dgm:t>
    </dgm:pt>
    <dgm:pt modelId="{41115C90-7609-40B1-955A-18D3F8EDFBA0}" type="sibTrans" cxnId="{D02A2098-9524-4CC2-B900-DB0640FE2AD5}">
      <dgm:prSet/>
      <dgm:spPr/>
      <dgm:t>
        <a:bodyPr/>
        <a:lstStyle/>
        <a:p>
          <a:endParaRPr lang="fi-FI"/>
        </a:p>
      </dgm:t>
    </dgm:pt>
    <dgm:pt modelId="{0F403E0B-363D-4F0E-AEDA-00DCDD52DEA7}">
      <dgm:prSet/>
      <dgm:spPr>
        <a:solidFill>
          <a:srgbClr val="F599C3"/>
        </a:solidFill>
      </dgm:spPr>
      <dgm:t>
        <a:bodyPr/>
        <a:lstStyle/>
        <a:p>
          <a:r>
            <a:rPr lang="fi-FI" dirty="0">
              <a:cs typeface="Calibri"/>
            </a:rPr>
            <a:t>solukalvo on puoliläpäisevä</a:t>
          </a:r>
        </a:p>
      </dgm:t>
    </dgm:pt>
    <dgm:pt modelId="{C84967E1-D49F-41C9-8B5C-D781236AA799}" type="parTrans" cxnId="{C80CC893-BD73-4758-B94D-E3B544B31B63}">
      <dgm:prSet/>
      <dgm:spPr/>
      <dgm:t>
        <a:bodyPr/>
        <a:lstStyle/>
        <a:p>
          <a:endParaRPr lang="fi-FI"/>
        </a:p>
      </dgm:t>
    </dgm:pt>
    <dgm:pt modelId="{012731AF-0BC3-4CD7-BB24-95AD7CBD13FE}" type="sibTrans" cxnId="{C80CC893-BD73-4758-B94D-E3B544B31B63}">
      <dgm:prSet/>
      <dgm:spPr/>
      <dgm:t>
        <a:bodyPr/>
        <a:lstStyle/>
        <a:p>
          <a:endParaRPr lang="fi-FI"/>
        </a:p>
      </dgm:t>
    </dgm:pt>
    <dgm:pt modelId="{006BF539-B18B-4672-913C-30628D44579F}">
      <dgm:prSet/>
      <dgm:spPr>
        <a:solidFill>
          <a:srgbClr val="F9C3DB"/>
        </a:solidFill>
      </dgm:spPr>
      <dgm:t>
        <a:bodyPr/>
        <a:lstStyle/>
        <a:p>
          <a:r>
            <a:rPr lang="fi-FI" dirty="0">
              <a:cs typeface="Calibri"/>
            </a:rPr>
            <a:t>solukalvossa on reseptoriproteiineja</a:t>
          </a:r>
        </a:p>
      </dgm:t>
    </dgm:pt>
    <dgm:pt modelId="{D2EAE1EC-B44A-4A77-AB3A-948555ACA079}" type="parTrans" cxnId="{A767A446-BC7C-42C0-8657-85F04DFBA030}">
      <dgm:prSet/>
      <dgm:spPr/>
      <dgm:t>
        <a:bodyPr/>
        <a:lstStyle/>
        <a:p>
          <a:endParaRPr lang="fi-FI"/>
        </a:p>
      </dgm:t>
    </dgm:pt>
    <dgm:pt modelId="{C314D4F0-DE89-44FE-B196-571916A4B61B}" type="sibTrans" cxnId="{A767A446-BC7C-42C0-8657-85F04DFBA030}">
      <dgm:prSet/>
      <dgm:spPr/>
      <dgm:t>
        <a:bodyPr/>
        <a:lstStyle/>
        <a:p>
          <a:endParaRPr lang="fi-FI"/>
        </a:p>
      </dgm:t>
    </dgm:pt>
    <dgm:pt modelId="{2A2F781F-16C1-4D29-B08D-ACB557B90863}" type="pres">
      <dgm:prSet presAssocID="{2DD9BEDF-B9E2-4ABA-A056-FFA32216D3C8}" presName="linear" presStyleCnt="0">
        <dgm:presLayoutVars>
          <dgm:animLvl val="lvl"/>
          <dgm:resizeHandles val="exact"/>
        </dgm:presLayoutVars>
      </dgm:prSet>
      <dgm:spPr/>
    </dgm:pt>
    <dgm:pt modelId="{A033DC3D-C63F-43D1-8859-07FC97577F71}" type="pres">
      <dgm:prSet presAssocID="{FDB40630-942D-4475-833B-DC48C1B2AEF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86D5744-4016-4336-AC72-5D6D8FE2A223}" type="pres">
      <dgm:prSet presAssocID="{0E1C6016-7DEB-4E2F-9797-C18C672777F4}" presName="spacer" presStyleCnt="0"/>
      <dgm:spPr/>
    </dgm:pt>
    <dgm:pt modelId="{528E58FA-D514-4974-95F1-C3A81A6CC8AA}" type="pres">
      <dgm:prSet presAssocID="{70EEA87C-3A5F-4F6F-8271-07F53B43CBE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EECDDC0-ACFC-44B1-AFA9-F64986581C50}" type="pres">
      <dgm:prSet presAssocID="{41115C90-7609-40B1-955A-18D3F8EDFBA0}" presName="spacer" presStyleCnt="0"/>
      <dgm:spPr/>
    </dgm:pt>
    <dgm:pt modelId="{424E4846-D5F1-43E2-A1A2-0D91359A85CD}" type="pres">
      <dgm:prSet presAssocID="{0F403E0B-363D-4F0E-AEDA-00DCDD52DEA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32D59AF-5B67-49EF-82D5-F050D3BC03F7}" type="pres">
      <dgm:prSet presAssocID="{012731AF-0BC3-4CD7-BB24-95AD7CBD13FE}" presName="spacer" presStyleCnt="0"/>
      <dgm:spPr/>
    </dgm:pt>
    <dgm:pt modelId="{670C3138-35C4-4325-817E-26AD5BE05F94}" type="pres">
      <dgm:prSet presAssocID="{006BF539-B18B-4672-913C-30628D44579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767A446-BC7C-42C0-8657-85F04DFBA030}" srcId="{2DD9BEDF-B9E2-4ABA-A056-FFA32216D3C8}" destId="{006BF539-B18B-4672-913C-30628D44579F}" srcOrd="3" destOrd="0" parTransId="{D2EAE1EC-B44A-4A77-AB3A-948555ACA079}" sibTransId="{C314D4F0-DE89-44FE-B196-571916A4B61B}"/>
    <dgm:cxn modelId="{AFF19272-9673-4B01-A58E-80B89B60D889}" type="presOf" srcId="{0F403E0B-363D-4F0E-AEDA-00DCDD52DEA7}" destId="{424E4846-D5F1-43E2-A1A2-0D91359A85CD}" srcOrd="0" destOrd="0" presId="urn:microsoft.com/office/officeart/2005/8/layout/vList2"/>
    <dgm:cxn modelId="{C80CC893-BD73-4758-B94D-E3B544B31B63}" srcId="{2DD9BEDF-B9E2-4ABA-A056-FFA32216D3C8}" destId="{0F403E0B-363D-4F0E-AEDA-00DCDD52DEA7}" srcOrd="2" destOrd="0" parTransId="{C84967E1-D49F-41C9-8B5C-D781236AA799}" sibTransId="{012731AF-0BC3-4CD7-BB24-95AD7CBD13FE}"/>
    <dgm:cxn modelId="{D02A2098-9524-4CC2-B900-DB0640FE2AD5}" srcId="{2DD9BEDF-B9E2-4ABA-A056-FFA32216D3C8}" destId="{70EEA87C-3A5F-4F6F-8271-07F53B43CBE7}" srcOrd="1" destOrd="0" parTransId="{E8B16D67-EA44-4FDF-BAAE-810508DE9F96}" sibTransId="{41115C90-7609-40B1-955A-18D3F8EDFBA0}"/>
    <dgm:cxn modelId="{23C85598-1ECE-4744-A81F-1D8281EE6A25}" srcId="{2DD9BEDF-B9E2-4ABA-A056-FFA32216D3C8}" destId="{FDB40630-942D-4475-833B-DC48C1B2AEF9}" srcOrd="0" destOrd="0" parTransId="{EB145E02-B538-4AA7-871E-FA081BB24459}" sibTransId="{0E1C6016-7DEB-4E2F-9797-C18C672777F4}"/>
    <dgm:cxn modelId="{0B96E8A4-ABD7-4CA2-9604-5B31470831CF}" type="presOf" srcId="{70EEA87C-3A5F-4F6F-8271-07F53B43CBE7}" destId="{528E58FA-D514-4974-95F1-C3A81A6CC8AA}" srcOrd="0" destOrd="0" presId="urn:microsoft.com/office/officeart/2005/8/layout/vList2"/>
    <dgm:cxn modelId="{B93EFCA9-9C52-4512-A86A-60FED176183B}" type="presOf" srcId="{006BF539-B18B-4672-913C-30628D44579F}" destId="{670C3138-35C4-4325-817E-26AD5BE05F94}" srcOrd="0" destOrd="0" presId="urn:microsoft.com/office/officeart/2005/8/layout/vList2"/>
    <dgm:cxn modelId="{90BED6AB-2622-4A47-8DD0-AEDA6876D029}" type="presOf" srcId="{FDB40630-942D-4475-833B-DC48C1B2AEF9}" destId="{A033DC3D-C63F-43D1-8859-07FC97577F71}" srcOrd="0" destOrd="0" presId="urn:microsoft.com/office/officeart/2005/8/layout/vList2"/>
    <dgm:cxn modelId="{80B36DC0-A1CA-42E5-B78A-79BFF3C79841}" type="presOf" srcId="{2DD9BEDF-B9E2-4ABA-A056-FFA32216D3C8}" destId="{2A2F781F-16C1-4D29-B08D-ACB557B90863}" srcOrd="0" destOrd="0" presId="urn:microsoft.com/office/officeart/2005/8/layout/vList2"/>
    <dgm:cxn modelId="{D71AE3A6-9161-4990-8BB5-0D4ADB2D81C5}" type="presParOf" srcId="{2A2F781F-16C1-4D29-B08D-ACB557B90863}" destId="{A033DC3D-C63F-43D1-8859-07FC97577F71}" srcOrd="0" destOrd="0" presId="urn:microsoft.com/office/officeart/2005/8/layout/vList2"/>
    <dgm:cxn modelId="{46B33FCB-185D-48A5-824F-644AE3B2D45D}" type="presParOf" srcId="{2A2F781F-16C1-4D29-B08D-ACB557B90863}" destId="{786D5744-4016-4336-AC72-5D6D8FE2A223}" srcOrd="1" destOrd="0" presId="urn:microsoft.com/office/officeart/2005/8/layout/vList2"/>
    <dgm:cxn modelId="{CC3D9EA9-228B-4C19-A79A-0B22772DAFBF}" type="presParOf" srcId="{2A2F781F-16C1-4D29-B08D-ACB557B90863}" destId="{528E58FA-D514-4974-95F1-C3A81A6CC8AA}" srcOrd="2" destOrd="0" presId="urn:microsoft.com/office/officeart/2005/8/layout/vList2"/>
    <dgm:cxn modelId="{8AC412D6-AD39-4842-8077-1A61BD524E8D}" type="presParOf" srcId="{2A2F781F-16C1-4D29-B08D-ACB557B90863}" destId="{9EECDDC0-ACFC-44B1-AFA9-F64986581C50}" srcOrd="3" destOrd="0" presId="urn:microsoft.com/office/officeart/2005/8/layout/vList2"/>
    <dgm:cxn modelId="{15477107-7060-4BAD-93F6-87CFC332EF52}" type="presParOf" srcId="{2A2F781F-16C1-4D29-B08D-ACB557B90863}" destId="{424E4846-D5F1-43E2-A1A2-0D91359A85CD}" srcOrd="4" destOrd="0" presId="urn:microsoft.com/office/officeart/2005/8/layout/vList2"/>
    <dgm:cxn modelId="{34D61EBC-866F-4CDE-9B95-8AB10D09A425}" type="presParOf" srcId="{2A2F781F-16C1-4D29-B08D-ACB557B90863}" destId="{932D59AF-5B67-49EF-82D5-F050D3BC03F7}" srcOrd="5" destOrd="0" presId="urn:microsoft.com/office/officeart/2005/8/layout/vList2"/>
    <dgm:cxn modelId="{D22F0AAB-6206-44A2-B31F-40E160A41521}" type="presParOf" srcId="{2A2F781F-16C1-4D29-B08D-ACB557B90863}" destId="{670C3138-35C4-4325-817E-26AD5BE05F9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C353A9-2E9A-4B42-B9DF-3904A72B6A0E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Solukalvo muodostuu:</a:t>
          </a:r>
          <a:endParaRPr lang="en-US" dirty="0"/>
        </a:p>
      </dgm:t>
    </dgm:pt>
    <dgm:pt modelId="{C30C19A1-0B86-4B48-8CD1-BC251B538350}" type="parTrans" cxnId="{E893A836-17D9-42C9-9647-9C13C0169F53}">
      <dgm:prSet/>
      <dgm:spPr/>
      <dgm:t>
        <a:bodyPr/>
        <a:lstStyle/>
        <a:p>
          <a:endParaRPr lang="en-US"/>
        </a:p>
      </dgm:t>
    </dgm:pt>
    <dgm:pt modelId="{34A83047-F862-4DFB-A54B-26CD2997000F}" type="sibTrans" cxnId="{E893A836-17D9-42C9-9647-9C13C0169F53}">
      <dgm:prSet/>
      <dgm:spPr/>
      <dgm:t>
        <a:bodyPr/>
        <a:lstStyle/>
        <a:p>
          <a:endParaRPr lang="en-US"/>
        </a:p>
      </dgm:t>
    </dgm:pt>
    <dgm:pt modelId="{6F00CA20-EE28-48C9-B723-5300A27886EF}">
      <dgm:prSet/>
      <dgm:spPr/>
      <dgm:t>
        <a:bodyPr/>
        <a:lstStyle/>
        <a:p>
          <a:r>
            <a:rPr lang="fi-FI"/>
            <a:t>kahdessa kerroksessa olevista fosfolipidimolekyyleistä</a:t>
          </a:r>
          <a:endParaRPr lang="fi-FI" dirty="0"/>
        </a:p>
      </dgm:t>
    </dgm:pt>
    <dgm:pt modelId="{4EA76E2E-6474-41D7-96E2-018D165D9C0E}" type="parTrans" cxnId="{E922757D-A845-48A8-B491-7FA8BBB467DD}">
      <dgm:prSet/>
      <dgm:spPr/>
      <dgm:t>
        <a:bodyPr/>
        <a:lstStyle/>
        <a:p>
          <a:endParaRPr lang="fi-FI"/>
        </a:p>
      </dgm:t>
    </dgm:pt>
    <dgm:pt modelId="{E8542B28-8C93-4D13-8FAE-69B20DE551B8}" type="sibTrans" cxnId="{E922757D-A845-48A8-B491-7FA8BBB467DD}">
      <dgm:prSet/>
      <dgm:spPr/>
      <dgm:t>
        <a:bodyPr/>
        <a:lstStyle/>
        <a:p>
          <a:endParaRPr lang="fi-FI"/>
        </a:p>
      </dgm:t>
    </dgm:pt>
    <dgm:pt modelId="{309BBF37-6D5B-4C2E-9956-A660FC3900EB}">
      <dgm:prSet/>
      <dgm:spPr/>
      <dgm:t>
        <a:bodyPr/>
        <a:lstStyle/>
        <a:p>
          <a:r>
            <a:rPr lang="fi-FI"/>
            <a:t>erikokoisista proteiinimolekyyleistä</a:t>
          </a:r>
          <a:endParaRPr lang="fi-FI" dirty="0"/>
        </a:p>
      </dgm:t>
    </dgm:pt>
    <dgm:pt modelId="{DF8BF3BC-AA15-45F5-87B0-5627ABE19590}" type="parTrans" cxnId="{CC158D3A-5DB8-4E39-9624-50BA303F465A}">
      <dgm:prSet/>
      <dgm:spPr/>
      <dgm:t>
        <a:bodyPr/>
        <a:lstStyle/>
        <a:p>
          <a:endParaRPr lang="fi-FI"/>
        </a:p>
      </dgm:t>
    </dgm:pt>
    <dgm:pt modelId="{F1CC61AA-52D7-4C3C-8A4D-C52C55631FC8}" type="sibTrans" cxnId="{CC158D3A-5DB8-4E39-9624-50BA303F465A}">
      <dgm:prSet/>
      <dgm:spPr/>
      <dgm:t>
        <a:bodyPr/>
        <a:lstStyle/>
        <a:p>
          <a:endParaRPr lang="fi-FI"/>
        </a:p>
      </dgm:t>
    </dgm:pt>
    <dgm:pt modelId="{E2F4FAAF-32F8-4572-87CD-531C80B5ED24}">
      <dgm:prSet/>
      <dgm:spPr/>
      <dgm:t>
        <a:bodyPr/>
        <a:lstStyle/>
        <a:p>
          <a:r>
            <a:rPr lang="fi-FI"/>
            <a:t>joihinkin proteiineihin liittyneistä sokerimolekyyleistä</a:t>
          </a:r>
          <a:endParaRPr lang="fi-FI" dirty="0"/>
        </a:p>
      </dgm:t>
    </dgm:pt>
    <dgm:pt modelId="{E228CBF0-5C97-4751-8FC5-FE2B4F5F2D6B}" type="parTrans" cxnId="{CAC462B9-1907-42ED-8746-6663A8F371B3}">
      <dgm:prSet/>
      <dgm:spPr/>
      <dgm:t>
        <a:bodyPr/>
        <a:lstStyle/>
        <a:p>
          <a:endParaRPr lang="fi-FI"/>
        </a:p>
      </dgm:t>
    </dgm:pt>
    <dgm:pt modelId="{05D6EE33-E42E-4E70-BE4F-37AEE9394E93}" type="sibTrans" cxnId="{CAC462B9-1907-42ED-8746-6663A8F371B3}">
      <dgm:prSet/>
      <dgm:spPr/>
      <dgm:t>
        <a:bodyPr/>
        <a:lstStyle/>
        <a:p>
          <a:endParaRPr lang="fi-FI"/>
        </a:p>
      </dgm:t>
    </dgm:pt>
    <dgm:pt modelId="{A77F96C9-1324-4422-BEAD-35B0206EB7E0}">
      <dgm:prSet/>
      <dgm:spPr/>
      <dgm:t>
        <a:bodyPr/>
        <a:lstStyle/>
        <a:p>
          <a:r>
            <a:rPr lang="fi-FI"/>
            <a:t>eläinsolun solukalvossa on myös kalvoa lujittavia kolesterolimolekyylejä</a:t>
          </a:r>
          <a:endParaRPr lang="fi-FI" dirty="0"/>
        </a:p>
      </dgm:t>
    </dgm:pt>
    <dgm:pt modelId="{86F4C8EB-7237-40C1-9F24-7F8D6E3A2A9E}" type="parTrans" cxnId="{6FBBDFBF-A56F-461D-BA24-41C043DD4C8E}">
      <dgm:prSet/>
      <dgm:spPr/>
      <dgm:t>
        <a:bodyPr/>
        <a:lstStyle/>
        <a:p>
          <a:endParaRPr lang="fi-FI"/>
        </a:p>
      </dgm:t>
    </dgm:pt>
    <dgm:pt modelId="{D99306A0-02FA-4986-A388-040607E16318}" type="sibTrans" cxnId="{6FBBDFBF-A56F-461D-BA24-41C043DD4C8E}">
      <dgm:prSet/>
      <dgm:spPr/>
      <dgm:t>
        <a:bodyPr/>
        <a:lstStyle/>
        <a:p>
          <a:endParaRPr lang="fi-FI"/>
        </a:p>
      </dgm:t>
    </dgm:pt>
    <dgm:pt modelId="{C98BB3D8-F1F9-4980-A813-50F0C2AEBD98}" type="pres">
      <dgm:prSet presAssocID="{005063B7-85D1-441D-87C6-864638207FCC}" presName="linear" presStyleCnt="0">
        <dgm:presLayoutVars>
          <dgm:animLvl val="lvl"/>
          <dgm:resizeHandles val="exact"/>
        </dgm:presLayoutVars>
      </dgm:prSet>
      <dgm:spPr/>
    </dgm:pt>
    <dgm:pt modelId="{A2041109-FF81-4945-89B7-A8A0C017B20F}" type="pres">
      <dgm:prSet presAssocID="{7BC353A9-2E9A-4B42-B9DF-3904A72B6A0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49B46B8-A6D2-4619-BC8D-E4846F2669B1}" type="pres">
      <dgm:prSet presAssocID="{7BC353A9-2E9A-4B42-B9DF-3904A72B6A0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893A836-17D9-42C9-9647-9C13C0169F53}" srcId="{005063B7-85D1-441D-87C6-864638207FCC}" destId="{7BC353A9-2E9A-4B42-B9DF-3904A72B6A0E}" srcOrd="0" destOrd="0" parTransId="{C30C19A1-0B86-4B48-8CD1-BC251B538350}" sibTransId="{34A83047-F862-4DFB-A54B-26CD2997000F}"/>
    <dgm:cxn modelId="{CC158D3A-5DB8-4E39-9624-50BA303F465A}" srcId="{7BC353A9-2E9A-4B42-B9DF-3904A72B6A0E}" destId="{309BBF37-6D5B-4C2E-9956-A660FC3900EB}" srcOrd="1" destOrd="0" parTransId="{DF8BF3BC-AA15-45F5-87B0-5627ABE19590}" sibTransId="{F1CC61AA-52D7-4C3C-8A4D-C52C55631FC8}"/>
    <dgm:cxn modelId="{2190204B-2E81-4C25-B1E5-1613564821A5}" type="presOf" srcId="{005063B7-85D1-441D-87C6-864638207FCC}" destId="{C98BB3D8-F1F9-4980-A813-50F0C2AEBD98}" srcOrd="0" destOrd="0" presId="urn:microsoft.com/office/officeart/2005/8/layout/vList2"/>
    <dgm:cxn modelId="{E922757D-A845-48A8-B491-7FA8BBB467DD}" srcId="{7BC353A9-2E9A-4B42-B9DF-3904A72B6A0E}" destId="{6F00CA20-EE28-48C9-B723-5300A27886EF}" srcOrd="0" destOrd="0" parTransId="{4EA76E2E-6474-41D7-96E2-018D165D9C0E}" sibTransId="{E8542B28-8C93-4D13-8FAE-69B20DE551B8}"/>
    <dgm:cxn modelId="{EBF53685-F8AF-407C-AE81-06CBD11601DB}" type="presOf" srcId="{7BC353A9-2E9A-4B42-B9DF-3904A72B6A0E}" destId="{A2041109-FF81-4945-89B7-A8A0C017B20F}" srcOrd="0" destOrd="0" presId="urn:microsoft.com/office/officeart/2005/8/layout/vList2"/>
    <dgm:cxn modelId="{3CC67C90-5ED0-4BF9-BB3A-4C2E0530F378}" type="presOf" srcId="{309BBF37-6D5B-4C2E-9956-A660FC3900EB}" destId="{249B46B8-A6D2-4619-BC8D-E4846F2669B1}" srcOrd="0" destOrd="1" presId="urn:microsoft.com/office/officeart/2005/8/layout/vList2"/>
    <dgm:cxn modelId="{70F35B93-B523-4598-A298-9C641FC1B00E}" type="presOf" srcId="{6F00CA20-EE28-48C9-B723-5300A27886EF}" destId="{249B46B8-A6D2-4619-BC8D-E4846F2669B1}" srcOrd="0" destOrd="0" presId="urn:microsoft.com/office/officeart/2005/8/layout/vList2"/>
    <dgm:cxn modelId="{F5BE69AF-37F7-41A1-A703-EC6EF024EB67}" type="presOf" srcId="{E2F4FAAF-32F8-4572-87CD-531C80B5ED24}" destId="{249B46B8-A6D2-4619-BC8D-E4846F2669B1}" srcOrd="0" destOrd="2" presId="urn:microsoft.com/office/officeart/2005/8/layout/vList2"/>
    <dgm:cxn modelId="{CAC462B9-1907-42ED-8746-6663A8F371B3}" srcId="{7BC353A9-2E9A-4B42-B9DF-3904A72B6A0E}" destId="{E2F4FAAF-32F8-4572-87CD-531C80B5ED24}" srcOrd="2" destOrd="0" parTransId="{E228CBF0-5C97-4751-8FC5-FE2B4F5F2D6B}" sibTransId="{05D6EE33-E42E-4E70-BE4F-37AEE9394E93}"/>
    <dgm:cxn modelId="{6FBBDFBF-A56F-461D-BA24-41C043DD4C8E}" srcId="{7BC353A9-2E9A-4B42-B9DF-3904A72B6A0E}" destId="{A77F96C9-1324-4422-BEAD-35B0206EB7E0}" srcOrd="3" destOrd="0" parTransId="{86F4C8EB-7237-40C1-9F24-7F8D6E3A2A9E}" sibTransId="{D99306A0-02FA-4986-A388-040607E16318}"/>
    <dgm:cxn modelId="{681BFECB-68EB-42CA-8540-7295B9EA3B0B}" type="presOf" srcId="{A77F96C9-1324-4422-BEAD-35B0206EB7E0}" destId="{249B46B8-A6D2-4619-BC8D-E4846F2669B1}" srcOrd="0" destOrd="3" presId="urn:microsoft.com/office/officeart/2005/8/layout/vList2"/>
    <dgm:cxn modelId="{67A47AC9-1A43-4843-9DCD-06B8C85015CF}" type="presParOf" srcId="{C98BB3D8-F1F9-4980-A813-50F0C2AEBD98}" destId="{A2041109-FF81-4945-89B7-A8A0C017B20F}" srcOrd="0" destOrd="0" presId="urn:microsoft.com/office/officeart/2005/8/layout/vList2"/>
    <dgm:cxn modelId="{98A631CE-ECDF-4D0D-97FC-CCFD87EAF2E2}" type="presParOf" srcId="{C98BB3D8-F1F9-4980-A813-50F0C2AEBD98}" destId="{249B46B8-A6D2-4619-BC8D-E4846F2669B1}" srcOrd="1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C353A9-2E9A-4B42-B9DF-3904A72B6A0E}">
      <dgm:prSet/>
      <dgm:spPr>
        <a:solidFill>
          <a:srgbClr val="EC008C"/>
        </a:solidFill>
      </dgm:spPr>
      <dgm:t>
        <a:bodyPr/>
        <a:lstStyle/>
        <a:p>
          <a:r>
            <a:rPr lang="fi-FI" dirty="0">
              <a:cs typeface="Calibri"/>
            </a:rPr>
            <a:t>suuremmasta pitoisuudesta pienempään</a:t>
          </a:r>
          <a:endParaRPr lang="en-US" dirty="0"/>
        </a:p>
      </dgm:t>
    </dgm:pt>
    <dgm:pt modelId="{C30C19A1-0B86-4B48-8CD1-BC251B538350}" type="parTrans" cxnId="{E893A836-17D9-42C9-9647-9C13C0169F53}">
      <dgm:prSet/>
      <dgm:spPr/>
      <dgm:t>
        <a:bodyPr/>
        <a:lstStyle/>
        <a:p>
          <a:endParaRPr lang="en-US"/>
        </a:p>
      </dgm:t>
    </dgm:pt>
    <dgm:pt modelId="{34A83047-F862-4DFB-A54B-26CD2997000F}" type="sibTrans" cxnId="{E893A836-17D9-42C9-9647-9C13C0169F53}">
      <dgm:prSet/>
      <dgm:spPr/>
      <dgm:t>
        <a:bodyPr/>
        <a:lstStyle/>
        <a:p>
          <a:endParaRPr lang="en-US"/>
        </a:p>
      </dgm:t>
    </dgm:pt>
    <dgm:pt modelId="{30143A9C-A93E-4A58-AFBC-90A739431092}">
      <dgm:prSet/>
      <dgm:spPr>
        <a:solidFill>
          <a:srgbClr val="F27CB1"/>
        </a:solidFill>
      </dgm:spPr>
      <dgm:t>
        <a:bodyPr/>
        <a:lstStyle/>
        <a:p>
          <a:r>
            <a:rPr lang="fi-FI" dirty="0"/>
            <a:t>diffuusio</a:t>
          </a:r>
          <a:endParaRPr lang="fi-FI" dirty="0">
            <a:cs typeface="Calibri"/>
          </a:endParaRPr>
        </a:p>
      </dgm:t>
    </dgm:pt>
    <dgm:pt modelId="{EFA95D88-DD01-4D03-B632-6CD75F8F5C2B}" type="parTrans" cxnId="{589DF472-AF1F-4017-90AF-A00803FF3A6E}">
      <dgm:prSet/>
      <dgm:spPr/>
      <dgm:t>
        <a:bodyPr/>
        <a:lstStyle/>
        <a:p>
          <a:endParaRPr lang="fi-FI"/>
        </a:p>
      </dgm:t>
    </dgm:pt>
    <dgm:pt modelId="{53F6BFF3-8C57-4675-B98B-28B258048986}" type="sibTrans" cxnId="{589DF472-AF1F-4017-90AF-A00803FF3A6E}">
      <dgm:prSet/>
      <dgm:spPr/>
      <dgm:t>
        <a:bodyPr/>
        <a:lstStyle/>
        <a:p>
          <a:endParaRPr lang="fi-FI"/>
        </a:p>
      </dgm:t>
    </dgm:pt>
    <dgm:pt modelId="{02F9CA18-296F-4E3A-A296-00B3BBB05F66}">
      <dgm:prSet/>
      <dgm:spPr>
        <a:solidFill>
          <a:srgbClr val="F599C3"/>
        </a:solidFill>
      </dgm:spPr>
      <dgm:t>
        <a:bodyPr/>
        <a:lstStyle/>
        <a:p>
          <a:r>
            <a:rPr lang="fi-FI" dirty="0"/>
            <a:t>osmoosi</a:t>
          </a:r>
          <a:endParaRPr lang="fi-FI" dirty="0">
            <a:cs typeface="Calibri"/>
          </a:endParaRPr>
        </a:p>
      </dgm:t>
    </dgm:pt>
    <dgm:pt modelId="{587C98D4-3223-41B3-B230-CEFFBCE31618}" type="parTrans" cxnId="{F0DEB38E-A550-4217-88DE-EF52C50A8F2A}">
      <dgm:prSet/>
      <dgm:spPr/>
      <dgm:t>
        <a:bodyPr/>
        <a:lstStyle/>
        <a:p>
          <a:endParaRPr lang="fi-FI"/>
        </a:p>
      </dgm:t>
    </dgm:pt>
    <dgm:pt modelId="{DDAD9BA8-8EC6-47C9-A5DF-ACEA543D514D}" type="sibTrans" cxnId="{F0DEB38E-A550-4217-88DE-EF52C50A8F2A}">
      <dgm:prSet/>
      <dgm:spPr/>
      <dgm:t>
        <a:bodyPr/>
        <a:lstStyle/>
        <a:p>
          <a:endParaRPr lang="fi-FI"/>
        </a:p>
      </dgm:t>
    </dgm:pt>
    <dgm:pt modelId="{5C542DEA-7521-4C7F-86B8-5E9F8DFA2A6A}">
      <dgm:prSet/>
      <dgm:spPr>
        <a:solidFill>
          <a:srgbClr val="F9C3DB"/>
        </a:solidFill>
      </dgm:spPr>
      <dgm:t>
        <a:bodyPr/>
        <a:lstStyle/>
        <a:p>
          <a:r>
            <a:rPr lang="fi-FI" dirty="0">
              <a:cs typeface="Calibri"/>
            </a:rPr>
            <a:t>avustettu diffuusio</a:t>
          </a:r>
        </a:p>
      </dgm:t>
    </dgm:pt>
    <dgm:pt modelId="{F6FD0335-80AB-4989-B95C-2BF7170054A2}" type="parTrans" cxnId="{B0A10CA7-60CC-4D8E-8DEA-C02239E85BF0}">
      <dgm:prSet/>
      <dgm:spPr/>
      <dgm:t>
        <a:bodyPr/>
        <a:lstStyle/>
        <a:p>
          <a:endParaRPr lang="fi-FI"/>
        </a:p>
      </dgm:t>
    </dgm:pt>
    <dgm:pt modelId="{93F0B9CB-6998-486C-B466-CEA548B65429}" type="sibTrans" cxnId="{B0A10CA7-60CC-4D8E-8DEA-C02239E85BF0}">
      <dgm:prSet/>
      <dgm:spPr/>
      <dgm:t>
        <a:bodyPr/>
        <a:lstStyle/>
        <a:p>
          <a:endParaRPr lang="fi-FI"/>
        </a:p>
      </dgm:t>
    </dgm:pt>
    <dgm:pt modelId="{C98BB3D8-F1F9-4980-A813-50F0C2AEBD98}" type="pres">
      <dgm:prSet presAssocID="{005063B7-85D1-441D-87C6-864638207FCC}" presName="linear" presStyleCnt="0">
        <dgm:presLayoutVars>
          <dgm:animLvl val="lvl"/>
          <dgm:resizeHandles val="exact"/>
        </dgm:presLayoutVars>
      </dgm:prSet>
      <dgm:spPr/>
    </dgm:pt>
    <dgm:pt modelId="{A2041109-FF81-4945-89B7-A8A0C017B20F}" type="pres">
      <dgm:prSet presAssocID="{7BC353A9-2E9A-4B42-B9DF-3904A72B6A0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D6A19B6-0EBC-4392-AF6F-F3CAA63D99E9}" type="pres">
      <dgm:prSet presAssocID="{34A83047-F862-4DFB-A54B-26CD2997000F}" presName="spacer" presStyleCnt="0"/>
      <dgm:spPr/>
    </dgm:pt>
    <dgm:pt modelId="{FB21B429-3EDA-48B0-B368-0FEE346780F1}" type="pres">
      <dgm:prSet presAssocID="{30143A9C-A93E-4A58-AFBC-90A73943109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38B2B1E-600F-4C55-BF59-220DA31C85D3}" type="pres">
      <dgm:prSet presAssocID="{53F6BFF3-8C57-4675-B98B-28B258048986}" presName="spacer" presStyleCnt="0"/>
      <dgm:spPr/>
    </dgm:pt>
    <dgm:pt modelId="{885386F3-C075-41A0-A364-8A99D5D6461C}" type="pres">
      <dgm:prSet presAssocID="{02F9CA18-296F-4E3A-A296-00B3BBB05F6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C08B69E-46B1-4934-A409-FFCE93AC9015}" type="pres">
      <dgm:prSet presAssocID="{DDAD9BA8-8EC6-47C9-A5DF-ACEA543D514D}" presName="spacer" presStyleCnt="0"/>
      <dgm:spPr/>
    </dgm:pt>
    <dgm:pt modelId="{9BFFB7C0-DF67-4970-A827-0ADC6C999F5D}" type="pres">
      <dgm:prSet presAssocID="{5C542DEA-7521-4C7F-86B8-5E9F8DFA2A6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B6A3F25-3238-4A36-A57C-553509BE2C0E}" type="presOf" srcId="{5C542DEA-7521-4C7F-86B8-5E9F8DFA2A6A}" destId="{9BFFB7C0-DF67-4970-A827-0ADC6C999F5D}" srcOrd="0" destOrd="0" presId="urn:microsoft.com/office/officeart/2005/8/layout/vList2"/>
    <dgm:cxn modelId="{E893A836-17D9-42C9-9647-9C13C0169F53}" srcId="{005063B7-85D1-441D-87C6-864638207FCC}" destId="{7BC353A9-2E9A-4B42-B9DF-3904A72B6A0E}" srcOrd="0" destOrd="0" parTransId="{C30C19A1-0B86-4B48-8CD1-BC251B538350}" sibTransId="{34A83047-F862-4DFB-A54B-26CD2997000F}"/>
    <dgm:cxn modelId="{D8283537-EEBE-4B2F-9B78-308414C48AC8}" type="presOf" srcId="{30143A9C-A93E-4A58-AFBC-90A739431092}" destId="{FB21B429-3EDA-48B0-B368-0FEE346780F1}" srcOrd="0" destOrd="0" presId="urn:microsoft.com/office/officeart/2005/8/layout/vList2"/>
    <dgm:cxn modelId="{AD91423D-3DFC-49B4-8171-4F93D6623B2F}" type="presOf" srcId="{02F9CA18-296F-4E3A-A296-00B3BBB05F66}" destId="{885386F3-C075-41A0-A364-8A99D5D6461C}" srcOrd="0" destOrd="0" presId="urn:microsoft.com/office/officeart/2005/8/layout/vList2"/>
    <dgm:cxn modelId="{2190204B-2E81-4C25-B1E5-1613564821A5}" type="presOf" srcId="{005063B7-85D1-441D-87C6-864638207FCC}" destId="{C98BB3D8-F1F9-4980-A813-50F0C2AEBD98}" srcOrd="0" destOrd="0" presId="urn:microsoft.com/office/officeart/2005/8/layout/vList2"/>
    <dgm:cxn modelId="{589DF472-AF1F-4017-90AF-A00803FF3A6E}" srcId="{005063B7-85D1-441D-87C6-864638207FCC}" destId="{30143A9C-A93E-4A58-AFBC-90A739431092}" srcOrd="1" destOrd="0" parTransId="{EFA95D88-DD01-4D03-B632-6CD75F8F5C2B}" sibTransId="{53F6BFF3-8C57-4675-B98B-28B258048986}"/>
    <dgm:cxn modelId="{EBF53685-F8AF-407C-AE81-06CBD11601DB}" type="presOf" srcId="{7BC353A9-2E9A-4B42-B9DF-3904A72B6A0E}" destId="{A2041109-FF81-4945-89B7-A8A0C017B20F}" srcOrd="0" destOrd="0" presId="urn:microsoft.com/office/officeart/2005/8/layout/vList2"/>
    <dgm:cxn modelId="{F0DEB38E-A550-4217-88DE-EF52C50A8F2A}" srcId="{005063B7-85D1-441D-87C6-864638207FCC}" destId="{02F9CA18-296F-4E3A-A296-00B3BBB05F66}" srcOrd="2" destOrd="0" parTransId="{587C98D4-3223-41B3-B230-CEFFBCE31618}" sibTransId="{DDAD9BA8-8EC6-47C9-A5DF-ACEA543D514D}"/>
    <dgm:cxn modelId="{B0A10CA7-60CC-4D8E-8DEA-C02239E85BF0}" srcId="{005063B7-85D1-441D-87C6-864638207FCC}" destId="{5C542DEA-7521-4C7F-86B8-5E9F8DFA2A6A}" srcOrd="3" destOrd="0" parTransId="{F6FD0335-80AB-4989-B95C-2BF7170054A2}" sibTransId="{93F0B9CB-6998-486C-B466-CEA548B65429}"/>
    <dgm:cxn modelId="{67A47AC9-1A43-4843-9DCD-06B8C85015CF}" type="presParOf" srcId="{C98BB3D8-F1F9-4980-A813-50F0C2AEBD98}" destId="{A2041109-FF81-4945-89B7-A8A0C017B20F}" srcOrd="0" destOrd="0" presId="urn:microsoft.com/office/officeart/2005/8/layout/vList2"/>
    <dgm:cxn modelId="{DC5ADAB3-BC4D-4BDE-AF12-E0A5549CC1DB}" type="presParOf" srcId="{C98BB3D8-F1F9-4980-A813-50F0C2AEBD98}" destId="{ED6A19B6-0EBC-4392-AF6F-F3CAA63D99E9}" srcOrd="1" destOrd="0" presId="urn:microsoft.com/office/officeart/2005/8/layout/vList2"/>
    <dgm:cxn modelId="{BBB263F7-866D-48A7-832A-5D78EA5E7D0F}" type="presParOf" srcId="{C98BB3D8-F1F9-4980-A813-50F0C2AEBD98}" destId="{FB21B429-3EDA-48B0-B368-0FEE346780F1}" srcOrd="2" destOrd="0" presId="urn:microsoft.com/office/officeart/2005/8/layout/vList2"/>
    <dgm:cxn modelId="{77829148-A14E-44FD-BFC8-76C16C146084}" type="presParOf" srcId="{C98BB3D8-F1F9-4980-A813-50F0C2AEBD98}" destId="{B38B2B1E-600F-4C55-BF59-220DA31C85D3}" srcOrd="3" destOrd="0" presId="urn:microsoft.com/office/officeart/2005/8/layout/vList2"/>
    <dgm:cxn modelId="{A18AA115-FC60-4CE0-9585-3BD0052B176D}" type="presParOf" srcId="{C98BB3D8-F1F9-4980-A813-50F0C2AEBD98}" destId="{885386F3-C075-41A0-A364-8A99D5D6461C}" srcOrd="4" destOrd="0" presId="urn:microsoft.com/office/officeart/2005/8/layout/vList2"/>
    <dgm:cxn modelId="{BEAC2C7F-8192-4262-BA7D-4BAA32897DAF}" type="presParOf" srcId="{C98BB3D8-F1F9-4980-A813-50F0C2AEBD98}" destId="{3C08B69E-46B1-4934-A409-FFCE93AC9015}" srcOrd="5" destOrd="0" presId="urn:microsoft.com/office/officeart/2005/8/layout/vList2"/>
    <dgm:cxn modelId="{DDF6A857-AD91-4F9E-B029-9FBA94C1435C}" type="presParOf" srcId="{C98BB3D8-F1F9-4980-A813-50F0C2AEBD98}" destId="{9BFFB7C0-DF67-4970-A827-0ADC6C999F5D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D9BEDF-B9E2-4ABA-A056-FFA32216D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DB40630-942D-4475-833B-DC48C1B2AEF9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Diffuusio: lämpöliikkeen ansiosta pienimolekyylisiä aineita siirtyy suoraan solukalvon läpi suuremmasta pitoisuudesta pienempään</a:t>
          </a:r>
        </a:p>
      </dgm:t>
    </dgm:pt>
    <dgm:pt modelId="{EB145E02-B538-4AA7-871E-FA081BB24459}" type="parTrans" cxnId="{23C85598-1ECE-4744-A81F-1D8281EE6A25}">
      <dgm:prSet/>
      <dgm:spPr/>
      <dgm:t>
        <a:bodyPr/>
        <a:lstStyle/>
        <a:p>
          <a:endParaRPr lang="fi-FI"/>
        </a:p>
      </dgm:t>
    </dgm:pt>
    <dgm:pt modelId="{0E1C6016-7DEB-4E2F-9797-C18C672777F4}" type="sibTrans" cxnId="{23C85598-1ECE-4744-A81F-1D8281EE6A25}">
      <dgm:prSet/>
      <dgm:spPr/>
      <dgm:t>
        <a:bodyPr/>
        <a:lstStyle/>
        <a:p>
          <a:endParaRPr lang="fi-FI"/>
        </a:p>
      </dgm:t>
    </dgm:pt>
    <dgm:pt modelId="{BD4C6977-A75E-4D04-A749-CE5655E6FB5A}">
      <dgm:prSet/>
      <dgm:spPr/>
      <dgm:t>
        <a:bodyPr/>
        <a:lstStyle/>
        <a:p>
          <a:r>
            <a:rPr lang="fi-FI"/>
            <a:t>esimerkiksi: happi, hiilidioksidi</a:t>
          </a:r>
          <a:endParaRPr lang="fi-FI" dirty="0"/>
        </a:p>
      </dgm:t>
    </dgm:pt>
    <dgm:pt modelId="{A5E3B108-546D-45B1-AE56-E1DE72EDFBE9}" type="parTrans" cxnId="{C74DEB47-E035-4368-96A9-CD9D3CA5F524}">
      <dgm:prSet/>
      <dgm:spPr/>
      <dgm:t>
        <a:bodyPr/>
        <a:lstStyle/>
        <a:p>
          <a:endParaRPr lang="fi-FI"/>
        </a:p>
      </dgm:t>
    </dgm:pt>
    <dgm:pt modelId="{C293CD6E-EF3A-4468-A1D6-D6BB051BB5AD}" type="sibTrans" cxnId="{C74DEB47-E035-4368-96A9-CD9D3CA5F524}">
      <dgm:prSet/>
      <dgm:spPr/>
      <dgm:t>
        <a:bodyPr/>
        <a:lstStyle/>
        <a:p>
          <a:endParaRPr lang="fi-FI"/>
        </a:p>
      </dgm:t>
    </dgm:pt>
    <dgm:pt modelId="{E3A88706-D89E-4635-99F4-D8D28A220DED}">
      <dgm:prSet/>
      <dgm:spPr>
        <a:solidFill>
          <a:srgbClr val="F599C3"/>
        </a:solidFill>
      </dgm:spPr>
      <dgm:t>
        <a:bodyPr/>
        <a:lstStyle/>
        <a:p>
          <a:r>
            <a:rPr lang="fi-FI"/>
            <a:t>Avustettu diffuusio:  kantajaproteiinien avustamana suuremmasta pitoisuudesta pienempään</a:t>
          </a:r>
          <a:endParaRPr lang="fi-FI" dirty="0"/>
        </a:p>
      </dgm:t>
    </dgm:pt>
    <dgm:pt modelId="{4AC40A38-4AFB-4215-9418-C837EF8A3185}" type="parTrans" cxnId="{C4F91F34-73AD-4676-8EC1-6E3E724FBC38}">
      <dgm:prSet/>
      <dgm:spPr/>
      <dgm:t>
        <a:bodyPr/>
        <a:lstStyle/>
        <a:p>
          <a:endParaRPr lang="fi-FI"/>
        </a:p>
      </dgm:t>
    </dgm:pt>
    <dgm:pt modelId="{98C36BAB-F5F5-47E8-90F4-EEC59352ABFB}" type="sibTrans" cxnId="{C4F91F34-73AD-4676-8EC1-6E3E724FBC38}">
      <dgm:prSet/>
      <dgm:spPr/>
      <dgm:t>
        <a:bodyPr/>
        <a:lstStyle/>
        <a:p>
          <a:endParaRPr lang="fi-FI"/>
        </a:p>
      </dgm:t>
    </dgm:pt>
    <dgm:pt modelId="{0C782FC0-78F9-47A4-841D-8F3708B6E2C6}">
      <dgm:prSet/>
      <dgm:spPr/>
      <dgm:t>
        <a:bodyPr/>
        <a:lstStyle/>
        <a:p>
          <a:r>
            <a:rPr lang="fi-FI"/>
            <a:t>esimerkiksi: glukoosi</a:t>
          </a:r>
          <a:endParaRPr lang="fi-FI" dirty="0"/>
        </a:p>
      </dgm:t>
    </dgm:pt>
    <dgm:pt modelId="{950606A9-5751-45B3-AFC1-00ACB026861F}" type="parTrans" cxnId="{0CCF62F2-1215-448E-9840-F828BF76D614}">
      <dgm:prSet/>
      <dgm:spPr/>
      <dgm:t>
        <a:bodyPr/>
        <a:lstStyle/>
        <a:p>
          <a:endParaRPr lang="fi-FI"/>
        </a:p>
      </dgm:t>
    </dgm:pt>
    <dgm:pt modelId="{D2F128FE-9A9B-488B-B208-2706331C8B2B}" type="sibTrans" cxnId="{0CCF62F2-1215-448E-9840-F828BF76D614}">
      <dgm:prSet/>
      <dgm:spPr/>
      <dgm:t>
        <a:bodyPr/>
        <a:lstStyle/>
        <a:p>
          <a:endParaRPr lang="fi-FI"/>
        </a:p>
      </dgm:t>
    </dgm:pt>
    <dgm:pt modelId="{2A2F781F-16C1-4D29-B08D-ACB557B90863}" type="pres">
      <dgm:prSet presAssocID="{2DD9BEDF-B9E2-4ABA-A056-FFA32216D3C8}" presName="linear" presStyleCnt="0">
        <dgm:presLayoutVars>
          <dgm:animLvl val="lvl"/>
          <dgm:resizeHandles val="exact"/>
        </dgm:presLayoutVars>
      </dgm:prSet>
      <dgm:spPr/>
    </dgm:pt>
    <dgm:pt modelId="{A033DC3D-C63F-43D1-8859-07FC97577F71}" type="pres">
      <dgm:prSet presAssocID="{FDB40630-942D-4475-833B-DC48C1B2AEF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3B1C186-6125-456D-BA9F-8A974051ED2E}" type="pres">
      <dgm:prSet presAssocID="{FDB40630-942D-4475-833B-DC48C1B2AEF9}" presName="childText" presStyleLbl="revTx" presStyleIdx="0" presStyleCnt="2">
        <dgm:presLayoutVars>
          <dgm:bulletEnabled val="1"/>
        </dgm:presLayoutVars>
      </dgm:prSet>
      <dgm:spPr/>
    </dgm:pt>
    <dgm:pt modelId="{D5E05736-E9B4-4790-9BF3-E3D5EE35FD82}" type="pres">
      <dgm:prSet presAssocID="{E3A88706-D89E-4635-99F4-D8D28A220DE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EC1BA3F-2A35-4ACE-B597-572DFED37739}" type="pres">
      <dgm:prSet presAssocID="{E3A88706-D89E-4635-99F4-D8D28A220DE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C823A15-8EF2-41B0-A49A-707A1F3ED282}" type="presOf" srcId="{0C782FC0-78F9-47A4-841D-8F3708B6E2C6}" destId="{6EC1BA3F-2A35-4ACE-B597-572DFED37739}" srcOrd="0" destOrd="0" presId="urn:microsoft.com/office/officeart/2005/8/layout/vList2"/>
    <dgm:cxn modelId="{C4F91F34-73AD-4676-8EC1-6E3E724FBC38}" srcId="{2DD9BEDF-B9E2-4ABA-A056-FFA32216D3C8}" destId="{E3A88706-D89E-4635-99F4-D8D28A220DED}" srcOrd="1" destOrd="0" parTransId="{4AC40A38-4AFB-4215-9418-C837EF8A3185}" sibTransId="{98C36BAB-F5F5-47E8-90F4-EEC59352ABFB}"/>
    <dgm:cxn modelId="{C74DEB47-E035-4368-96A9-CD9D3CA5F524}" srcId="{FDB40630-942D-4475-833B-DC48C1B2AEF9}" destId="{BD4C6977-A75E-4D04-A749-CE5655E6FB5A}" srcOrd="0" destOrd="0" parTransId="{A5E3B108-546D-45B1-AE56-E1DE72EDFBE9}" sibTransId="{C293CD6E-EF3A-4468-A1D6-D6BB051BB5AD}"/>
    <dgm:cxn modelId="{23C85598-1ECE-4744-A81F-1D8281EE6A25}" srcId="{2DD9BEDF-B9E2-4ABA-A056-FFA32216D3C8}" destId="{FDB40630-942D-4475-833B-DC48C1B2AEF9}" srcOrd="0" destOrd="0" parTransId="{EB145E02-B538-4AA7-871E-FA081BB24459}" sibTransId="{0E1C6016-7DEB-4E2F-9797-C18C672777F4}"/>
    <dgm:cxn modelId="{90BED6AB-2622-4A47-8DD0-AEDA6876D029}" type="presOf" srcId="{FDB40630-942D-4475-833B-DC48C1B2AEF9}" destId="{A033DC3D-C63F-43D1-8859-07FC97577F71}" srcOrd="0" destOrd="0" presId="urn:microsoft.com/office/officeart/2005/8/layout/vList2"/>
    <dgm:cxn modelId="{E27D26C0-CA14-41B8-B58C-67E62212BC77}" type="presOf" srcId="{E3A88706-D89E-4635-99F4-D8D28A220DED}" destId="{D5E05736-E9B4-4790-9BF3-E3D5EE35FD82}" srcOrd="0" destOrd="0" presId="urn:microsoft.com/office/officeart/2005/8/layout/vList2"/>
    <dgm:cxn modelId="{80B36DC0-A1CA-42E5-B78A-79BFF3C79841}" type="presOf" srcId="{2DD9BEDF-B9E2-4ABA-A056-FFA32216D3C8}" destId="{2A2F781F-16C1-4D29-B08D-ACB557B90863}" srcOrd="0" destOrd="0" presId="urn:microsoft.com/office/officeart/2005/8/layout/vList2"/>
    <dgm:cxn modelId="{0CCF62F2-1215-448E-9840-F828BF76D614}" srcId="{E3A88706-D89E-4635-99F4-D8D28A220DED}" destId="{0C782FC0-78F9-47A4-841D-8F3708B6E2C6}" srcOrd="0" destOrd="0" parTransId="{950606A9-5751-45B3-AFC1-00ACB026861F}" sibTransId="{D2F128FE-9A9B-488B-B208-2706331C8B2B}"/>
    <dgm:cxn modelId="{D287A1FB-D272-4C61-8F67-35A283574106}" type="presOf" srcId="{BD4C6977-A75E-4D04-A749-CE5655E6FB5A}" destId="{43B1C186-6125-456D-BA9F-8A974051ED2E}" srcOrd="0" destOrd="0" presId="urn:microsoft.com/office/officeart/2005/8/layout/vList2"/>
    <dgm:cxn modelId="{D71AE3A6-9161-4990-8BB5-0D4ADB2D81C5}" type="presParOf" srcId="{2A2F781F-16C1-4D29-B08D-ACB557B90863}" destId="{A033DC3D-C63F-43D1-8859-07FC97577F71}" srcOrd="0" destOrd="0" presId="urn:microsoft.com/office/officeart/2005/8/layout/vList2"/>
    <dgm:cxn modelId="{32A37F4E-F3B4-4503-ABBA-1B7931283093}" type="presParOf" srcId="{2A2F781F-16C1-4D29-B08D-ACB557B90863}" destId="{43B1C186-6125-456D-BA9F-8A974051ED2E}" srcOrd="1" destOrd="0" presId="urn:microsoft.com/office/officeart/2005/8/layout/vList2"/>
    <dgm:cxn modelId="{FE5DBF94-493B-4B4F-8FA7-17A60FB861B1}" type="presParOf" srcId="{2A2F781F-16C1-4D29-B08D-ACB557B90863}" destId="{D5E05736-E9B4-4790-9BF3-E3D5EE35FD82}" srcOrd="2" destOrd="0" presId="urn:microsoft.com/office/officeart/2005/8/layout/vList2"/>
    <dgm:cxn modelId="{C9718DD7-DDD3-4DB2-B582-9E0307CAA0B2}" type="presParOf" srcId="{2A2F781F-16C1-4D29-B08D-ACB557B90863}" destId="{6EC1BA3F-2A35-4ACE-B597-572DFED3773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D9BEDF-B9E2-4ABA-A056-FFA32216D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DB40630-942D-4475-833B-DC48C1B2AEF9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osmoosilla tarkoitetaan liuottimen siirtymistä puoliläpäisevän kalvon läpi</a:t>
          </a:r>
        </a:p>
      </dgm:t>
    </dgm:pt>
    <dgm:pt modelId="{EB145E02-B538-4AA7-871E-FA081BB24459}" type="parTrans" cxnId="{23C85598-1ECE-4744-A81F-1D8281EE6A25}">
      <dgm:prSet/>
      <dgm:spPr/>
      <dgm:t>
        <a:bodyPr/>
        <a:lstStyle/>
        <a:p>
          <a:endParaRPr lang="fi-FI"/>
        </a:p>
      </dgm:t>
    </dgm:pt>
    <dgm:pt modelId="{0E1C6016-7DEB-4E2F-9797-C18C672777F4}" type="sibTrans" cxnId="{23C85598-1ECE-4744-A81F-1D8281EE6A25}">
      <dgm:prSet/>
      <dgm:spPr/>
      <dgm:t>
        <a:bodyPr/>
        <a:lstStyle/>
        <a:p>
          <a:endParaRPr lang="fi-FI"/>
        </a:p>
      </dgm:t>
    </dgm:pt>
    <dgm:pt modelId="{5EAB3388-6B28-47A0-92E3-52BB7CA7EFCA}">
      <dgm:prSet/>
      <dgm:spPr>
        <a:solidFill>
          <a:srgbClr val="F27CB1"/>
        </a:solidFill>
      </dgm:spPr>
      <dgm:t>
        <a:bodyPr/>
        <a:lstStyle/>
        <a:p>
          <a:r>
            <a:rPr lang="fi-FI" dirty="0">
              <a:cs typeface="Calibri"/>
            </a:rPr>
            <a:t>soluissa liuotin on vesi</a:t>
          </a:r>
          <a:endParaRPr lang="fi-FI" dirty="0"/>
        </a:p>
      </dgm:t>
    </dgm:pt>
    <dgm:pt modelId="{139B3333-440A-43AF-AF5B-86B9881DD2D5}" type="parTrans" cxnId="{7ECC57C3-DBF8-43B1-8CEC-B889A658A0F1}">
      <dgm:prSet/>
      <dgm:spPr/>
      <dgm:t>
        <a:bodyPr/>
        <a:lstStyle/>
        <a:p>
          <a:endParaRPr lang="fi-FI"/>
        </a:p>
      </dgm:t>
    </dgm:pt>
    <dgm:pt modelId="{54473D59-A9B8-4985-BC76-63E80316E25C}" type="sibTrans" cxnId="{7ECC57C3-DBF8-43B1-8CEC-B889A658A0F1}">
      <dgm:prSet/>
      <dgm:spPr/>
      <dgm:t>
        <a:bodyPr/>
        <a:lstStyle/>
        <a:p>
          <a:endParaRPr lang="fi-FI"/>
        </a:p>
      </dgm:t>
    </dgm:pt>
    <dgm:pt modelId="{1FC14BE7-377D-4694-B12F-41609D866044}">
      <dgm:prSet/>
      <dgm:spPr>
        <a:solidFill>
          <a:srgbClr val="F599C3"/>
        </a:solidFill>
      </dgm:spPr>
      <dgm:t>
        <a:bodyPr/>
        <a:lstStyle/>
        <a:p>
          <a:r>
            <a:rPr lang="fi-FI" dirty="0"/>
            <a:t>vettä siirtyy laimeammasta väkevämpään liuokseen, jolloin liuos laimenee</a:t>
          </a:r>
        </a:p>
      </dgm:t>
    </dgm:pt>
    <dgm:pt modelId="{68CED012-8456-46B4-B5C5-9B66DDC35EB6}" type="parTrans" cxnId="{607A8DB0-2A9D-4268-A8FC-D3648B2D07F7}">
      <dgm:prSet/>
      <dgm:spPr/>
      <dgm:t>
        <a:bodyPr/>
        <a:lstStyle/>
        <a:p>
          <a:endParaRPr lang="fi-FI"/>
        </a:p>
      </dgm:t>
    </dgm:pt>
    <dgm:pt modelId="{4EEC1D60-1220-4675-8EB1-F516BEC2844A}" type="sibTrans" cxnId="{607A8DB0-2A9D-4268-A8FC-D3648B2D07F7}">
      <dgm:prSet/>
      <dgm:spPr/>
      <dgm:t>
        <a:bodyPr/>
        <a:lstStyle/>
        <a:p>
          <a:endParaRPr lang="fi-FI"/>
        </a:p>
      </dgm:t>
    </dgm:pt>
    <dgm:pt modelId="{535FCEC5-7714-4F52-90D6-AE929F533652}">
      <dgm:prSet/>
      <dgm:spPr>
        <a:solidFill>
          <a:srgbClr val="F9C3DB"/>
        </a:solidFill>
      </dgm:spPr>
      <dgm:t>
        <a:bodyPr/>
        <a:lstStyle/>
        <a:p>
          <a:r>
            <a:rPr lang="fi-FI"/>
            <a:t>osmoosi jatkuu, kunnes liuoksen väkevyys on sama kalvon kummallakin puolella</a:t>
          </a:r>
          <a:endParaRPr lang="fi-FI" dirty="0"/>
        </a:p>
      </dgm:t>
    </dgm:pt>
    <dgm:pt modelId="{D2F6B478-D815-41D1-83A5-BB1CBD0DE337}" type="parTrans" cxnId="{99AE768D-BA70-4158-A6A8-E44D546BFBB4}">
      <dgm:prSet/>
      <dgm:spPr/>
      <dgm:t>
        <a:bodyPr/>
        <a:lstStyle/>
        <a:p>
          <a:endParaRPr lang="fi-FI"/>
        </a:p>
      </dgm:t>
    </dgm:pt>
    <dgm:pt modelId="{773A24BA-121F-4831-8BC8-85017AFF936E}" type="sibTrans" cxnId="{99AE768D-BA70-4158-A6A8-E44D546BFBB4}">
      <dgm:prSet/>
      <dgm:spPr/>
      <dgm:t>
        <a:bodyPr/>
        <a:lstStyle/>
        <a:p>
          <a:endParaRPr lang="fi-FI"/>
        </a:p>
      </dgm:t>
    </dgm:pt>
    <dgm:pt modelId="{2A2F781F-16C1-4D29-B08D-ACB557B90863}" type="pres">
      <dgm:prSet presAssocID="{2DD9BEDF-B9E2-4ABA-A056-FFA32216D3C8}" presName="linear" presStyleCnt="0">
        <dgm:presLayoutVars>
          <dgm:animLvl val="lvl"/>
          <dgm:resizeHandles val="exact"/>
        </dgm:presLayoutVars>
      </dgm:prSet>
      <dgm:spPr/>
    </dgm:pt>
    <dgm:pt modelId="{A033DC3D-C63F-43D1-8859-07FC97577F71}" type="pres">
      <dgm:prSet presAssocID="{FDB40630-942D-4475-833B-DC48C1B2AEF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199EC98-B41D-4EEA-B685-D7B064AA871A}" type="pres">
      <dgm:prSet presAssocID="{0E1C6016-7DEB-4E2F-9797-C18C672777F4}" presName="spacer" presStyleCnt="0"/>
      <dgm:spPr/>
    </dgm:pt>
    <dgm:pt modelId="{64CD4A05-1ADD-4AD6-AE88-5C4F637FD3FE}" type="pres">
      <dgm:prSet presAssocID="{5EAB3388-6B28-47A0-92E3-52BB7CA7EFC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57ED0FE-1323-49B4-B4E6-1E609014D34F}" type="pres">
      <dgm:prSet presAssocID="{54473D59-A9B8-4985-BC76-63E80316E25C}" presName="spacer" presStyleCnt="0"/>
      <dgm:spPr/>
    </dgm:pt>
    <dgm:pt modelId="{8BA35275-8375-480A-8557-65D83F53C020}" type="pres">
      <dgm:prSet presAssocID="{1FC14BE7-377D-4694-B12F-41609D86604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66F11CA-49F5-4F17-81CF-7431D28BD743}" type="pres">
      <dgm:prSet presAssocID="{4EEC1D60-1220-4675-8EB1-F516BEC2844A}" presName="spacer" presStyleCnt="0"/>
      <dgm:spPr/>
    </dgm:pt>
    <dgm:pt modelId="{189EC4A1-9F81-41F1-94AA-B3E6989C13D2}" type="pres">
      <dgm:prSet presAssocID="{535FCEC5-7714-4F52-90D6-AE929F53365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2E5B363-D199-4BAD-966B-5411E7392CF1}" type="presOf" srcId="{535FCEC5-7714-4F52-90D6-AE929F533652}" destId="{189EC4A1-9F81-41F1-94AA-B3E6989C13D2}" srcOrd="0" destOrd="0" presId="urn:microsoft.com/office/officeart/2005/8/layout/vList2"/>
    <dgm:cxn modelId="{99AE768D-BA70-4158-A6A8-E44D546BFBB4}" srcId="{2DD9BEDF-B9E2-4ABA-A056-FFA32216D3C8}" destId="{535FCEC5-7714-4F52-90D6-AE929F533652}" srcOrd="3" destOrd="0" parTransId="{D2F6B478-D815-41D1-83A5-BB1CBD0DE337}" sibTransId="{773A24BA-121F-4831-8BC8-85017AFF936E}"/>
    <dgm:cxn modelId="{23C85598-1ECE-4744-A81F-1D8281EE6A25}" srcId="{2DD9BEDF-B9E2-4ABA-A056-FFA32216D3C8}" destId="{FDB40630-942D-4475-833B-DC48C1B2AEF9}" srcOrd="0" destOrd="0" parTransId="{EB145E02-B538-4AA7-871E-FA081BB24459}" sibTransId="{0E1C6016-7DEB-4E2F-9797-C18C672777F4}"/>
    <dgm:cxn modelId="{90BED6AB-2622-4A47-8DD0-AEDA6876D029}" type="presOf" srcId="{FDB40630-942D-4475-833B-DC48C1B2AEF9}" destId="{A033DC3D-C63F-43D1-8859-07FC97577F71}" srcOrd="0" destOrd="0" presId="urn:microsoft.com/office/officeart/2005/8/layout/vList2"/>
    <dgm:cxn modelId="{607A8DB0-2A9D-4268-A8FC-D3648B2D07F7}" srcId="{2DD9BEDF-B9E2-4ABA-A056-FFA32216D3C8}" destId="{1FC14BE7-377D-4694-B12F-41609D866044}" srcOrd="2" destOrd="0" parTransId="{68CED012-8456-46B4-B5C5-9B66DDC35EB6}" sibTransId="{4EEC1D60-1220-4675-8EB1-F516BEC2844A}"/>
    <dgm:cxn modelId="{80B36DC0-A1CA-42E5-B78A-79BFF3C79841}" type="presOf" srcId="{2DD9BEDF-B9E2-4ABA-A056-FFA32216D3C8}" destId="{2A2F781F-16C1-4D29-B08D-ACB557B90863}" srcOrd="0" destOrd="0" presId="urn:microsoft.com/office/officeart/2005/8/layout/vList2"/>
    <dgm:cxn modelId="{7ECC57C3-DBF8-43B1-8CEC-B889A658A0F1}" srcId="{2DD9BEDF-B9E2-4ABA-A056-FFA32216D3C8}" destId="{5EAB3388-6B28-47A0-92E3-52BB7CA7EFCA}" srcOrd="1" destOrd="0" parTransId="{139B3333-440A-43AF-AF5B-86B9881DD2D5}" sibTransId="{54473D59-A9B8-4985-BC76-63E80316E25C}"/>
    <dgm:cxn modelId="{5C6DC3C6-3535-4F0E-AE3C-5A6FA55E1F36}" type="presOf" srcId="{5EAB3388-6B28-47A0-92E3-52BB7CA7EFCA}" destId="{64CD4A05-1ADD-4AD6-AE88-5C4F637FD3FE}" srcOrd="0" destOrd="0" presId="urn:microsoft.com/office/officeart/2005/8/layout/vList2"/>
    <dgm:cxn modelId="{FB6718CC-5616-4B96-8694-852B2E7381BD}" type="presOf" srcId="{1FC14BE7-377D-4694-B12F-41609D866044}" destId="{8BA35275-8375-480A-8557-65D83F53C020}" srcOrd="0" destOrd="0" presId="urn:microsoft.com/office/officeart/2005/8/layout/vList2"/>
    <dgm:cxn modelId="{D71AE3A6-9161-4990-8BB5-0D4ADB2D81C5}" type="presParOf" srcId="{2A2F781F-16C1-4D29-B08D-ACB557B90863}" destId="{A033DC3D-C63F-43D1-8859-07FC97577F71}" srcOrd="0" destOrd="0" presId="urn:microsoft.com/office/officeart/2005/8/layout/vList2"/>
    <dgm:cxn modelId="{BCD5F82A-48B1-486D-B068-85A1D6A248F4}" type="presParOf" srcId="{2A2F781F-16C1-4D29-B08D-ACB557B90863}" destId="{A199EC98-B41D-4EEA-B685-D7B064AA871A}" srcOrd="1" destOrd="0" presId="urn:microsoft.com/office/officeart/2005/8/layout/vList2"/>
    <dgm:cxn modelId="{1553A4F1-EC44-46D7-A69F-64E5DD0779B6}" type="presParOf" srcId="{2A2F781F-16C1-4D29-B08D-ACB557B90863}" destId="{64CD4A05-1ADD-4AD6-AE88-5C4F637FD3FE}" srcOrd="2" destOrd="0" presId="urn:microsoft.com/office/officeart/2005/8/layout/vList2"/>
    <dgm:cxn modelId="{192621DE-5501-4AFD-9D1E-90E4A1C89E73}" type="presParOf" srcId="{2A2F781F-16C1-4D29-B08D-ACB557B90863}" destId="{557ED0FE-1323-49B4-B4E6-1E609014D34F}" srcOrd="3" destOrd="0" presId="urn:microsoft.com/office/officeart/2005/8/layout/vList2"/>
    <dgm:cxn modelId="{1A4A82F8-EB30-4E8A-8732-9F23431BFED8}" type="presParOf" srcId="{2A2F781F-16C1-4D29-B08D-ACB557B90863}" destId="{8BA35275-8375-480A-8557-65D83F53C020}" srcOrd="4" destOrd="0" presId="urn:microsoft.com/office/officeart/2005/8/layout/vList2"/>
    <dgm:cxn modelId="{A491621D-9365-44E1-BA08-DCEF0300BA58}" type="presParOf" srcId="{2A2F781F-16C1-4D29-B08D-ACB557B90863}" destId="{366F11CA-49F5-4F17-81CF-7431D28BD743}" srcOrd="5" destOrd="0" presId="urn:microsoft.com/office/officeart/2005/8/layout/vList2"/>
    <dgm:cxn modelId="{8C55BB54-C9A0-4A14-A66B-F736B0ED4D74}" type="presParOf" srcId="{2A2F781F-16C1-4D29-B08D-ACB557B90863}" destId="{189EC4A1-9F81-41F1-94AA-B3E6989C13D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D9BEDF-B9E2-4ABA-A056-FFA32216D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DB40630-942D-4475-833B-DC48C1B2AEF9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aktiivisessa kuljetuksessa käytetään ATP:n energiaa aineen kuljettamiseksi solukalvon läpi</a:t>
          </a:r>
        </a:p>
      </dgm:t>
    </dgm:pt>
    <dgm:pt modelId="{EB145E02-B538-4AA7-871E-FA081BB24459}" type="parTrans" cxnId="{23C85598-1ECE-4744-A81F-1D8281EE6A25}">
      <dgm:prSet/>
      <dgm:spPr/>
      <dgm:t>
        <a:bodyPr/>
        <a:lstStyle/>
        <a:p>
          <a:endParaRPr lang="fi-FI"/>
        </a:p>
      </dgm:t>
    </dgm:pt>
    <dgm:pt modelId="{0E1C6016-7DEB-4E2F-9797-C18C672777F4}" type="sibTrans" cxnId="{23C85598-1ECE-4744-A81F-1D8281EE6A25}">
      <dgm:prSet/>
      <dgm:spPr/>
      <dgm:t>
        <a:bodyPr/>
        <a:lstStyle/>
        <a:p>
          <a:endParaRPr lang="fi-FI"/>
        </a:p>
      </dgm:t>
    </dgm:pt>
    <dgm:pt modelId="{F6615065-2005-41BC-B862-63A034992675}">
      <dgm:prSet/>
      <dgm:spPr>
        <a:solidFill>
          <a:srgbClr val="F27CB1"/>
        </a:solidFill>
      </dgm:spPr>
      <dgm:t>
        <a:bodyPr/>
        <a:lstStyle/>
        <a:p>
          <a:r>
            <a:rPr lang="fi-FI" dirty="0"/>
            <a:t>aktiivisessa kuljetuksessa aineita siirretään yleensä pienemmästä pitoisuudesta suurempaan</a:t>
          </a:r>
        </a:p>
      </dgm:t>
    </dgm:pt>
    <dgm:pt modelId="{31A3184F-DCD4-41E5-AB4A-25B864992E1E}" type="parTrans" cxnId="{40530598-7ED6-4EFB-BF49-4BF3CAD13924}">
      <dgm:prSet/>
      <dgm:spPr/>
      <dgm:t>
        <a:bodyPr/>
        <a:lstStyle/>
        <a:p>
          <a:endParaRPr lang="fi-FI"/>
        </a:p>
      </dgm:t>
    </dgm:pt>
    <dgm:pt modelId="{FB07C5EA-8A36-46B4-9300-357E9878D430}" type="sibTrans" cxnId="{40530598-7ED6-4EFB-BF49-4BF3CAD13924}">
      <dgm:prSet/>
      <dgm:spPr/>
      <dgm:t>
        <a:bodyPr/>
        <a:lstStyle/>
        <a:p>
          <a:endParaRPr lang="fi-FI"/>
        </a:p>
      </dgm:t>
    </dgm:pt>
    <dgm:pt modelId="{CD8CBA28-2B67-4C47-B70A-FAEF7DCFB767}">
      <dgm:prSet/>
      <dgm:spPr>
        <a:solidFill>
          <a:srgbClr val="F9C3DB"/>
        </a:solidFill>
      </dgm:spPr>
      <dgm:t>
        <a:bodyPr/>
        <a:lstStyle/>
        <a:p>
          <a:r>
            <a:rPr lang="fi-FI" dirty="0"/>
            <a:t>aktiivisessa kuljetuksessa käytetään kuljettajaproteiineja ja ionipumppuja, jotka ovat erikoistuneet tiettyjen aineiden kuljettamiseen</a:t>
          </a:r>
          <a:endParaRPr lang="fi-FI" dirty="0">
            <a:cs typeface="Calibri"/>
          </a:endParaRPr>
        </a:p>
      </dgm:t>
    </dgm:pt>
    <dgm:pt modelId="{EA670152-1BC3-4B37-B514-C56CBFADA178}" type="parTrans" cxnId="{DE6579A2-E414-4B3B-828A-4584D06E765E}">
      <dgm:prSet/>
      <dgm:spPr/>
      <dgm:t>
        <a:bodyPr/>
        <a:lstStyle/>
        <a:p>
          <a:endParaRPr lang="fi-FI"/>
        </a:p>
      </dgm:t>
    </dgm:pt>
    <dgm:pt modelId="{3AC1AA47-BD2D-48E5-A5B4-75F05173E06F}" type="sibTrans" cxnId="{DE6579A2-E414-4B3B-828A-4584D06E765E}">
      <dgm:prSet/>
      <dgm:spPr/>
      <dgm:t>
        <a:bodyPr/>
        <a:lstStyle/>
        <a:p>
          <a:endParaRPr lang="fi-FI"/>
        </a:p>
      </dgm:t>
    </dgm:pt>
    <dgm:pt modelId="{2A2F781F-16C1-4D29-B08D-ACB557B90863}" type="pres">
      <dgm:prSet presAssocID="{2DD9BEDF-B9E2-4ABA-A056-FFA32216D3C8}" presName="linear" presStyleCnt="0">
        <dgm:presLayoutVars>
          <dgm:animLvl val="lvl"/>
          <dgm:resizeHandles val="exact"/>
        </dgm:presLayoutVars>
      </dgm:prSet>
      <dgm:spPr/>
    </dgm:pt>
    <dgm:pt modelId="{A033DC3D-C63F-43D1-8859-07FC97577F71}" type="pres">
      <dgm:prSet presAssocID="{FDB40630-942D-4475-833B-DC48C1B2AEF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86D5744-4016-4336-AC72-5D6D8FE2A223}" type="pres">
      <dgm:prSet presAssocID="{0E1C6016-7DEB-4E2F-9797-C18C672777F4}" presName="spacer" presStyleCnt="0"/>
      <dgm:spPr/>
    </dgm:pt>
    <dgm:pt modelId="{C42994E0-13C1-4CE5-A4D0-FFFBB221FF13}" type="pres">
      <dgm:prSet presAssocID="{F6615065-2005-41BC-B862-63A03499267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A542F8B-220C-4BE8-9849-C68E12DDD81D}" type="pres">
      <dgm:prSet presAssocID="{FB07C5EA-8A36-46B4-9300-357E9878D430}" presName="spacer" presStyleCnt="0"/>
      <dgm:spPr/>
    </dgm:pt>
    <dgm:pt modelId="{587184FA-4B88-4D35-9ECA-60E1344CE343}" type="pres">
      <dgm:prSet presAssocID="{CD8CBA28-2B67-4C47-B70A-FAEF7DCFB76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262410C-ED79-4A40-8380-210031F6F844}" type="presOf" srcId="{F6615065-2005-41BC-B862-63A034992675}" destId="{C42994E0-13C1-4CE5-A4D0-FFFBB221FF13}" srcOrd="0" destOrd="0" presId="urn:microsoft.com/office/officeart/2005/8/layout/vList2"/>
    <dgm:cxn modelId="{40530598-7ED6-4EFB-BF49-4BF3CAD13924}" srcId="{2DD9BEDF-B9E2-4ABA-A056-FFA32216D3C8}" destId="{F6615065-2005-41BC-B862-63A034992675}" srcOrd="1" destOrd="0" parTransId="{31A3184F-DCD4-41E5-AB4A-25B864992E1E}" sibTransId="{FB07C5EA-8A36-46B4-9300-357E9878D430}"/>
    <dgm:cxn modelId="{23C85598-1ECE-4744-A81F-1D8281EE6A25}" srcId="{2DD9BEDF-B9E2-4ABA-A056-FFA32216D3C8}" destId="{FDB40630-942D-4475-833B-DC48C1B2AEF9}" srcOrd="0" destOrd="0" parTransId="{EB145E02-B538-4AA7-871E-FA081BB24459}" sibTransId="{0E1C6016-7DEB-4E2F-9797-C18C672777F4}"/>
    <dgm:cxn modelId="{DE6579A2-E414-4B3B-828A-4584D06E765E}" srcId="{2DD9BEDF-B9E2-4ABA-A056-FFA32216D3C8}" destId="{CD8CBA28-2B67-4C47-B70A-FAEF7DCFB767}" srcOrd="2" destOrd="0" parTransId="{EA670152-1BC3-4B37-B514-C56CBFADA178}" sibTransId="{3AC1AA47-BD2D-48E5-A5B4-75F05173E06F}"/>
    <dgm:cxn modelId="{90BED6AB-2622-4A47-8DD0-AEDA6876D029}" type="presOf" srcId="{FDB40630-942D-4475-833B-DC48C1B2AEF9}" destId="{A033DC3D-C63F-43D1-8859-07FC97577F71}" srcOrd="0" destOrd="0" presId="urn:microsoft.com/office/officeart/2005/8/layout/vList2"/>
    <dgm:cxn modelId="{80B36DC0-A1CA-42E5-B78A-79BFF3C79841}" type="presOf" srcId="{2DD9BEDF-B9E2-4ABA-A056-FFA32216D3C8}" destId="{2A2F781F-16C1-4D29-B08D-ACB557B90863}" srcOrd="0" destOrd="0" presId="urn:microsoft.com/office/officeart/2005/8/layout/vList2"/>
    <dgm:cxn modelId="{BF682BF2-EE9C-4C7D-A578-2A4145656429}" type="presOf" srcId="{CD8CBA28-2B67-4C47-B70A-FAEF7DCFB767}" destId="{587184FA-4B88-4D35-9ECA-60E1344CE343}" srcOrd="0" destOrd="0" presId="urn:microsoft.com/office/officeart/2005/8/layout/vList2"/>
    <dgm:cxn modelId="{D71AE3A6-9161-4990-8BB5-0D4ADB2D81C5}" type="presParOf" srcId="{2A2F781F-16C1-4D29-B08D-ACB557B90863}" destId="{A033DC3D-C63F-43D1-8859-07FC97577F71}" srcOrd="0" destOrd="0" presId="urn:microsoft.com/office/officeart/2005/8/layout/vList2"/>
    <dgm:cxn modelId="{46B33FCB-185D-48A5-824F-644AE3B2D45D}" type="presParOf" srcId="{2A2F781F-16C1-4D29-B08D-ACB557B90863}" destId="{786D5744-4016-4336-AC72-5D6D8FE2A223}" srcOrd="1" destOrd="0" presId="urn:microsoft.com/office/officeart/2005/8/layout/vList2"/>
    <dgm:cxn modelId="{B67045F6-FF67-4292-BDDA-56426B1D8AC7}" type="presParOf" srcId="{2A2F781F-16C1-4D29-B08D-ACB557B90863}" destId="{C42994E0-13C1-4CE5-A4D0-FFFBB221FF13}" srcOrd="2" destOrd="0" presId="urn:microsoft.com/office/officeart/2005/8/layout/vList2"/>
    <dgm:cxn modelId="{AFC303CD-AF00-4B12-92F3-756F9295EAAC}" type="presParOf" srcId="{2A2F781F-16C1-4D29-B08D-ACB557B90863}" destId="{3A542F8B-220C-4BE8-9849-C68E12DDD81D}" srcOrd="3" destOrd="0" presId="urn:microsoft.com/office/officeart/2005/8/layout/vList2"/>
    <dgm:cxn modelId="{83B9F27E-4AD4-47A4-9A9A-40992B800FA1}" type="presParOf" srcId="{2A2F781F-16C1-4D29-B08D-ACB557B90863}" destId="{587184FA-4B88-4D35-9ECA-60E1344CE34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BC353A9-2E9A-4B42-B9DF-3904A72B6A0E}">
      <dgm:prSet/>
      <dgm:spPr>
        <a:solidFill>
          <a:srgbClr val="EC008C"/>
        </a:solidFill>
      </dgm:spPr>
      <dgm:t>
        <a:bodyPr/>
        <a:lstStyle/>
        <a:p>
          <a:r>
            <a:rPr lang="fi-FI" dirty="0" err="1"/>
            <a:t>Eksosytoosissa</a:t>
          </a:r>
          <a:r>
            <a:rPr lang="fi-FI" dirty="0"/>
            <a:t> </a:t>
          </a:r>
          <a:r>
            <a:rPr lang="fi-FI" dirty="0" err="1">
              <a:ea typeface="+mn-lt"/>
              <a:cs typeface="+mn-lt"/>
            </a:rPr>
            <a:t>fosfolipidirakkulan</a:t>
          </a:r>
          <a:r>
            <a:rPr lang="fi-FI" dirty="0">
              <a:ea typeface="+mn-lt"/>
              <a:cs typeface="+mn-lt"/>
            </a:rPr>
            <a:t> sisällä kuljetetaan</a:t>
          </a:r>
          <a:r>
            <a:rPr lang="fi-FI" dirty="0"/>
            <a:t> isoja molekyylejä ulos solusta </a:t>
          </a:r>
          <a:endParaRPr lang="en-US" dirty="0"/>
        </a:p>
      </dgm:t>
    </dgm:pt>
    <dgm:pt modelId="{C30C19A1-0B86-4B48-8CD1-BC251B538350}" type="parTrans" cxnId="{E893A836-17D9-42C9-9647-9C13C0169F53}">
      <dgm:prSet/>
      <dgm:spPr/>
      <dgm:t>
        <a:bodyPr/>
        <a:lstStyle/>
        <a:p>
          <a:endParaRPr lang="en-US"/>
        </a:p>
      </dgm:t>
    </dgm:pt>
    <dgm:pt modelId="{34A83047-F862-4DFB-A54B-26CD2997000F}" type="sibTrans" cxnId="{E893A836-17D9-42C9-9647-9C13C0169F53}">
      <dgm:prSet/>
      <dgm:spPr/>
      <dgm:t>
        <a:bodyPr/>
        <a:lstStyle/>
        <a:p>
          <a:endParaRPr lang="en-US"/>
        </a:p>
      </dgm:t>
    </dgm:pt>
    <dgm:pt modelId="{414E1A2D-156C-4C1C-911F-E5659FCD7828}" type="pres">
      <dgm:prSet presAssocID="{005063B7-85D1-441D-87C6-864638207FCC}" presName="linear" presStyleCnt="0">
        <dgm:presLayoutVars>
          <dgm:animLvl val="lvl"/>
          <dgm:resizeHandles val="exact"/>
        </dgm:presLayoutVars>
      </dgm:prSet>
      <dgm:spPr/>
    </dgm:pt>
    <dgm:pt modelId="{FE62C24B-FC5C-4D07-8954-621E16F7415F}" type="pres">
      <dgm:prSet presAssocID="{7BC353A9-2E9A-4B42-B9DF-3904A72B6A0E}" presName="parentText" presStyleLbl="node1" presStyleIdx="0" presStyleCnt="1" custLinFactNeighborY="-88602">
        <dgm:presLayoutVars>
          <dgm:chMax val="0"/>
          <dgm:bulletEnabled val="1"/>
        </dgm:presLayoutVars>
      </dgm:prSet>
      <dgm:spPr/>
    </dgm:pt>
  </dgm:ptLst>
  <dgm:cxnLst>
    <dgm:cxn modelId="{E893A836-17D9-42C9-9647-9C13C0169F53}" srcId="{005063B7-85D1-441D-87C6-864638207FCC}" destId="{7BC353A9-2E9A-4B42-B9DF-3904A72B6A0E}" srcOrd="0" destOrd="0" parTransId="{C30C19A1-0B86-4B48-8CD1-BC251B538350}" sibTransId="{34A83047-F862-4DFB-A54B-26CD2997000F}"/>
    <dgm:cxn modelId="{C4BA3EA5-ED9F-4279-A68A-809DB44E0A7A}" type="presOf" srcId="{005063B7-85D1-441D-87C6-864638207FCC}" destId="{414E1A2D-156C-4C1C-911F-E5659FCD7828}" srcOrd="0" destOrd="0" presId="urn:microsoft.com/office/officeart/2005/8/layout/vList2"/>
    <dgm:cxn modelId="{11108AD7-C2C8-437F-AA85-DD05A3C3FF9D}" type="presOf" srcId="{7BC353A9-2E9A-4B42-B9DF-3904A72B6A0E}" destId="{FE62C24B-FC5C-4D07-8954-621E16F7415F}" srcOrd="0" destOrd="0" presId="urn:microsoft.com/office/officeart/2005/8/layout/vList2"/>
    <dgm:cxn modelId="{77CC3611-F51C-4D5B-B327-A6AA8F3DBD3B}" type="presParOf" srcId="{414E1A2D-156C-4C1C-911F-E5659FCD7828}" destId="{FE62C24B-FC5C-4D07-8954-621E16F7415F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3DC3D-C63F-43D1-8859-07FC97577F71}">
      <dsp:nvSpPr>
        <dsp:cNvPr id="0" name=""/>
        <dsp:cNvSpPr/>
      </dsp:nvSpPr>
      <dsp:spPr>
        <a:xfrm>
          <a:off x="0" y="170666"/>
          <a:ext cx="10515600" cy="815490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400" kern="1200" dirty="0">
              <a:cs typeface="Calibri"/>
            </a:rPr>
            <a:t>solu tarvitsee erilaisia aineita</a:t>
          </a:r>
          <a:endParaRPr lang="fi-FI" sz="3400" kern="1200" dirty="0"/>
        </a:p>
      </dsp:txBody>
      <dsp:txXfrm>
        <a:off x="39809" y="210475"/>
        <a:ext cx="10435982" cy="735872"/>
      </dsp:txXfrm>
    </dsp:sp>
    <dsp:sp modelId="{528E58FA-D514-4974-95F1-C3A81A6CC8AA}">
      <dsp:nvSpPr>
        <dsp:cNvPr id="0" name=""/>
        <dsp:cNvSpPr/>
      </dsp:nvSpPr>
      <dsp:spPr>
        <a:xfrm>
          <a:off x="0" y="1084076"/>
          <a:ext cx="10515600" cy="815490"/>
        </a:xfrm>
        <a:prstGeom prst="roundRect">
          <a:avLst/>
        </a:prstGeom>
        <a:solidFill>
          <a:srgbClr val="F27C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400" kern="1200" dirty="0">
              <a:cs typeface="Calibri"/>
            </a:rPr>
            <a:t>solukalvo säätelee aineiden kulkua soluun ja solusta ulos</a:t>
          </a:r>
        </a:p>
      </dsp:txBody>
      <dsp:txXfrm>
        <a:off x="39809" y="1123885"/>
        <a:ext cx="10435982" cy="735872"/>
      </dsp:txXfrm>
    </dsp:sp>
    <dsp:sp modelId="{424E4846-D5F1-43E2-A1A2-0D91359A85CD}">
      <dsp:nvSpPr>
        <dsp:cNvPr id="0" name=""/>
        <dsp:cNvSpPr/>
      </dsp:nvSpPr>
      <dsp:spPr>
        <a:xfrm>
          <a:off x="0" y="1997487"/>
          <a:ext cx="10515600" cy="815490"/>
        </a:xfrm>
        <a:prstGeom prst="roundRect">
          <a:avLst/>
        </a:prstGeom>
        <a:solidFill>
          <a:srgbClr val="F599C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400" kern="1200" dirty="0">
              <a:cs typeface="Calibri"/>
            </a:rPr>
            <a:t>solukalvo on puoliläpäisevä</a:t>
          </a:r>
        </a:p>
      </dsp:txBody>
      <dsp:txXfrm>
        <a:off x="39809" y="2037296"/>
        <a:ext cx="10435982" cy="735872"/>
      </dsp:txXfrm>
    </dsp:sp>
    <dsp:sp modelId="{670C3138-35C4-4325-817E-26AD5BE05F94}">
      <dsp:nvSpPr>
        <dsp:cNvPr id="0" name=""/>
        <dsp:cNvSpPr/>
      </dsp:nvSpPr>
      <dsp:spPr>
        <a:xfrm>
          <a:off x="0" y="2910897"/>
          <a:ext cx="10515600" cy="815490"/>
        </a:xfrm>
        <a:prstGeom prst="roundRect">
          <a:avLst/>
        </a:prstGeom>
        <a:solidFill>
          <a:srgbClr val="F9C3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400" kern="1200" dirty="0">
              <a:cs typeface="Calibri"/>
            </a:rPr>
            <a:t>solukalvossa on reseptoriproteiineja</a:t>
          </a:r>
        </a:p>
      </dsp:txBody>
      <dsp:txXfrm>
        <a:off x="39809" y="2950706"/>
        <a:ext cx="10435982" cy="735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41109-FF81-4945-89B7-A8A0C017B20F}">
      <dsp:nvSpPr>
        <dsp:cNvPr id="0" name=""/>
        <dsp:cNvSpPr/>
      </dsp:nvSpPr>
      <dsp:spPr>
        <a:xfrm>
          <a:off x="0" y="349952"/>
          <a:ext cx="3484782" cy="575639"/>
        </a:xfrm>
        <a:prstGeom prst="roundRect">
          <a:avLst/>
        </a:prstGeom>
        <a:solidFill>
          <a:srgbClr val="EC008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Solukalvo muodostuu:</a:t>
          </a:r>
          <a:endParaRPr lang="en-US" sz="2400" kern="1200" dirty="0"/>
        </a:p>
      </dsp:txBody>
      <dsp:txXfrm>
        <a:off x="28100" y="378052"/>
        <a:ext cx="3428582" cy="519439"/>
      </dsp:txXfrm>
    </dsp:sp>
    <dsp:sp modelId="{249B46B8-A6D2-4619-BC8D-E4846F2669B1}">
      <dsp:nvSpPr>
        <dsp:cNvPr id="0" name=""/>
        <dsp:cNvSpPr/>
      </dsp:nvSpPr>
      <dsp:spPr>
        <a:xfrm>
          <a:off x="0" y="925592"/>
          <a:ext cx="3484782" cy="263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64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kern="1200"/>
            <a:t>kahdessa kerroksessa olevista fosfolipidimolekyyleistä</a:t>
          </a:r>
          <a:endParaRPr lang="fi-FI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kern="1200"/>
            <a:t>erikokoisista proteiinimolekyyleistä</a:t>
          </a:r>
          <a:endParaRPr lang="fi-FI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kern="1200"/>
            <a:t>joihinkin proteiineihin liittyneistä sokerimolekyyleistä</a:t>
          </a:r>
          <a:endParaRPr lang="fi-FI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kern="1200"/>
            <a:t>eläinsolun solukalvossa on myös kalvoa lujittavia kolesterolimolekyylejä</a:t>
          </a:r>
          <a:endParaRPr lang="fi-FI" sz="1900" kern="1200" dirty="0"/>
        </a:p>
      </dsp:txBody>
      <dsp:txXfrm>
        <a:off x="0" y="925592"/>
        <a:ext cx="3484782" cy="2633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41109-FF81-4945-89B7-A8A0C017B20F}">
      <dsp:nvSpPr>
        <dsp:cNvPr id="0" name=""/>
        <dsp:cNvSpPr/>
      </dsp:nvSpPr>
      <dsp:spPr>
        <a:xfrm>
          <a:off x="0" y="25052"/>
          <a:ext cx="3484782" cy="914940"/>
        </a:xfrm>
        <a:prstGeom prst="roundRect">
          <a:avLst/>
        </a:prstGeom>
        <a:solidFill>
          <a:srgbClr val="EC008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>
              <a:cs typeface="Calibri"/>
            </a:rPr>
            <a:t>suuremmasta pitoisuudesta pienempään</a:t>
          </a:r>
          <a:endParaRPr lang="en-US" sz="2300" kern="1200" dirty="0"/>
        </a:p>
      </dsp:txBody>
      <dsp:txXfrm>
        <a:off x="44664" y="69716"/>
        <a:ext cx="3395454" cy="825612"/>
      </dsp:txXfrm>
    </dsp:sp>
    <dsp:sp modelId="{FB21B429-3EDA-48B0-B368-0FEE346780F1}">
      <dsp:nvSpPr>
        <dsp:cNvPr id="0" name=""/>
        <dsp:cNvSpPr/>
      </dsp:nvSpPr>
      <dsp:spPr>
        <a:xfrm>
          <a:off x="0" y="1006232"/>
          <a:ext cx="3484782" cy="914940"/>
        </a:xfrm>
        <a:prstGeom prst="roundRect">
          <a:avLst/>
        </a:prstGeom>
        <a:solidFill>
          <a:srgbClr val="F27CB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diffuusio</a:t>
          </a:r>
          <a:endParaRPr lang="fi-FI" sz="2300" kern="1200" dirty="0">
            <a:cs typeface="Calibri"/>
          </a:endParaRPr>
        </a:p>
      </dsp:txBody>
      <dsp:txXfrm>
        <a:off x="44664" y="1050896"/>
        <a:ext cx="3395454" cy="825612"/>
      </dsp:txXfrm>
    </dsp:sp>
    <dsp:sp modelId="{885386F3-C075-41A0-A364-8A99D5D6461C}">
      <dsp:nvSpPr>
        <dsp:cNvPr id="0" name=""/>
        <dsp:cNvSpPr/>
      </dsp:nvSpPr>
      <dsp:spPr>
        <a:xfrm>
          <a:off x="0" y="1987412"/>
          <a:ext cx="3484782" cy="914940"/>
        </a:xfrm>
        <a:prstGeom prst="roundRect">
          <a:avLst/>
        </a:prstGeom>
        <a:solidFill>
          <a:srgbClr val="F599C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osmoosi</a:t>
          </a:r>
          <a:endParaRPr lang="fi-FI" sz="2300" kern="1200" dirty="0">
            <a:cs typeface="Calibri"/>
          </a:endParaRPr>
        </a:p>
      </dsp:txBody>
      <dsp:txXfrm>
        <a:off x="44664" y="2032076"/>
        <a:ext cx="3395454" cy="825612"/>
      </dsp:txXfrm>
    </dsp:sp>
    <dsp:sp modelId="{9BFFB7C0-DF67-4970-A827-0ADC6C999F5D}">
      <dsp:nvSpPr>
        <dsp:cNvPr id="0" name=""/>
        <dsp:cNvSpPr/>
      </dsp:nvSpPr>
      <dsp:spPr>
        <a:xfrm>
          <a:off x="0" y="2968593"/>
          <a:ext cx="3484782" cy="914940"/>
        </a:xfrm>
        <a:prstGeom prst="roundRect">
          <a:avLst/>
        </a:prstGeom>
        <a:solidFill>
          <a:srgbClr val="F9C3D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>
              <a:cs typeface="Calibri"/>
            </a:rPr>
            <a:t>avustettu diffuusio</a:t>
          </a:r>
        </a:p>
      </dsp:txBody>
      <dsp:txXfrm>
        <a:off x="44664" y="3013257"/>
        <a:ext cx="3395454" cy="8256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3DC3D-C63F-43D1-8859-07FC97577F71}">
      <dsp:nvSpPr>
        <dsp:cNvPr id="0" name=""/>
        <dsp:cNvSpPr/>
      </dsp:nvSpPr>
      <dsp:spPr>
        <a:xfrm>
          <a:off x="0" y="258327"/>
          <a:ext cx="10515600" cy="1193400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kern="1200" dirty="0"/>
            <a:t>Diffuusio: lämpöliikkeen ansiosta pienimolekyylisiä aineita siirtyy suoraan solukalvon läpi suuremmasta pitoisuudesta pienempään</a:t>
          </a:r>
        </a:p>
      </dsp:txBody>
      <dsp:txXfrm>
        <a:off x="58257" y="316584"/>
        <a:ext cx="10399086" cy="1076886"/>
      </dsp:txXfrm>
    </dsp:sp>
    <dsp:sp modelId="{43B1C186-6125-456D-BA9F-8A974051ED2E}">
      <dsp:nvSpPr>
        <dsp:cNvPr id="0" name=""/>
        <dsp:cNvSpPr/>
      </dsp:nvSpPr>
      <dsp:spPr>
        <a:xfrm>
          <a:off x="0" y="1451727"/>
          <a:ext cx="105156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300" kern="1200"/>
            <a:t>esimerkiksi: happi, hiilidioksidi</a:t>
          </a:r>
          <a:endParaRPr lang="fi-FI" sz="2300" kern="1200" dirty="0"/>
        </a:p>
      </dsp:txBody>
      <dsp:txXfrm>
        <a:off x="0" y="1451727"/>
        <a:ext cx="10515600" cy="496800"/>
      </dsp:txXfrm>
    </dsp:sp>
    <dsp:sp modelId="{D5E05736-E9B4-4790-9BF3-E3D5EE35FD82}">
      <dsp:nvSpPr>
        <dsp:cNvPr id="0" name=""/>
        <dsp:cNvSpPr/>
      </dsp:nvSpPr>
      <dsp:spPr>
        <a:xfrm>
          <a:off x="0" y="1948527"/>
          <a:ext cx="10515600" cy="1193400"/>
        </a:xfrm>
        <a:prstGeom prst="roundRect">
          <a:avLst/>
        </a:prstGeom>
        <a:solidFill>
          <a:srgbClr val="F599C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kern="1200"/>
            <a:t>Avustettu diffuusio:  kantajaproteiinien avustamana suuremmasta pitoisuudesta pienempään</a:t>
          </a:r>
          <a:endParaRPr lang="fi-FI" sz="3000" kern="1200" dirty="0"/>
        </a:p>
      </dsp:txBody>
      <dsp:txXfrm>
        <a:off x="58257" y="2006784"/>
        <a:ext cx="10399086" cy="1076886"/>
      </dsp:txXfrm>
    </dsp:sp>
    <dsp:sp modelId="{6EC1BA3F-2A35-4ACE-B597-572DFED37739}">
      <dsp:nvSpPr>
        <dsp:cNvPr id="0" name=""/>
        <dsp:cNvSpPr/>
      </dsp:nvSpPr>
      <dsp:spPr>
        <a:xfrm>
          <a:off x="0" y="3141926"/>
          <a:ext cx="105156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300" kern="1200"/>
            <a:t>esimerkiksi: glukoosi</a:t>
          </a:r>
          <a:endParaRPr lang="fi-FI" sz="2300" kern="1200" dirty="0"/>
        </a:p>
      </dsp:txBody>
      <dsp:txXfrm>
        <a:off x="0" y="3141926"/>
        <a:ext cx="10515600" cy="496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3DC3D-C63F-43D1-8859-07FC97577F71}">
      <dsp:nvSpPr>
        <dsp:cNvPr id="0" name=""/>
        <dsp:cNvSpPr/>
      </dsp:nvSpPr>
      <dsp:spPr>
        <a:xfrm>
          <a:off x="0" y="693567"/>
          <a:ext cx="10515600" cy="575639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osmoosilla tarkoitetaan liuottimen siirtymistä puoliläpäisevän kalvon läpi</a:t>
          </a:r>
        </a:p>
      </dsp:txBody>
      <dsp:txXfrm>
        <a:off x="28100" y="721667"/>
        <a:ext cx="10459400" cy="519439"/>
      </dsp:txXfrm>
    </dsp:sp>
    <dsp:sp modelId="{64CD4A05-1ADD-4AD6-AE88-5C4F637FD3FE}">
      <dsp:nvSpPr>
        <dsp:cNvPr id="0" name=""/>
        <dsp:cNvSpPr/>
      </dsp:nvSpPr>
      <dsp:spPr>
        <a:xfrm>
          <a:off x="0" y="1338327"/>
          <a:ext cx="10515600" cy="575639"/>
        </a:xfrm>
        <a:prstGeom prst="roundRect">
          <a:avLst/>
        </a:prstGeom>
        <a:solidFill>
          <a:srgbClr val="F27C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cs typeface="Calibri"/>
            </a:rPr>
            <a:t>soluissa liuotin on vesi</a:t>
          </a:r>
          <a:endParaRPr lang="fi-FI" sz="2400" kern="1200" dirty="0"/>
        </a:p>
      </dsp:txBody>
      <dsp:txXfrm>
        <a:off x="28100" y="1366427"/>
        <a:ext cx="10459400" cy="519439"/>
      </dsp:txXfrm>
    </dsp:sp>
    <dsp:sp modelId="{8BA35275-8375-480A-8557-65D83F53C020}">
      <dsp:nvSpPr>
        <dsp:cNvPr id="0" name=""/>
        <dsp:cNvSpPr/>
      </dsp:nvSpPr>
      <dsp:spPr>
        <a:xfrm>
          <a:off x="0" y="1983087"/>
          <a:ext cx="10515600" cy="575639"/>
        </a:xfrm>
        <a:prstGeom prst="roundRect">
          <a:avLst/>
        </a:prstGeom>
        <a:solidFill>
          <a:srgbClr val="F599C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vettä siirtyy laimeammasta väkevämpään liuokseen, jolloin liuos laimenee</a:t>
          </a:r>
        </a:p>
      </dsp:txBody>
      <dsp:txXfrm>
        <a:off x="28100" y="2011187"/>
        <a:ext cx="10459400" cy="519439"/>
      </dsp:txXfrm>
    </dsp:sp>
    <dsp:sp modelId="{189EC4A1-9F81-41F1-94AA-B3E6989C13D2}">
      <dsp:nvSpPr>
        <dsp:cNvPr id="0" name=""/>
        <dsp:cNvSpPr/>
      </dsp:nvSpPr>
      <dsp:spPr>
        <a:xfrm>
          <a:off x="0" y="2627846"/>
          <a:ext cx="10515600" cy="575639"/>
        </a:xfrm>
        <a:prstGeom prst="roundRect">
          <a:avLst/>
        </a:prstGeom>
        <a:solidFill>
          <a:srgbClr val="F9C3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osmoosi jatkuu, kunnes liuoksen väkevyys on sama kalvon kummallakin puolella</a:t>
          </a:r>
          <a:endParaRPr lang="fi-FI" sz="2400" kern="1200" dirty="0"/>
        </a:p>
      </dsp:txBody>
      <dsp:txXfrm>
        <a:off x="28100" y="2655946"/>
        <a:ext cx="10459400" cy="5194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3DC3D-C63F-43D1-8859-07FC97577F71}">
      <dsp:nvSpPr>
        <dsp:cNvPr id="0" name=""/>
        <dsp:cNvSpPr/>
      </dsp:nvSpPr>
      <dsp:spPr>
        <a:xfrm>
          <a:off x="0" y="259676"/>
          <a:ext cx="10515600" cy="1074060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 dirty="0"/>
            <a:t>aktiivisessa kuljetuksessa käytetään ATP:n energiaa aineen kuljettamiseksi solukalvon läpi</a:t>
          </a:r>
        </a:p>
      </dsp:txBody>
      <dsp:txXfrm>
        <a:off x="52431" y="312107"/>
        <a:ext cx="10410738" cy="969198"/>
      </dsp:txXfrm>
    </dsp:sp>
    <dsp:sp modelId="{C42994E0-13C1-4CE5-A4D0-FFFBB221FF13}">
      <dsp:nvSpPr>
        <dsp:cNvPr id="0" name=""/>
        <dsp:cNvSpPr/>
      </dsp:nvSpPr>
      <dsp:spPr>
        <a:xfrm>
          <a:off x="0" y="1411496"/>
          <a:ext cx="10515600" cy="1074060"/>
        </a:xfrm>
        <a:prstGeom prst="roundRect">
          <a:avLst/>
        </a:prstGeom>
        <a:solidFill>
          <a:srgbClr val="F27C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 dirty="0"/>
            <a:t>aktiivisessa kuljetuksessa aineita siirretään yleensä pienemmästä pitoisuudesta suurempaan</a:t>
          </a:r>
        </a:p>
      </dsp:txBody>
      <dsp:txXfrm>
        <a:off x="52431" y="1463927"/>
        <a:ext cx="10410738" cy="969198"/>
      </dsp:txXfrm>
    </dsp:sp>
    <dsp:sp modelId="{587184FA-4B88-4D35-9ECA-60E1344CE343}">
      <dsp:nvSpPr>
        <dsp:cNvPr id="0" name=""/>
        <dsp:cNvSpPr/>
      </dsp:nvSpPr>
      <dsp:spPr>
        <a:xfrm>
          <a:off x="0" y="2563317"/>
          <a:ext cx="10515600" cy="1074060"/>
        </a:xfrm>
        <a:prstGeom prst="roundRect">
          <a:avLst/>
        </a:prstGeom>
        <a:solidFill>
          <a:srgbClr val="F9C3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 dirty="0"/>
            <a:t>aktiivisessa kuljetuksessa käytetään kuljettajaproteiineja ja ionipumppuja, jotka ovat erikoistuneet tiettyjen aineiden kuljettamiseen</a:t>
          </a:r>
          <a:endParaRPr lang="fi-FI" sz="2700" kern="1200" dirty="0">
            <a:cs typeface="Calibri"/>
          </a:endParaRPr>
        </a:p>
      </dsp:txBody>
      <dsp:txXfrm>
        <a:off x="52431" y="2615748"/>
        <a:ext cx="10410738" cy="9691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2C24B-FC5C-4D07-8954-621E16F7415F}">
      <dsp:nvSpPr>
        <dsp:cNvPr id="0" name=""/>
        <dsp:cNvSpPr/>
      </dsp:nvSpPr>
      <dsp:spPr>
        <a:xfrm>
          <a:off x="0" y="604155"/>
          <a:ext cx="5421443" cy="1429740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 err="1"/>
            <a:t>Eksosytoosissa</a:t>
          </a:r>
          <a:r>
            <a:rPr lang="fi-FI" sz="2600" kern="1200" dirty="0"/>
            <a:t> </a:t>
          </a:r>
          <a:r>
            <a:rPr lang="fi-FI" sz="2600" kern="1200" dirty="0" err="1">
              <a:ea typeface="+mn-lt"/>
              <a:cs typeface="+mn-lt"/>
            </a:rPr>
            <a:t>fosfolipidirakkulan</a:t>
          </a:r>
          <a:r>
            <a:rPr lang="fi-FI" sz="2600" kern="1200" dirty="0">
              <a:ea typeface="+mn-lt"/>
              <a:cs typeface="+mn-lt"/>
            </a:rPr>
            <a:t> sisällä kuljetetaan</a:t>
          </a:r>
          <a:r>
            <a:rPr lang="fi-FI" sz="2600" kern="1200" dirty="0"/>
            <a:t> isoja molekyylejä ulos solusta </a:t>
          </a:r>
          <a:endParaRPr lang="en-US" sz="2600" kern="1200" dirty="0"/>
        </a:p>
      </dsp:txBody>
      <dsp:txXfrm>
        <a:off x="69794" y="673949"/>
        <a:ext cx="5281855" cy="1290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FB6CB-8672-6C41-9AE6-36381D05995E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884B2-4647-6F4B-B58A-4FBCFBA433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3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645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77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03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878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20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96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25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48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786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93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89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i 7" hidden="1">
            <a:extLst>
              <a:ext uri="{FF2B5EF4-FFF2-40B4-BE49-F238E27FC236}">
                <a16:creationId xmlns:a16="http://schemas.microsoft.com/office/drawing/2014/main" id="{C41D900F-7DAD-4BA4-91FC-1E405899BD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892686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6" progId="TCLayout.ActiveDocument.1">
                  <p:embed/>
                </p:oleObj>
              </mc:Choice>
              <mc:Fallback>
                <p:oleObj name="think-cell Slide" r:id="rId14" imgW="395" imgH="396" progId="TCLayout.ActiveDocument.1">
                  <p:embed/>
                  <p:pic>
                    <p:nvPicPr>
                      <p:cNvPr id="8" name="Objekti 7" hidden="1">
                        <a:extLst>
                          <a:ext uri="{FF2B5EF4-FFF2-40B4-BE49-F238E27FC236}">
                            <a16:creationId xmlns:a16="http://schemas.microsoft.com/office/drawing/2014/main" id="{C41D900F-7DAD-4BA4-91FC-1E405899BD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337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oleObject" Target="../embeddings/oleObject2.bin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oleObject" Target="../embeddings/oleObject3.bin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oleObject" Target="../embeddings/oleObject4.bin"/><Relationship Id="rId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oleObject" Target="../embeddings/oleObject5.bin"/><Relationship Id="rId7" Type="http://schemas.openxmlformats.org/officeDocument/2006/relationships/diagramQuickStyle" Target="../diagrams/quickStyl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id="{E1BF22A5-5A57-4AF6-B247-2D8B493D9B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75947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id="{E1BF22A5-5A57-4AF6-B247-2D8B493D9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pPr algn="ctr"/>
            <a:r>
              <a:rPr lang="fi-FI" sz="3600" dirty="0">
                <a:solidFill>
                  <a:srgbClr val="EC00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4 </a:t>
            </a:r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Solut säätelevät aineiden kulkua ja viestivät solukalvon avulla</a:t>
            </a:r>
            <a:endParaRPr lang="fi-FI" sz="3600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311B8604-8FEE-42BB-AF19-CDBE2DDB3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762569"/>
              </p:ext>
            </p:extLst>
          </p:nvPr>
        </p:nvGraphicFramePr>
        <p:xfrm>
          <a:off x="838200" y="2169792"/>
          <a:ext cx="10515600" cy="389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CF47ABF3-D808-437C-99C9-B7CE14174BF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2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C0C92CC4-9821-445B-8FC1-C7630CDC1D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61315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C0C92CC4-9821-445B-8FC1-C7630CDC1D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Kuva 25">
            <a:extLst>
              <a:ext uri="{FF2B5EF4-FFF2-40B4-BE49-F238E27FC236}">
                <a16:creationId xmlns:a16="http://schemas.microsoft.com/office/drawing/2014/main" id="{328AC4BB-AECD-47FE-B305-B95D452F1AE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742916" y="202533"/>
            <a:ext cx="4625935" cy="645293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C758F86-BBBF-48AA-8EC6-ADA1457F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1012"/>
          </a:xfrm>
        </p:spPr>
        <p:txBody>
          <a:bodyPr vert="horz">
            <a:normAutofit/>
          </a:bodyPr>
          <a:lstStyle/>
          <a:p>
            <a:r>
              <a:rPr lang="fi-FI" sz="3600" dirty="0">
                <a:cs typeface="Calibri Light"/>
              </a:rPr>
              <a:t>Tiivistelmä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588515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AA9639B-B7E2-44C5-9CA4-50187E024E5F}"/>
              </a:ext>
            </a:extLst>
          </p:cNvPr>
          <p:cNvSpPr txBox="1"/>
          <p:nvPr/>
        </p:nvSpPr>
        <p:spPr>
          <a:xfrm>
            <a:off x="838200" y="609600"/>
            <a:ext cx="3739341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i-FI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Solujen kalvorakenteet koostuvat lipideistä, proteiineista ja hiilihydraateista</a:t>
            </a:r>
            <a:endParaRPr lang="en-US" sz="3600" kern="1200" dirty="0">
              <a:solidFill>
                <a:schemeClr val="tx1"/>
              </a:solidFill>
              <a:latin typeface="Myriad Pro Semibold"/>
              <a:ea typeface="+mj-ea"/>
              <a:cs typeface="+mj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D1B725A-9F7F-4A5F-A8A5-52289C013B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16233" y="1824525"/>
            <a:ext cx="6762663" cy="360191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11D86D1-2E03-42E9-A372-AD660C7DB75E}"/>
              </a:ext>
            </a:extLst>
          </p:cNvPr>
          <p:cNvSpPr txBox="1"/>
          <p:nvPr/>
        </p:nvSpPr>
        <p:spPr>
          <a:xfrm>
            <a:off x="1322754" y="1522820"/>
            <a:ext cx="2748041" cy="3601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graphicFrame>
        <p:nvGraphicFramePr>
          <p:cNvPr id="8" name="Tekstiruutu 5">
            <a:extLst>
              <a:ext uri="{FF2B5EF4-FFF2-40B4-BE49-F238E27FC236}">
                <a16:creationId xmlns:a16="http://schemas.microsoft.com/office/drawing/2014/main" id="{B936F7B1-E20A-3AF0-9D08-1FF576802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4842577"/>
              </p:ext>
            </p:extLst>
          </p:nvPr>
        </p:nvGraphicFramePr>
        <p:xfrm>
          <a:off x="862366" y="2194102"/>
          <a:ext cx="3484782" cy="3908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67248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AA9639B-B7E2-44C5-9CA4-50187E024E5F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i-FI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Solukalvon proteiineilla on monenlaisia tehtäviä</a:t>
            </a:r>
            <a:endParaRPr lang="en-US" sz="3600" kern="1200" dirty="0">
              <a:solidFill>
                <a:schemeClr val="tx1"/>
              </a:solidFill>
              <a:latin typeface="Myriad Pro Semibold"/>
              <a:ea typeface="+mj-ea"/>
              <a:cs typeface="+mj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D1B725A-9F7F-4A5F-A8A5-52289C013B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58925" y="1603948"/>
            <a:ext cx="8771862" cy="4487739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11D86D1-2E03-42E9-A372-AD660C7DB75E}"/>
              </a:ext>
            </a:extLst>
          </p:cNvPr>
          <p:cNvSpPr txBox="1"/>
          <p:nvPr/>
        </p:nvSpPr>
        <p:spPr>
          <a:xfrm>
            <a:off x="1322754" y="1522820"/>
            <a:ext cx="2748041" cy="3601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AA9639B-B7E2-44C5-9CA4-50187E024E5F}"/>
              </a:ext>
            </a:extLst>
          </p:cNvPr>
          <p:cNvSpPr txBox="1"/>
          <p:nvPr/>
        </p:nvSpPr>
        <p:spPr>
          <a:xfrm>
            <a:off x="838200" y="609600"/>
            <a:ext cx="3958652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Aineiden passiiviseen kulkeutumiseen solukalvon läpi ei tarvita ATP:stä saatavaa energiaa</a:t>
            </a:r>
            <a:endParaRPr lang="en-US" sz="3600" kern="1200" dirty="0">
              <a:solidFill>
                <a:schemeClr val="tx1"/>
              </a:solidFill>
              <a:latin typeface="Myriad Pro Semibold"/>
              <a:ea typeface="+mj-ea"/>
              <a:cs typeface="+mj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D1B725A-9F7F-4A5F-A8A5-52289C013B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09514" y="2194102"/>
            <a:ext cx="6192441" cy="3225967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11D86D1-2E03-42E9-A372-AD660C7DB75E}"/>
              </a:ext>
            </a:extLst>
          </p:cNvPr>
          <p:cNvSpPr txBox="1"/>
          <p:nvPr/>
        </p:nvSpPr>
        <p:spPr>
          <a:xfrm>
            <a:off x="1322754" y="1522820"/>
            <a:ext cx="2748041" cy="3601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graphicFrame>
        <p:nvGraphicFramePr>
          <p:cNvPr id="8" name="Tekstiruutu 5">
            <a:extLst>
              <a:ext uri="{FF2B5EF4-FFF2-40B4-BE49-F238E27FC236}">
                <a16:creationId xmlns:a16="http://schemas.microsoft.com/office/drawing/2014/main" id="{B936F7B1-E20A-3AF0-9D08-1FF576802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300042"/>
              </p:ext>
            </p:extLst>
          </p:nvPr>
        </p:nvGraphicFramePr>
        <p:xfrm>
          <a:off x="862366" y="2194102"/>
          <a:ext cx="3484782" cy="3908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2402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id="{E1BF22A5-5A57-4AF6-B247-2D8B493D9B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11914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id="{E1BF22A5-5A57-4AF6-B247-2D8B493D9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pPr algn="ctr"/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Diffuusiossa veteen liuenneet aineet </a:t>
            </a:r>
            <a:r>
              <a:rPr lang="fi-FI" sz="3600" dirty="0" err="1">
                <a:latin typeface="Myriad Pro Semibold" charset="0"/>
                <a:ea typeface="Myriad Pro Semibold" charset="0"/>
                <a:cs typeface="Myriad Pro Semibold" charset="0"/>
              </a:rPr>
              <a:t>siirtyvät</a:t>
            </a:r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 suuremmasta pitoisuudesta </a:t>
            </a:r>
            <a:r>
              <a:rPr lang="fi-FI" sz="3600" dirty="0" err="1">
                <a:latin typeface="Myriad Pro Semibold" charset="0"/>
                <a:ea typeface="Myriad Pro Semibold" charset="0"/>
                <a:cs typeface="Myriad Pro Semibold" charset="0"/>
              </a:rPr>
              <a:t>pienempään</a:t>
            </a:r>
            <a:endParaRPr lang="fi-FI" sz="3600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311B8604-8FEE-42BB-AF19-CDBE2DDB3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500460"/>
              </p:ext>
            </p:extLst>
          </p:nvPr>
        </p:nvGraphicFramePr>
        <p:xfrm>
          <a:off x="838200" y="2169792"/>
          <a:ext cx="10515600" cy="389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CF47ABF3-D808-437C-99C9-B7CE14174BF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83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id="{E1BF22A5-5A57-4AF6-B247-2D8B493D9B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0113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id="{E1BF22A5-5A57-4AF6-B247-2D8B493D9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pPr algn="ctr"/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Osmoosissa vesi siirtyy kohti suurempaa liuenneiden aineiden pitoisuutta</a:t>
            </a:r>
            <a:endParaRPr lang="fi-FI" sz="3600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311B8604-8FEE-42BB-AF19-CDBE2DDB3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653364"/>
              </p:ext>
            </p:extLst>
          </p:nvPr>
        </p:nvGraphicFramePr>
        <p:xfrm>
          <a:off x="838200" y="2027789"/>
          <a:ext cx="10515600" cy="389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CF47ABF3-D808-437C-99C9-B7CE14174BF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27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AA9639B-B7E2-44C5-9CA4-50187E024E5F}"/>
              </a:ext>
            </a:extLst>
          </p:cNvPr>
          <p:cNvSpPr txBox="1"/>
          <p:nvPr/>
        </p:nvSpPr>
        <p:spPr>
          <a:xfrm>
            <a:off x="705612" y="1094224"/>
            <a:ext cx="3427001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i="0" dirty="0" err="1">
                <a:effectLst/>
                <a:latin typeface="Myriad Pro Semibold"/>
              </a:rPr>
              <a:t>Liuoksen</a:t>
            </a:r>
            <a:r>
              <a:rPr lang="en-US" sz="3600" i="0" dirty="0">
                <a:effectLst/>
                <a:latin typeface="Myriad Pro Semibold"/>
              </a:rPr>
              <a:t> </a:t>
            </a:r>
            <a:r>
              <a:rPr lang="en-US" sz="3600" i="0" dirty="0" err="1">
                <a:effectLst/>
                <a:latin typeface="Myriad Pro Semibold"/>
              </a:rPr>
              <a:t>väkevyyden</a:t>
            </a:r>
            <a:r>
              <a:rPr lang="en-US" sz="3600" i="0" dirty="0">
                <a:effectLst/>
                <a:latin typeface="Myriad Pro Semibold"/>
              </a:rPr>
              <a:t> </a:t>
            </a:r>
            <a:r>
              <a:rPr lang="en-US" sz="3600" i="0" dirty="0" err="1">
                <a:effectLst/>
                <a:latin typeface="Myriad Pro Semibold"/>
              </a:rPr>
              <a:t>vaikutus</a:t>
            </a:r>
            <a:r>
              <a:rPr lang="en-US" sz="3600" i="0" dirty="0">
                <a:effectLst/>
                <a:latin typeface="Myriad Pro Semibold"/>
              </a:rPr>
              <a:t> </a:t>
            </a:r>
            <a:r>
              <a:rPr lang="en-US" sz="3600" i="0" dirty="0" err="1">
                <a:effectLst/>
                <a:latin typeface="Myriad Pro Semibold"/>
              </a:rPr>
              <a:t>kasvisoluihin</a:t>
            </a:r>
            <a:r>
              <a:rPr lang="en-US" sz="3600" i="0" dirty="0">
                <a:effectLst/>
                <a:latin typeface="Myriad Pro Semibold"/>
              </a:rPr>
              <a:t> ja </a:t>
            </a:r>
            <a:r>
              <a:rPr lang="en-US" sz="3600" i="0" dirty="0" err="1">
                <a:effectLst/>
                <a:latin typeface="Myriad Pro Semibold"/>
              </a:rPr>
              <a:t>punasoluihin</a:t>
            </a:r>
            <a:endParaRPr lang="en-US" sz="3600" dirty="0">
              <a:latin typeface="Myriad Pro Semibold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D1B725A-9F7F-4A5F-A8A5-52289C013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5232464" y="931818"/>
            <a:ext cx="6692753" cy="5103222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11D86D1-2E03-42E9-A372-AD660C7DB75E}"/>
              </a:ext>
            </a:extLst>
          </p:cNvPr>
          <p:cNvSpPr txBox="1"/>
          <p:nvPr/>
        </p:nvSpPr>
        <p:spPr>
          <a:xfrm>
            <a:off x="1322754" y="1522820"/>
            <a:ext cx="2748041" cy="3601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54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id="{E1BF22A5-5A57-4AF6-B247-2D8B493D9B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35601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id="{E1BF22A5-5A57-4AF6-B247-2D8B493D9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pPr algn="ctr"/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Aineiden aktiiviseen kuljetukseen solukalvon läpi tarvitaan energiaa</a:t>
            </a:r>
            <a:endParaRPr lang="fi-FI" sz="3600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311B8604-8FEE-42BB-AF19-CDBE2DDB3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75297"/>
              </p:ext>
            </p:extLst>
          </p:nvPr>
        </p:nvGraphicFramePr>
        <p:xfrm>
          <a:off x="838200" y="2169792"/>
          <a:ext cx="10515600" cy="389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CF47ABF3-D808-437C-99C9-B7CE14174BF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50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ruutu 9">
            <a:extLst>
              <a:ext uri="{FF2B5EF4-FFF2-40B4-BE49-F238E27FC236}">
                <a16:creationId xmlns:a16="http://schemas.microsoft.com/office/drawing/2014/main" id="{0AA9639B-B7E2-44C5-9CA4-50187E024E5F}"/>
              </a:ext>
            </a:extLst>
          </p:cNvPr>
          <p:cNvSpPr txBox="1"/>
          <p:nvPr/>
        </p:nvSpPr>
        <p:spPr>
          <a:xfrm>
            <a:off x="709915" y="385610"/>
            <a:ext cx="10807528" cy="1330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i-FI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Kalvorakkulat ovat solun keino ottaa isoja molekyylejä </a:t>
            </a:r>
            <a:endParaRPr lang="en-US" sz="3600" kern="1200" dirty="0">
              <a:solidFill>
                <a:schemeClr val="tx1"/>
              </a:solidFill>
              <a:latin typeface="Myriad Pro Semibold"/>
              <a:ea typeface="+mj-ea"/>
              <a:cs typeface="+mj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D1B725A-9F7F-4A5F-A8A5-52289C013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903659" y="3323777"/>
            <a:ext cx="3797466" cy="337065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11D86D1-2E03-42E9-A372-AD660C7DB75E}"/>
              </a:ext>
            </a:extLst>
          </p:cNvPr>
          <p:cNvSpPr txBox="1"/>
          <p:nvPr/>
        </p:nvSpPr>
        <p:spPr>
          <a:xfrm>
            <a:off x="1322754" y="1522820"/>
            <a:ext cx="2748041" cy="3601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graphicFrame>
        <p:nvGraphicFramePr>
          <p:cNvPr id="8" name="Tekstiruutu 5">
            <a:extLst>
              <a:ext uri="{FF2B5EF4-FFF2-40B4-BE49-F238E27FC236}">
                <a16:creationId xmlns:a16="http://schemas.microsoft.com/office/drawing/2014/main" id="{B936F7B1-E20A-3AF0-9D08-1FF576802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2833788"/>
              </p:ext>
            </p:extLst>
          </p:nvPr>
        </p:nvGraphicFramePr>
        <p:xfrm>
          <a:off x="674557" y="1090337"/>
          <a:ext cx="5421443" cy="5171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Kuva 1">
            <a:extLst>
              <a:ext uri="{FF2B5EF4-FFF2-40B4-BE49-F238E27FC236}">
                <a16:creationId xmlns:a16="http://schemas.microsoft.com/office/drawing/2014/main" id="{96D7A37A-824F-4364-9338-9A9D807CC19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0000"/>
          <a:stretch/>
        </p:blipFill>
        <p:spPr>
          <a:xfrm>
            <a:off x="6744197" y="3215984"/>
            <a:ext cx="3793191" cy="3370650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29F98DFE-35DF-4C3B-9979-35F585F4BA84}"/>
              </a:ext>
            </a:extLst>
          </p:cNvPr>
          <p:cNvGrpSpPr/>
          <p:nvPr/>
        </p:nvGrpSpPr>
        <p:grpSpPr>
          <a:xfrm>
            <a:off x="6285875" y="1716450"/>
            <a:ext cx="5421443" cy="1429740"/>
            <a:chOff x="0" y="3453283"/>
            <a:chExt cx="5421443" cy="1429740"/>
          </a:xfrm>
        </p:grpSpPr>
        <p:sp>
          <p:nvSpPr>
            <p:cNvPr id="14" name="Suorakulmio: Pyöristetyt kulmat 13">
              <a:extLst>
                <a:ext uri="{FF2B5EF4-FFF2-40B4-BE49-F238E27FC236}">
                  <a16:creationId xmlns:a16="http://schemas.microsoft.com/office/drawing/2014/main" id="{9F43F025-EEA5-4D9A-BF1B-76381DA482BC}"/>
                </a:ext>
              </a:extLst>
            </p:cNvPr>
            <p:cNvSpPr/>
            <p:nvPr/>
          </p:nvSpPr>
          <p:spPr>
            <a:xfrm>
              <a:off x="0" y="3453283"/>
              <a:ext cx="5421443" cy="1429740"/>
            </a:xfrm>
            <a:prstGeom prst="roundRect">
              <a:avLst/>
            </a:prstGeom>
            <a:solidFill>
              <a:srgbClr val="F599C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Suorakulmio: Pyöristetyt kulmat 4">
              <a:extLst>
                <a:ext uri="{FF2B5EF4-FFF2-40B4-BE49-F238E27FC236}">
                  <a16:creationId xmlns:a16="http://schemas.microsoft.com/office/drawing/2014/main" id="{20B70192-F85E-4D2B-B5A4-DDE629BFA9FE}"/>
                </a:ext>
              </a:extLst>
            </p:cNvPr>
            <p:cNvSpPr txBox="1"/>
            <p:nvPr/>
          </p:nvSpPr>
          <p:spPr>
            <a:xfrm>
              <a:off x="69794" y="3523077"/>
              <a:ext cx="5281855" cy="1290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600" kern="1200" dirty="0" err="1"/>
                <a:t>Endosytoosissa</a:t>
              </a:r>
              <a:r>
                <a:rPr lang="fi-FI" sz="2600" kern="1200" dirty="0"/>
                <a:t> molekyylejä siirtyy solun solukalvosta  kuroutuvassa kalvorakkulassa solun sisäpuolelle</a:t>
              </a:r>
              <a:endParaRPr lang="fi-FI" sz="2600" kern="1200" dirty="0">
                <a:ea typeface="+mn-lt"/>
                <a:cs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1459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nen xmlns="b074eca8-5fb2-43da-8e1c-14493b35314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8D098488BDB0E4DB3D1B98825041D0E" ma:contentTypeVersion="16" ma:contentTypeDescription="Luo uusi asiakirja." ma:contentTypeScope="" ma:versionID="4f89c020090708f26b985b9dc78b22b3">
  <xsd:schema xmlns:xsd="http://www.w3.org/2001/XMLSchema" xmlns:xs="http://www.w3.org/2001/XMLSchema" xmlns:p="http://schemas.microsoft.com/office/2006/metadata/properties" xmlns:ns2="b074eca8-5fb2-43da-8e1c-14493b353147" xmlns:ns3="10f150c9-2741-4e22-b721-4e123a12c6bb" targetNamespace="http://schemas.microsoft.com/office/2006/metadata/properties" ma:root="true" ma:fieldsID="6513cda6012a58a901e4874fc766236e" ns2:_="" ns3:_="">
    <xsd:import namespace="b074eca8-5fb2-43da-8e1c-14493b353147"/>
    <xsd:import namespace="10f150c9-2741-4e22-b721-4e123a12c6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Ken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4eca8-5fb2-43da-8e1c-14493b3531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enen" ma:index="19" nillable="true" ma:displayName="Kenen" ma:format="Dropdown" ma:internalName="Kenen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50c9-2741-4e22-b721-4e123a12c6b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23C7F9-EAEB-49A2-A0B7-035D1E4E0389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b074eca8-5fb2-43da-8e1c-14493b353147"/>
    <ds:schemaRef ds:uri="http://schemas.openxmlformats.org/package/2006/metadata/core-properties"/>
    <ds:schemaRef ds:uri="10f150c9-2741-4e22-b721-4e123a12c6bb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6B45939-3B9A-4C21-9D96-3DCB0242B9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133D0F-2A2B-489B-9E06-1A58888A0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74eca8-5fb2-43da-8e1c-14493b353147"/>
    <ds:schemaRef ds:uri="10f150c9-2741-4e22-b721-4e123a12c6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52765</TotalTime>
  <Words>231</Words>
  <Application>Microsoft Office PowerPoint</Application>
  <PresentationFormat>Laajakuva</PresentationFormat>
  <Paragraphs>36</Paragraphs>
  <Slides>10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Myriad Pro Semibold</vt:lpstr>
      <vt:lpstr>Office-teema</vt:lpstr>
      <vt:lpstr>think-cell Slide</vt:lpstr>
      <vt:lpstr>4 Solut säätelevät aineiden kulkua ja viestivät solukalvon avulla</vt:lpstr>
      <vt:lpstr>PowerPoint-esitys</vt:lpstr>
      <vt:lpstr>PowerPoint-esitys</vt:lpstr>
      <vt:lpstr>PowerPoint-esitys</vt:lpstr>
      <vt:lpstr>Diffuusiossa veteen liuenneet aineet siirtyvät suuremmasta pitoisuudesta pienempään</vt:lpstr>
      <vt:lpstr>Osmoosissa vesi siirtyy kohti suurempaa liuenneiden aineiden pitoisuutta</vt:lpstr>
      <vt:lpstr>PowerPoint-esitys</vt:lpstr>
      <vt:lpstr>Aineiden aktiiviseen kuljetukseen solukalvon läpi tarvitaan energiaa</vt:lpstr>
      <vt:lpstr>PowerPoint-esitys</vt:lpstr>
      <vt:lpstr>Tiivistelmä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Marja Penttinen</dc:creator>
  <cp:lastModifiedBy>Helena Laasjärvi</cp:lastModifiedBy>
  <cp:revision>116</cp:revision>
  <dcterms:created xsi:type="dcterms:W3CDTF">2017-07-04T08:37:15Z</dcterms:created>
  <dcterms:modified xsi:type="dcterms:W3CDTF">2022-03-21T17:44:53Z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0x01010078D098488BDB0E4DB3D1B98825041D0E</vt:lpwstr>
  </property>
</Properties>
</file>